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8" r:id="rId3"/>
    <p:sldId id="257" r:id="rId4"/>
    <p:sldId id="302" r:id="rId5"/>
    <p:sldId id="301" r:id="rId6"/>
    <p:sldId id="354" r:id="rId7"/>
    <p:sldId id="305" r:id="rId8"/>
    <p:sldId id="340" r:id="rId10"/>
    <p:sldId id="341" r:id="rId11"/>
    <p:sldId id="258" r:id="rId12"/>
    <p:sldId id="342" r:id="rId13"/>
    <p:sldId id="343" r:id="rId14"/>
    <p:sldId id="344" r:id="rId15"/>
    <p:sldId id="345" r:id="rId16"/>
    <p:sldId id="346" r:id="rId17"/>
    <p:sldId id="347" r:id="rId18"/>
    <p:sldId id="268" r:id="rId19"/>
    <p:sldId id="355" r:id="rId20"/>
    <p:sldId id="356" r:id="rId21"/>
    <p:sldId id="269" r:id="rId22"/>
    <p:sldId id="299" r:id="rId23"/>
  </p:sldIdLst>
  <p:sldSz cx="11880850" cy="6840220"/>
  <p:notesSz cx="6858000" cy="9144000"/>
  <p:custDataLst>
    <p:tags r:id="rId27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1pPr>
    <a:lvl2pPr marL="448945" indent="825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2pPr>
    <a:lvl3pPr marL="898525" indent="1587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3pPr>
    <a:lvl4pPr marL="1348105" indent="2349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4pPr>
    <a:lvl5pPr marL="1797050" indent="3175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</a:defRPr>
    </a:lvl5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7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-450" y="-102"/>
      </p:cViewPr>
      <p:guideLst>
        <p:guide orient="horz" pos="2154"/>
        <p:guide pos="37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8985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9580" indent="0" algn="l" defTabSz="8985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0" algn="l" defTabSz="8985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48105" indent="0" algn="l" defTabSz="8985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97050" indent="0" algn="l" defTabSz="8985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46630" algn="l" defTabSz="89852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95575" algn="l" defTabSz="89852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45155" algn="l" defTabSz="89852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94100" algn="l" defTabSz="898525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17411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/>
            <a:endParaRPr lang="en-US" altLang="en-US" sz="1200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749300" y="1143000"/>
            <a:ext cx="5359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17413" name="备注占位符 4"/>
          <p:cNvSpPr>
            <a:spLocks noGrp="1" noChangeArrowheads="1"/>
          </p:cNvSpPr>
          <p:nvPr>
            <p:ph type="body" sz="quarter" idx="2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numCol="1" anchor="t" anchorCtr="0" compatLnSpc="1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4894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9852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4810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79705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48945" lvl="1" indent="0" defTabSz="914400"/>
            <a:r>
              <a:t>第二级</a:t>
            </a:r>
          </a:p>
          <a:p>
            <a:pPr marL="898525" lvl="2" indent="0" defTabSz="914400"/>
            <a:r>
              <a:t>第三级</a:t>
            </a:r>
          </a:p>
          <a:p>
            <a:pPr marL="1348105" lvl="3" indent="0" defTabSz="914400"/>
            <a:r>
              <a:t>第四级</a:t>
            </a:r>
          </a:p>
          <a:p>
            <a:pPr marL="1797050" lvl="4" indent="0" defTabSz="914400"/>
            <a:r>
              <a:t>第五级</a:t>
            </a:r>
          </a:p>
        </p:txBody>
      </p:sp>
      <p:sp>
        <p:nvSpPr>
          <p:cNvPr id="17414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zh-CN" altLang="en-US" sz="1200">
              <a:ea typeface="宋体" panose="02010600030101010101" pitchFamily="2" charset="-122"/>
            </a:endParaRPr>
          </a:p>
        </p:txBody>
      </p:sp>
      <p:sp>
        <p:nvSpPr>
          <p:cNvPr id="17415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/>
            <a:fld id="{FF1EBFD4-F682-4272-A8C0-F5806A3F4683}" type="slidenum">
              <a:rPr lang="zh-CN" altLang="en-US" sz="1200">
                <a:ea typeface="宋体" panose="02010600030101010101" pitchFamily="2" charset="-122"/>
              </a:rPr>
            </a:fld>
            <a:endParaRPr lang="zh-CN" altLang="en-US" sz="120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749300" y="1143000"/>
            <a:ext cx="5359400" cy="30861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24578" name="文本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4894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9852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48105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79705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1064" y="2125001"/>
            <a:ext cx="10098723" cy="146628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82128" y="3876305"/>
            <a:ext cx="8316595" cy="1748137"/>
          </a:xfrm>
        </p:spPr>
        <p:txBody>
          <a:bodyPr/>
          <a:lstStyle>
            <a:lvl1pPr marL="0" indent="0" algn="ctr">
              <a:buNone/>
              <a:defRPr/>
            </a:lvl1pPr>
            <a:lvl2pPr marL="449580" indent="0" algn="ctr">
              <a:buNone/>
              <a:defRPr/>
            </a:lvl2pPr>
            <a:lvl3pPr marL="898525" indent="0" algn="ctr">
              <a:buNone/>
              <a:defRPr/>
            </a:lvl3pPr>
            <a:lvl4pPr marL="1348105" indent="0" algn="ctr">
              <a:buNone/>
              <a:defRPr/>
            </a:lvl4pPr>
            <a:lvl5pPr marL="1797050" indent="0" algn="ctr">
              <a:buNone/>
              <a:defRPr/>
            </a:lvl5pPr>
            <a:lvl6pPr marL="2246630" indent="0" algn="ctr">
              <a:buNone/>
              <a:defRPr/>
            </a:lvl6pPr>
            <a:lvl7pPr marL="2695575" indent="0" algn="ctr">
              <a:buNone/>
              <a:defRPr/>
            </a:lvl7pPr>
            <a:lvl8pPr marL="3145155" indent="0" algn="ctr">
              <a:buNone/>
              <a:defRPr/>
            </a:lvl8pPr>
            <a:lvl9pPr marL="35941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5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307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307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AA705195-A94E-44E9-A33F-D9A28FFFA1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93725" y="1595438"/>
            <a:ext cx="10693400" cy="45148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2291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229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229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B45A0017-D6BD-4A63-8F66-0AF6AE61A0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13616" y="273939"/>
            <a:ext cx="2673191" cy="583662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94042" y="273939"/>
            <a:ext cx="7821560" cy="583662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3315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331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331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028F6703-A3B5-4AB2-9CF1-FD52261703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816809" y="1118578"/>
            <a:ext cx="10247233" cy="5163619"/>
          </a:xfrm>
          <a:prstGeom prst="rect">
            <a:avLst/>
          </a:prstGeom>
        </p:spPr>
        <p:txBody>
          <a:bodyPr/>
          <a:lstStyle>
            <a:lvl1pPr>
              <a:defRPr sz="2400" b="0">
                <a:solidFill>
                  <a:schemeClr val="tx1"/>
                </a:solidFill>
              </a:defRPr>
            </a:lvl1pPr>
            <a:lvl2pPr marL="0" indent="0">
              <a:buNone/>
              <a:defRPr sz="1500" b="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817563" y="166688"/>
            <a:ext cx="10245725" cy="835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/>
            <a:fld id="{65966985-3A84-470F-B6E2-E3DF3AB48DC1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816809" y="1241434"/>
            <a:ext cx="4950354" cy="491980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099932" y="1241434"/>
            <a:ext cx="4964110" cy="491980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17563" y="166688"/>
            <a:ext cx="10245725" cy="835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/>
            <a:fld id="{65966985-3A84-470F-B6E2-E3DF3AB48DC1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16808" y="264438"/>
            <a:ext cx="10247234" cy="598072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252730" indent="-252730">
              <a:spcAft>
                <a:spcPct val="0"/>
              </a:spcAft>
              <a:buClrTx/>
              <a:buFont typeface="Arial" panose="020B0604020202020204" pitchFamily="34" charset="0"/>
              <a:buChar char="•"/>
              <a:defRPr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5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</p:nvPr>
        </p:nvSpPr>
        <p:spPr>
          <a:xfrm>
            <a:off x="817563" y="6361113"/>
            <a:ext cx="2671763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</p:nvPr>
        </p:nvSpPr>
        <p:spPr>
          <a:xfrm>
            <a:off x="3935413" y="6361113"/>
            <a:ext cx="4010025" cy="363538"/>
          </a:xfrm>
          <a:prstGeom prst="rect">
            <a:avLst/>
          </a:prstGeom>
        </p:spPr>
        <p:txBody>
          <a:bodyPr lIns="89858" tIns="44929" rIns="89858" bIns="44929" rtlCol="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</p:nvPr>
        </p:nvSpPr>
        <p:spPr>
          <a:xfrm>
            <a:off x="8391525" y="6361113"/>
            <a:ext cx="2671763" cy="363538"/>
          </a:xfrm>
          <a:prstGeom prst="rect">
            <a:avLst/>
          </a:prstGeom>
        </p:spPr>
        <p:txBody>
          <a:bodyPr wrap="square" lIns="89858" tIns="44929" rIns="89858" bIns="44929" numCol="1" anchor="ctr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r"/>
            <a:fld id="{65966985-3A84-470F-B6E2-E3DF3AB48DC1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3725" y="1595438"/>
            <a:ext cx="10693400" cy="45148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099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410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410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A650586B-411E-4213-8850-DBEA079400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505" y="4395679"/>
            <a:ext cx="10098723" cy="1358607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8505" y="2899312"/>
            <a:ext cx="10098723" cy="14963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49580" indent="0">
              <a:buNone/>
              <a:defRPr sz="1800"/>
            </a:lvl2pPr>
            <a:lvl3pPr marL="898525" indent="0">
              <a:buNone/>
              <a:defRPr sz="1600"/>
            </a:lvl3pPr>
            <a:lvl4pPr marL="1348105" indent="0">
              <a:buNone/>
              <a:defRPr sz="1400"/>
            </a:lvl4pPr>
            <a:lvl5pPr marL="1797050" indent="0">
              <a:buNone/>
              <a:defRPr sz="1400"/>
            </a:lvl5pPr>
            <a:lvl6pPr marL="2246630" indent="0">
              <a:buNone/>
              <a:defRPr sz="1400"/>
            </a:lvl6pPr>
            <a:lvl7pPr marL="2695575" indent="0">
              <a:buNone/>
              <a:defRPr sz="1400"/>
            </a:lvl7pPr>
            <a:lvl8pPr marL="3145155" indent="0">
              <a:buNone/>
              <a:defRPr sz="1400"/>
            </a:lvl8pPr>
            <a:lvl9pPr marL="35941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123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512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512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1156D351-F51D-497A-8A4F-460D0FFEFA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94043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9432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147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614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50F0A1A2-CEB9-4479-92C8-CC659E90DB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3" y="1531204"/>
            <a:ext cx="5249438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9580" indent="0">
              <a:buNone/>
              <a:defRPr sz="2000" b="1"/>
            </a:lvl2pPr>
            <a:lvl3pPr marL="898525" indent="0">
              <a:buNone/>
              <a:defRPr sz="1800" b="1"/>
            </a:lvl3pPr>
            <a:lvl4pPr marL="1348105" indent="0">
              <a:buNone/>
              <a:defRPr sz="1600" b="1"/>
            </a:lvl4pPr>
            <a:lvl5pPr marL="1797050" indent="0">
              <a:buNone/>
              <a:defRPr sz="1600" b="1"/>
            </a:lvl5pPr>
            <a:lvl6pPr marL="2246630" indent="0">
              <a:buNone/>
              <a:defRPr sz="1600" b="1"/>
            </a:lvl6pPr>
            <a:lvl7pPr marL="2695575" indent="0">
              <a:buNone/>
              <a:defRPr sz="1600" b="1"/>
            </a:lvl7pPr>
            <a:lvl8pPr marL="3145155" indent="0">
              <a:buNone/>
              <a:defRPr sz="1600" b="1"/>
            </a:lvl8pPr>
            <a:lvl9pPr marL="35941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4043" y="2169337"/>
            <a:ext cx="5249438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35308" y="1531204"/>
            <a:ext cx="5251500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49580" indent="0">
              <a:buNone/>
              <a:defRPr sz="2000" b="1"/>
            </a:lvl2pPr>
            <a:lvl3pPr marL="898525" indent="0">
              <a:buNone/>
              <a:defRPr sz="1800" b="1"/>
            </a:lvl3pPr>
            <a:lvl4pPr marL="1348105" indent="0">
              <a:buNone/>
              <a:defRPr sz="1600" b="1"/>
            </a:lvl4pPr>
            <a:lvl5pPr marL="1797050" indent="0">
              <a:buNone/>
              <a:defRPr sz="1600" b="1"/>
            </a:lvl5pPr>
            <a:lvl6pPr marL="2246630" indent="0">
              <a:buNone/>
              <a:defRPr sz="1600" b="1"/>
            </a:lvl6pPr>
            <a:lvl7pPr marL="2695575" indent="0">
              <a:buNone/>
              <a:defRPr sz="1600" b="1"/>
            </a:lvl7pPr>
            <a:lvl8pPr marL="3145155" indent="0">
              <a:buNone/>
              <a:defRPr sz="1600" b="1"/>
            </a:lvl8pPr>
            <a:lvl9pPr marL="35941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35308" y="2169337"/>
            <a:ext cx="5251500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171" name="日期占位符 6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717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717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4E55F7F1-6269-41C9-805D-C4A1FC1257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8195" name="日期占位符 2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8196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819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CBD07F0A-FF53-46E5-922A-FC9727499F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日期占位符 1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9220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9221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A2369121-E7AE-4B75-AB57-7EF716E9B2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042" y="272355"/>
            <a:ext cx="3908718" cy="1159091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45083" y="272355"/>
            <a:ext cx="6641725" cy="5838210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94042" y="1431446"/>
            <a:ext cx="3908718" cy="4679119"/>
          </a:xfrm>
        </p:spPr>
        <p:txBody>
          <a:bodyPr/>
          <a:lstStyle>
            <a:lvl1pPr marL="0" indent="0">
              <a:buNone/>
              <a:defRPr sz="1400"/>
            </a:lvl1pPr>
            <a:lvl2pPr marL="449580" indent="0">
              <a:buNone/>
              <a:defRPr sz="1200"/>
            </a:lvl2pPr>
            <a:lvl3pPr marL="898525" indent="0">
              <a:buNone/>
              <a:defRPr sz="1000"/>
            </a:lvl3pPr>
            <a:lvl4pPr marL="1348105" indent="0">
              <a:buNone/>
              <a:defRPr sz="900"/>
            </a:lvl4pPr>
            <a:lvl5pPr marL="1797050" indent="0">
              <a:buNone/>
              <a:defRPr sz="900"/>
            </a:lvl5pPr>
            <a:lvl6pPr marL="2246630" indent="0">
              <a:buNone/>
              <a:defRPr sz="900"/>
            </a:lvl6pPr>
            <a:lvl7pPr marL="2695575" indent="0">
              <a:buNone/>
              <a:defRPr sz="900"/>
            </a:lvl7pPr>
            <a:lvl8pPr marL="3145155" indent="0">
              <a:buNone/>
              <a:defRPr sz="900"/>
            </a:lvl8pPr>
            <a:lvl9pPr marL="35941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0243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024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6D086B12-E3E1-4A95-94B8-D7580B115B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28729" y="4788377"/>
            <a:ext cx="7128510" cy="565295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28729" y="611215"/>
            <a:ext cx="7128510" cy="4104323"/>
          </a:xfrm>
        </p:spPr>
        <p:txBody>
          <a:bodyPr vert="horz" wrap="square" lIns="89858" tIns="44929" rIns="89858" bIns="44929" numCol="1" anchor="t" anchorCtr="0" compatLnSpc="1"/>
          <a:lstStyle>
            <a:lvl1pPr marL="0" indent="0">
              <a:buNone/>
              <a:defRPr sz="3100"/>
            </a:lvl1pPr>
            <a:lvl2pPr marL="449580" indent="0">
              <a:buNone/>
              <a:defRPr sz="2800"/>
            </a:lvl2pPr>
            <a:lvl3pPr marL="898525" indent="0">
              <a:buNone/>
              <a:defRPr sz="2400"/>
            </a:lvl3pPr>
            <a:lvl4pPr marL="1348105" indent="0">
              <a:buNone/>
              <a:defRPr sz="2000"/>
            </a:lvl4pPr>
            <a:lvl5pPr marL="1797050" indent="0">
              <a:buNone/>
              <a:defRPr sz="2000"/>
            </a:lvl5pPr>
            <a:lvl6pPr marL="2246630" indent="0">
              <a:buNone/>
              <a:defRPr sz="2000"/>
            </a:lvl6pPr>
            <a:lvl7pPr marL="2695575" indent="0">
              <a:buNone/>
              <a:defRPr sz="2000"/>
            </a:lvl7pPr>
            <a:lvl8pPr marL="3145155" indent="0">
              <a:buNone/>
              <a:defRPr sz="2000"/>
            </a:lvl8pPr>
            <a:lvl9pPr marL="35941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28729" y="5353671"/>
            <a:ext cx="7128510" cy="802813"/>
          </a:xfrm>
        </p:spPr>
        <p:txBody>
          <a:bodyPr/>
          <a:lstStyle>
            <a:lvl1pPr marL="0" indent="0">
              <a:buNone/>
              <a:defRPr sz="1400"/>
            </a:lvl1pPr>
            <a:lvl2pPr marL="449580" indent="0">
              <a:buNone/>
              <a:defRPr sz="1200"/>
            </a:lvl2pPr>
            <a:lvl3pPr marL="898525" indent="0">
              <a:buNone/>
              <a:defRPr sz="1000"/>
            </a:lvl3pPr>
            <a:lvl4pPr marL="1348105" indent="0">
              <a:buNone/>
              <a:defRPr sz="900"/>
            </a:lvl4pPr>
            <a:lvl5pPr marL="1797050" indent="0">
              <a:buNone/>
              <a:defRPr sz="900"/>
            </a:lvl5pPr>
            <a:lvl6pPr marL="2246630" indent="0">
              <a:buNone/>
              <a:defRPr sz="900"/>
            </a:lvl6pPr>
            <a:lvl7pPr marL="2695575" indent="0">
              <a:buNone/>
              <a:defRPr sz="900"/>
            </a:lvl7pPr>
            <a:lvl8pPr marL="3145155" indent="0">
              <a:buNone/>
              <a:defRPr sz="900"/>
            </a:lvl8pPr>
            <a:lvl9pPr marL="35941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1267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229350"/>
            <a:ext cx="37623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 defTabSz="914400"/>
            <a:endParaRPr lang="es-ES" altLang="en-US" sz="1400">
              <a:ea typeface="宋体" panose="02010600030101010101" pitchFamily="2" charset="-122"/>
            </a:endParaRPr>
          </a:p>
        </p:txBody>
      </p:sp>
      <p:sp>
        <p:nvSpPr>
          <p:cNvPr id="1126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229350"/>
            <a:ext cx="2771775" cy="4746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fld id="{5F370B48-FA64-44BE-B8DE-163E1BDE67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jpeg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图片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>
            <a:off x="0" y="0"/>
            <a:ext cx="0" cy="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300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36550" indent="-3365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28980" indent="-2794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22680" indent="-22415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571625" indent="-22415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21205" indent="-22415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470785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20365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369945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18890" indent="-22479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CN"/>
      </a:defPPr>
      <a:lvl1pPr marL="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4958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98525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48105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9705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663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9557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4515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9410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audio" Target="NUL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audio" Target="NULL" TargetMode="Externa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audio" Target="NULL" TargetMode="Externa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audio" Target="NULL" TargetMode="Externa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4"/>
          <p:cNvSpPr/>
          <p:nvPr/>
        </p:nvSpPr>
        <p:spPr>
          <a:xfrm>
            <a:off x="0" y="1824038"/>
            <a:ext cx="11880850" cy="2170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>
              <a:lnSpc>
                <a:spcPct val="125000"/>
              </a:lnSpc>
            </a:pPr>
            <a:r>
              <a:rPr lang="en-US" altLang="zh-CN" sz="6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Unit 5  Whose dog is it?</a:t>
            </a:r>
            <a:endParaRPr lang="en-US" altLang="zh-CN" sz="60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endParaRPr lang="en-US" altLang="zh-CN" sz="4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内容占位符 2"/>
          <p:cNvSpPr>
            <a:spLocks noGrp="1"/>
          </p:cNvSpPr>
          <p:nvPr>
            <p:ph idx="4294967295"/>
          </p:nvPr>
        </p:nvSpPr>
        <p:spPr>
          <a:xfrm>
            <a:off x="593725" y="1479550"/>
            <a:ext cx="10693400" cy="982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听录音，回答问题。</a:t>
            </a: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28674" name="标题 1"/>
          <p:cNvSpPr>
            <a:spLocks noGrp="1"/>
          </p:cNvSpPr>
          <p:nvPr>
            <p:ph type="title" idx="4294967295"/>
          </p:nvPr>
        </p:nvSpPr>
        <p:spPr>
          <a:xfrm>
            <a:off x="593725" y="461963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en-US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 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Part B 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部分 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Read and write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36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5" name="文本框 1"/>
          <p:cNvSpPr/>
          <p:nvPr/>
        </p:nvSpPr>
        <p:spPr>
          <a:xfrm>
            <a:off x="854075" y="2447925"/>
            <a:ext cx="10172700" cy="1479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Question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What are the animals doing in the story?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8676" name="unit5-9.mp3">
            <a:hlinkClick r:id="" action="ppaction://media"/>
          </p:cNvPr>
          <p:cNvPicPr>
            <a:picLocks noRo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9024938" y="862013"/>
            <a:ext cx="603250" cy="6175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890" fill="hold"/>
                                        <p:tgtEl>
                                          <p:spTgt spid="286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7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内容占位符 2"/>
          <p:cNvSpPr>
            <a:spLocks noGrp="1"/>
          </p:cNvSpPr>
          <p:nvPr>
            <p:ph idx="4294967295"/>
          </p:nvPr>
        </p:nvSpPr>
        <p:spPr>
          <a:xfrm>
            <a:off x="801688" y="1168400"/>
            <a:ext cx="10691812" cy="4903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微软雅黑" panose="020B0503020204020204" pitchFamily="34" charset="-122"/>
              </a:rPr>
              <a:t>①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Does Robin want to be a fish?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□ Yes, he does.       □ No, he doesn’t.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微软雅黑" panose="020B0503020204020204" pitchFamily="34" charset="-122"/>
              </a:rPr>
              <a:t>②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Is Robin a robot?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□ Yes, he is.           □ No, he isn’t.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微软雅黑" panose="020B0503020204020204" pitchFamily="34" charset="-122"/>
              </a:rPr>
              <a:t>③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Does Robin want to be a monkey?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□ Yes, he does.       □ No, he doesn’t.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微软雅黑" panose="020B0503020204020204" pitchFamily="34" charset="-122"/>
              </a:rPr>
              <a:t>④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Does Robin want to be a bird?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□ Yes, he does.       □ No, he doesn’t.</a:t>
            </a: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29698" name="标题 1"/>
          <p:cNvSpPr>
            <a:spLocks noGrp="1"/>
          </p:cNvSpPr>
          <p:nvPr>
            <p:ph type="title" idx="4294967295"/>
          </p:nvPr>
        </p:nvSpPr>
        <p:spPr>
          <a:xfrm>
            <a:off x="593725" y="327025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听录音，完成“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探究学习”第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题。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9699" name="unit5-9.mp3">
            <a:hlinkClick r:id="" action="ppaction://media"/>
          </p:cNvPr>
          <p:cNvPicPr>
            <a:picLocks noRo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7026275" y="630238"/>
            <a:ext cx="603250" cy="6175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700" name="TextBox 4"/>
          <p:cNvSpPr/>
          <p:nvPr/>
        </p:nvSpPr>
        <p:spPr>
          <a:xfrm>
            <a:off x="4022725" y="1889125"/>
            <a:ext cx="5254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1" name="TextBox 5"/>
          <p:cNvSpPr/>
          <p:nvPr/>
        </p:nvSpPr>
        <p:spPr>
          <a:xfrm>
            <a:off x="762000" y="3090863"/>
            <a:ext cx="5238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2" name="TextBox 6"/>
          <p:cNvSpPr/>
          <p:nvPr/>
        </p:nvSpPr>
        <p:spPr>
          <a:xfrm>
            <a:off x="3998913" y="4352925"/>
            <a:ext cx="5238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3" name="TextBox 7"/>
          <p:cNvSpPr/>
          <p:nvPr/>
        </p:nvSpPr>
        <p:spPr>
          <a:xfrm>
            <a:off x="768350" y="5486400"/>
            <a:ext cx="5238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890" fill="hold"/>
                                        <p:tgtEl>
                                          <p:spTgt spid="296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699"/>
                </p:tgtEl>
              </p:cMediaNode>
            </p:audio>
          </p:childTnLst>
        </p:cTn>
      </p:par>
    </p:tnLst>
    <p:bldLst>
      <p:bldP spid="29700" grpId="0"/>
      <p:bldP spid="29701" grpId="0"/>
      <p:bldP spid="29702" grpId="0"/>
      <p:bldP spid="297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内容占位符 2"/>
          <p:cNvSpPr>
            <a:spLocks noGrp="1"/>
          </p:cNvSpPr>
          <p:nvPr>
            <p:ph idx="4294967295"/>
          </p:nvPr>
        </p:nvSpPr>
        <p:spPr>
          <a:xfrm>
            <a:off x="741363" y="1266825"/>
            <a:ext cx="10691812" cy="781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完成教材中的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Read and tick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30722" name="标题 1"/>
          <p:cNvSpPr>
            <a:spLocks noGrp="1"/>
          </p:cNvSpPr>
          <p:nvPr>
            <p:ph type="title" idx="4294967295"/>
          </p:nvPr>
        </p:nvSpPr>
        <p:spPr>
          <a:xfrm>
            <a:off x="504825" y="338138"/>
            <a:ext cx="10691813" cy="1141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听录音回答课本第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53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页的问题。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23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4650" y="1954213"/>
            <a:ext cx="3541713" cy="40528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0724" name="unit5-9.mp3">
            <a:hlinkClick r:id="" action="ppaction://media"/>
          </p:cNvPr>
          <p:cNvPicPr>
            <a:picLocks noRo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7026275" y="630238"/>
            <a:ext cx="603250" cy="6175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890" fill="hold"/>
                                        <p:tgtEl>
                                          <p:spTgt spid="307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 idx="4294967295"/>
          </p:nvPr>
        </p:nvSpPr>
        <p:spPr>
          <a:xfrm>
            <a:off x="593725" y="455613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）听录音，跟读课文，理解意思。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1746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6313" y="1984375"/>
            <a:ext cx="4402137" cy="31083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1747" name="unit5-9.mp3">
            <a:hlinkClick r:id="" action="ppaction://media"/>
          </p:cNvPr>
          <p:cNvPicPr>
            <a:picLocks noRo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7026275" y="630238"/>
            <a:ext cx="603250" cy="6175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890" fill="hold"/>
                                        <p:tgtEl>
                                          <p:spTgt spid="317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4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内容占位符 2"/>
          <p:cNvSpPr>
            <a:spLocks noGrp="1"/>
          </p:cNvSpPr>
          <p:nvPr>
            <p:ph idx="4294967295"/>
          </p:nvPr>
        </p:nvSpPr>
        <p:spPr>
          <a:xfrm>
            <a:off x="741363" y="1479550"/>
            <a:ext cx="10691812" cy="4513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游戏规则：同学们扮演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Robin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进行模仿性朗读。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320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32770" name="标题 1"/>
          <p:cNvSpPr>
            <a:spLocks noGrp="1"/>
          </p:cNvSpPr>
          <p:nvPr>
            <p:ph type="title" idx="4294967295"/>
          </p:nvPr>
        </p:nvSpPr>
        <p:spPr>
          <a:xfrm>
            <a:off x="593725" y="461963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Let’s play 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配音比赛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2771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68625" y="2595563"/>
            <a:ext cx="2227263" cy="227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内容占位符 2"/>
          <p:cNvSpPr>
            <a:spLocks noGrp="1"/>
          </p:cNvSpPr>
          <p:nvPr>
            <p:ph idx="4294967295"/>
          </p:nvPr>
        </p:nvSpPr>
        <p:spPr>
          <a:xfrm>
            <a:off x="766763" y="1601788"/>
            <a:ext cx="10693400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活动形式：同学们自愿上台表演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评委：老师和全体同学们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荣誉：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口语之星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320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33794" name="标题 1"/>
          <p:cNvSpPr>
            <a:spLocks noGrp="1"/>
          </p:cNvSpPr>
          <p:nvPr>
            <p:ph type="title" idx="4294967295"/>
          </p:nvPr>
        </p:nvSpPr>
        <p:spPr>
          <a:xfrm>
            <a:off x="593725" y="461963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）演出时间。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3795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58038" y="1701800"/>
            <a:ext cx="2227262" cy="22812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 idx="4294967295"/>
          </p:nvPr>
        </p:nvSpPr>
        <p:spPr>
          <a:xfrm>
            <a:off x="593725" y="-14287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3. Consolidation</a:t>
            </a:r>
            <a:endParaRPr lang="zh-CN" altLang="en-US" sz="4800" dirty="0">
              <a:ea typeface="宋体" panose="02010600030101010101" pitchFamily="2" charset="-122"/>
            </a:endParaRPr>
          </a:p>
        </p:txBody>
      </p:sp>
      <p:sp>
        <p:nvSpPr>
          <p:cNvPr id="34818" name="内容占位符 2"/>
          <p:cNvSpPr>
            <a:spLocks noGrp="1"/>
          </p:cNvSpPr>
          <p:nvPr>
            <p:ph idx="4294967295"/>
          </p:nvPr>
        </p:nvSpPr>
        <p:spPr>
          <a:xfrm>
            <a:off x="638175" y="912813"/>
            <a:ext cx="10693400" cy="2354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完成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“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课堂检测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”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第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3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题。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(1)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学校公告栏上发布了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“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模仿达人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”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招募贴，请有模仿才艺的同学前来应招，并填写剩余的两个应招者信息。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34819" name="文本框 1"/>
          <p:cNvSpPr/>
          <p:nvPr/>
        </p:nvSpPr>
        <p:spPr>
          <a:xfrm>
            <a:off x="638175" y="3454400"/>
            <a:ext cx="10974388" cy="255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/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Notice Board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I’m Sarah. I like dancing. I can dance like a bird. If you can dance well, I'll be very happy. Please contact me at 335 7703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/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1"/>
          <p:cNvSpPr/>
          <p:nvPr/>
        </p:nvSpPr>
        <p:spPr>
          <a:xfrm>
            <a:off x="207963" y="388938"/>
            <a:ext cx="10975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Volunteers information (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应招者信息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):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2" name="文本框 4"/>
          <p:cNvSpPr/>
          <p:nvPr/>
        </p:nvSpPr>
        <p:spPr>
          <a:xfrm>
            <a:off x="454025" y="1246188"/>
            <a:ext cx="4781550" cy="1809750"/>
          </a:xfrm>
          <a:prstGeom prst="rect">
            <a:avLst/>
          </a:prstGeom>
          <a:noFill/>
          <a:ln>
            <a:solidFill>
              <a:schemeClr val="tx1"/>
            </a:solidFill>
            <a:round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just"/>
            <a:r>
              <a: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</a:rPr>
              <a:t>① 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</a:rPr>
              <a:t>I’m Zhang Hua. My hobbies are playing basketball and speaking English. I can play like Yao Ming.</a:t>
            </a:r>
            <a:endParaRPr lang="en-US" altLang="zh-CN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5843" name="文本框 5"/>
          <p:cNvSpPr/>
          <p:nvPr/>
        </p:nvSpPr>
        <p:spPr>
          <a:xfrm>
            <a:off x="6089650" y="1211263"/>
            <a:ext cx="4841875" cy="1809750"/>
          </a:xfrm>
          <a:prstGeom prst="rect">
            <a:avLst/>
          </a:prstGeom>
          <a:noFill/>
          <a:ln>
            <a:solidFill>
              <a:schemeClr val="tx1"/>
            </a:solidFill>
            <a:round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just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I'm Zhang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Hua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 My hobbies are playing basketball and speaking English. I can play like Yao Ming.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5844" name="文本框 6"/>
          <p:cNvSpPr/>
          <p:nvPr/>
        </p:nvSpPr>
        <p:spPr>
          <a:xfrm>
            <a:off x="400050" y="3449638"/>
            <a:ext cx="4887913" cy="1811337"/>
          </a:xfrm>
          <a:prstGeom prst="rect">
            <a:avLst/>
          </a:prstGeom>
          <a:noFill/>
          <a:ln>
            <a:solidFill>
              <a:schemeClr val="tx1"/>
            </a:solidFill>
            <a:round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just"/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I'm Zhang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Hua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 My hobbies are playing basketball and speaking English. I can play like Yao Ming.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1"/>
          <p:cNvSpPr/>
          <p:nvPr/>
        </p:nvSpPr>
        <p:spPr>
          <a:xfrm>
            <a:off x="608013" y="950913"/>
            <a:ext cx="10975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en-US" sz="3200">
                <a:latin typeface="Times New Roman" panose="02020603050405020304" pitchFamily="18" charset="0"/>
              </a:rPr>
              <a:t>(2)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分组朗读并翻译框中英文信息。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6866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075" y="1831975"/>
            <a:ext cx="3105150" cy="31765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"/>
          <p:cNvSpPr>
            <a:spLocks noGrp="1"/>
          </p:cNvSpPr>
          <p:nvPr>
            <p:ph type="title" idx="4294967295"/>
          </p:nvPr>
        </p:nvSpPr>
        <p:spPr>
          <a:xfrm>
            <a:off x="593725" y="274638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4. Summing up</a:t>
            </a:r>
            <a:endParaRPr lang="zh-CN" altLang="en-US" sz="4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0" name="内容占位符 2"/>
          <p:cNvSpPr>
            <a:spLocks noGrp="1"/>
          </p:cNvSpPr>
          <p:nvPr>
            <p:ph idx="4294967295"/>
          </p:nvPr>
        </p:nvSpPr>
        <p:spPr>
          <a:xfrm>
            <a:off x="593725" y="1511300"/>
            <a:ext cx="10693400" cy="4513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1.Words: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excited, flying, walking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2.Sentences: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I’m looking at...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I’m 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.-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ing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like a/an…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/>
          <p:nvPr/>
        </p:nvSpPr>
        <p:spPr>
          <a:xfrm>
            <a:off x="2153404" y="-24077"/>
            <a:ext cx="7574041" cy="1256008"/>
          </a:xfrm>
          <a:prstGeom prst="rect">
            <a:avLst/>
          </a:prstGeom>
          <a:noFill/>
          <a:ln w="9525">
            <a:noFill/>
          </a:ln>
        </p:spPr>
        <p:txBody>
          <a:bodyPr lIns="89858" tIns="44929" rIns="89858" bIns="44929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up</a:t>
            </a:r>
            <a:endParaRPr kumimoji="0" lang="en-US" altLang="zh-CN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19458" name="Rectangle 3"/>
          <p:cNvSpPr/>
          <p:nvPr/>
        </p:nvSpPr>
        <p:spPr>
          <a:xfrm>
            <a:off x="2852738" y="2246313"/>
            <a:ext cx="6237287" cy="1749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>
              <a:spcBef>
                <a:spcPct val="20000"/>
              </a:spcBef>
            </a:pPr>
            <a:endParaRPr lang="zh-CN" altLang="en-US" sz="3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59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14925" y="4497388"/>
            <a:ext cx="2527300" cy="2044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60" name="文本框 2"/>
          <p:cNvSpPr/>
          <p:nvPr/>
        </p:nvSpPr>
        <p:spPr>
          <a:xfrm>
            <a:off x="536575" y="1403350"/>
            <a:ext cx="766286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 Sing English songs.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1" name="文本框 3"/>
          <p:cNvSpPr/>
          <p:nvPr/>
        </p:nvSpPr>
        <p:spPr>
          <a:xfrm>
            <a:off x="712788" y="2217738"/>
            <a:ext cx="11004550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大家一起回顾我们学过的歌曲并演唱。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46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438" y="3055938"/>
            <a:ext cx="3675062" cy="227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 idx="4294967295"/>
          </p:nvPr>
        </p:nvSpPr>
        <p:spPr>
          <a:xfrm>
            <a:off x="593725" y="514350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4800" b="1" dirty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Homework</a:t>
            </a:r>
            <a:endParaRPr lang="en-US" altLang="zh-CN" sz="4800" b="1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4" name="内容占位符 2"/>
          <p:cNvSpPr>
            <a:spLocks noGrp="1"/>
          </p:cNvSpPr>
          <p:nvPr>
            <p:ph idx="4294967295"/>
          </p:nvPr>
        </p:nvSpPr>
        <p:spPr>
          <a:xfrm>
            <a:off x="593725" y="1825625"/>
            <a:ext cx="10693400" cy="2600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en-US" sz="3200" dirty="0">
                <a:ea typeface="宋体" panose="02010600030101010101" pitchFamily="2" charset="-122"/>
              </a:rPr>
              <a:t>听录音并背诵短文。</a:t>
            </a:r>
            <a:endParaRPr lang="zh-CN" altLang="en-US" sz="3200" dirty="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3200" dirty="0">
                <a:ea typeface="宋体" panose="02010600030101010101" pitchFamily="2" charset="-122"/>
              </a:rPr>
              <a:t>完成课堂检测中的相关习题。</a:t>
            </a:r>
            <a:endParaRPr lang="zh-CN" altLang="en-US" sz="3200" dirty="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预习下一课，查查生词，译译句子。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8915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115800" y="119253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/>
          <p:nvPr/>
        </p:nvSpPr>
        <p:spPr>
          <a:xfrm>
            <a:off x="2153404" y="-24077"/>
            <a:ext cx="7574041" cy="1256008"/>
          </a:xfrm>
          <a:prstGeom prst="rect">
            <a:avLst/>
          </a:prstGeom>
          <a:noFill/>
          <a:ln w="9525">
            <a:noFill/>
          </a:ln>
        </p:spPr>
        <p:txBody>
          <a:bodyPr lIns="89858" tIns="44929" rIns="89858" bIns="44929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up</a:t>
            </a:r>
            <a:endParaRPr kumimoji="0" lang="en-US" altLang="zh-CN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20482" name="Rectangle 3"/>
          <p:cNvSpPr/>
          <p:nvPr/>
        </p:nvSpPr>
        <p:spPr>
          <a:xfrm>
            <a:off x="2852738" y="2246313"/>
            <a:ext cx="6237287" cy="1749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>
              <a:spcBef>
                <a:spcPct val="20000"/>
              </a:spcBef>
            </a:pPr>
            <a:endParaRPr lang="zh-CN" altLang="en-US" sz="3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3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14925" y="4497388"/>
            <a:ext cx="2527300" cy="2044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4" name="文本框 1"/>
          <p:cNvSpPr txBox="1"/>
          <p:nvPr/>
        </p:nvSpPr>
        <p:spPr>
          <a:xfrm>
            <a:off x="1736725" y="2246313"/>
            <a:ext cx="6165850" cy="898525"/>
          </a:xfrm>
          <a:prstGeom prst="rect">
            <a:avLst/>
          </a:prstGeom>
          <a:noFill/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R="0" lvl="0" defTabSz="914400">
              <a:lnSpc>
                <a:spcPct val="150000"/>
              </a:lnSpc>
            </a:pPr>
            <a:endParaRPr lang="zh-CN" altLang="en-US" sz="3500">
              <a:solidFill>
                <a:srgbClr val="2D2D8A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5" name="文本框 2"/>
          <p:cNvSpPr/>
          <p:nvPr/>
        </p:nvSpPr>
        <p:spPr>
          <a:xfrm>
            <a:off x="520700" y="1390650"/>
            <a:ext cx="766286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 Test your eyes. (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测试你的眼里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6" name="文本框 2"/>
          <p:cNvSpPr/>
          <p:nvPr/>
        </p:nvSpPr>
        <p:spPr>
          <a:xfrm>
            <a:off x="546100" y="2076450"/>
            <a:ext cx="10850563" cy="1452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规则：看幻灯片上被遮住部分的图片，同学们说出其相对应的单词或词组。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87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36638" y="3511550"/>
            <a:ext cx="2560637" cy="22812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8" name="文本框 4"/>
          <p:cNvSpPr/>
          <p:nvPr/>
        </p:nvSpPr>
        <p:spPr>
          <a:xfrm>
            <a:off x="4449763" y="4391025"/>
            <a:ext cx="3192462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listening to music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/>
          <p:nvPr/>
        </p:nvSpPr>
        <p:spPr>
          <a:xfrm>
            <a:off x="2153404" y="-24077"/>
            <a:ext cx="7574041" cy="1256008"/>
          </a:xfrm>
          <a:prstGeom prst="rect">
            <a:avLst/>
          </a:prstGeom>
          <a:noFill/>
          <a:ln w="9525">
            <a:noFill/>
          </a:ln>
        </p:spPr>
        <p:txBody>
          <a:bodyPr lIns="89858" tIns="44929" rIns="89858" bIns="44929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up</a:t>
            </a:r>
            <a:endParaRPr kumimoji="0" lang="en-US" altLang="zh-CN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21506" name="Rectangle 3"/>
          <p:cNvSpPr/>
          <p:nvPr/>
        </p:nvSpPr>
        <p:spPr>
          <a:xfrm>
            <a:off x="2852738" y="2246313"/>
            <a:ext cx="6237287" cy="1749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>
              <a:spcBef>
                <a:spcPct val="20000"/>
              </a:spcBef>
            </a:pPr>
            <a:endParaRPr lang="zh-CN" altLang="en-US" sz="3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7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14925" y="4497388"/>
            <a:ext cx="2527300" cy="2044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8" name="文本框 1"/>
          <p:cNvSpPr txBox="1"/>
          <p:nvPr/>
        </p:nvSpPr>
        <p:spPr>
          <a:xfrm>
            <a:off x="882650" y="2752725"/>
            <a:ext cx="6165850" cy="1612900"/>
          </a:xfrm>
          <a:prstGeom prst="rect">
            <a:avLst/>
          </a:prstGeom>
          <a:noFill/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R="0" lvl="0" defTabSz="914400">
              <a:lnSpc>
                <a:spcPct val="150000"/>
              </a:lnSpc>
            </a:pPr>
            <a:endParaRPr lang="en-US" altLang="zh-CN" sz="31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R="0" lvl="0" defTabSz="914400">
              <a:lnSpc>
                <a:spcPct val="150000"/>
              </a:lnSpc>
            </a:pPr>
            <a:endParaRPr lang="en-US" altLang="zh-CN" sz="3500">
              <a:solidFill>
                <a:srgbClr val="2D2D8A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9" name="文本框 2"/>
          <p:cNvSpPr/>
          <p:nvPr/>
        </p:nvSpPr>
        <p:spPr>
          <a:xfrm>
            <a:off x="536575" y="1231900"/>
            <a:ext cx="766286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 Let’s play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.(“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传话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游戏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0" name="文本框 6"/>
          <p:cNvSpPr/>
          <p:nvPr/>
        </p:nvSpPr>
        <p:spPr>
          <a:xfrm>
            <a:off x="536575" y="2109788"/>
            <a:ext cx="10340975" cy="219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）游戏规则：先由我告诉每组排头一个本单元的重点句型，每组同学开始，将看到的句子小声传给下一个同学，选出最快的一组。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/>
          <p:nvPr/>
        </p:nvSpPr>
        <p:spPr>
          <a:xfrm>
            <a:off x="2153404" y="-24077"/>
            <a:ext cx="7574041" cy="1256008"/>
          </a:xfrm>
          <a:prstGeom prst="rect">
            <a:avLst/>
          </a:prstGeom>
          <a:noFill/>
          <a:ln w="9525">
            <a:noFill/>
          </a:ln>
        </p:spPr>
        <p:txBody>
          <a:bodyPr lIns="89858" tIns="44929" rIns="89858" bIns="44929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up</a:t>
            </a:r>
            <a:endParaRPr kumimoji="0" lang="en-US" altLang="zh-CN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22530" name="Rectangle 3"/>
          <p:cNvSpPr/>
          <p:nvPr/>
        </p:nvSpPr>
        <p:spPr>
          <a:xfrm>
            <a:off x="2820988" y="2108200"/>
            <a:ext cx="6238875" cy="1747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 algn="ctr">
              <a:spcBef>
                <a:spcPct val="20000"/>
              </a:spcBef>
            </a:pPr>
            <a:endParaRPr lang="zh-CN" altLang="en-US" sz="3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31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180785" y="4716413"/>
            <a:ext cx="2527300" cy="2044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2" name="文本框 6"/>
          <p:cNvSpPr/>
          <p:nvPr/>
        </p:nvSpPr>
        <p:spPr>
          <a:xfrm>
            <a:off x="595313" y="1231900"/>
            <a:ext cx="10340975" cy="736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）集体朗读并说出中文。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3" name="文本框 2"/>
          <p:cNvSpPr/>
          <p:nvPr/>
        </p:nvSpPr>
        <p:spPr>
          <a:xfrm>
            <a:off x="741363" y="2085975"/>
            <a:ext cx="10396537" cy="3783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活动规则：看屏幕上呈现的本单元重点句型，同学们集体朗读并说出中文。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Is he doing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sth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.?    No, he’s doing </a:t>
            </a: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sth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Whose ... is it?       It’s...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What is/are... doing?  He/she is doing...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 idx="4294967295"/>
          </p:nvPr>
        </p:nvSpPr>
        <p:spPr>
          <a:xfrm>
            <a:off x="593725" y="207963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eaLnBrk="1" hangingPunct="1"/>
            <a:r>
              <a:rPr lang="en-US" altLang="zh-CN" sz="4800" b="1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Activity 1. Presentation</a:t>
            </a:r>
            <a:endParaRPr lang="zh-CN" altLang="en-US" sz="5400">
              <a:ea typeface="宋体" panose="02010600030101010101" pitchFamily="2" charset="-122"/>
            </a:endParaRPr>
          </a:p>
        </p:txBody>
      </p:sp>
      <p:sp>
        <p:nvSpPr>
          <p:cNvPr id="23554" name="内容占位符 2"/>
          <p:cNvSpPr>
            <a:spLocks noGrp="1"/>
          </p:cNvSpPr>
          <p:nvPr>
            <p:ph idx="4294967295"/>
          </p:nvPr>
        </p:nvSpPr>
        <p:spPr>
          <a:xfrm>
            <a:off x="674688" y="1163638"/>
            <a:ext cx="10691812" cy="1114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 TRR 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活动</a:t>
            </a:r>
            <a:r>
              <a:rPr lang="zh-CN" altLang="en-US" sz="3600" b="1">
                <a:ea typeface="宋体" panose="02010600030101010101" pitchFamily="2" charset="-122"/>
              </a:rPr>
              <a:t>。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5" name="文本框 1"/>
          <p:cNvSpPr/>
          <p:nvPr/>
        </p:nvSpPr>
        <p:spPr>
          <a:xfrm>
            <a:off x="674688" y="2730500"/>
            <a:ext cx="8824912" cy="2306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T: Act like a/an...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(Students do the actions.)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Ss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: I’m acting like a/an...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6" name="文本框 2"/>
          <p:cNvSpPr/>
          <p:nvPr/>
        </p:nvSpPr>
        <p:spPr>
          <a:xfrm>
            <a:off x="376238" y="2149475"/>
            <a:ext cx="5327650" cy="581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I say you do.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 idx="4294967295"/>
          </p:nvPr>
        </p:nvSpPr>
        <p:spPr>
          <a:xfrm>
            <a:off x="309563" y="920750"/>
            <a:ext cx="10691812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(2)Look at some pictures and answer the questions.</a:t>
            </a:r>
            <a:endParaRPr lang="en-US" altLang="zh-CN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2" name="文本框 2"/>
          <p:cNvSpPr/>
          <p:nvPr/>
        </p:nvSpPr>
        <p:spPr>
          <a:xfrm>
            <a:off x="754063" y="1908175"/>
            <a:ext cx="10775950" cy="7413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T: What are you doing?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3" name="文本框 1"/>
          <p:cNvSpPr/>
          <p:nvPr/>
        </p:nvSpPr>
        <p:spPr>
          <a:xfrm>
            <a:off x="728663" y="2851150"/>
            <a:ext cx="7835900" cy="581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S: I am looking at the pictures. 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5604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93813" y="3503613"/>
            <a:ext cx="2968625" cy="227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 fill="hold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 idx="4294967295"/>
          </p:nvPr>
        </p:nvSpPr>
        <p:spPr>
          <a:xfrm>
            <a:off x="461963" y="739775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）练习句型。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6" name="内容占位符 2"/>
          <p:cNvSpPr>
            <a:spLocks noGrp="1"/>
          </p:cNvSpPr>
          <p:nvPr>
            <p:ph idx="4294967295"/>
          </p:nvPr>
        </p:nvSpPr>
        <p:spPr>
          <a:xfrm>
            <a:off x="593725" y="1574800"/>
            <a:ext cx="10693400" cy="4514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7" name="文本框 2"/>
          <p:cNvSpPr/>
          <p:nvPr/>
        </p:nvSpPr>
        <p:spPr>
          <a:xfrm>
            <a:off x="711200" y="1652588"/>
            <a:ext cx="10777538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示例：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I’m eating like a rabbit.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同学模仿造句：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I’m doing sth. like a/an...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6628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78025" y="3055938"/>
            <a:ext cx="3052763" cy="227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内容占位符 2"/>
          <p:cNvSpPr>
            <a:spLocks noGrp="1"/>
          </p:cNvSpPr>
          <p:nvPr>
            <p:ph idx="4294967295"/>
          </p:nvPr>
        </p:nvSpPr>
        <p:spPr>
          <a:xfrm>
            <a:off x="838200" y="1420813"/>
            <a:ext cx="10693400" cy="4513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t" anchorCtr="0"/>
          <a:lstStyle>
            <a:lvl1pPr marL="336550" indent="-3365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8980" indent="-2794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22680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57162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21205" indent="-2241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47078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2036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369945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18890" indent="-22479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填写正确的形式。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微软雅黑" panose="020B0503020204020204" pitchFamily="34" charset="-122"/>
              </a:rPr>
              <a:t>①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What are you _____ (do)?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微软雅黑" panose="020B0503020204020204" pitchFamily="34" charset="-122"/>
              </a:rPr>
              <a:t>②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I am </a:t>
            </a:r>
            <a:r>
              <a:rPr lang="en-US" altLang="zh-CN" sz="3200" u="sng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 (look) at a bear.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微软雅黑" panose="020B0503020204020204" pitchFamily="34" charset="-122"/>
              </a:rPr>
              <a:t>③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I’m walking like ____ (a) elephant.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微软雅黑" panose="020B0503020204020204" pitchFamily="34" charset="-122"/>
              </a:rPr>
              <a:t>④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Do you want </a:t>
            </a:r>
            <a:r>
              <a:rPr lang="en-US" altLang="zh-CN" sz="3200" u="sng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 (swim) like a fish?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>
                <a:latin typeface="Times New Roman" panose="02020603050405020304" pitchFamily="18" charset="0"/>
                <a:ea typeface="微软雅黑" panose="020B0503020204020204" pitchFamily="34" charset="-122"/>
              </a:rPr>
              <a:t>⑤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I ____ (not) want to be a fish.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320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27650" name="标题 1"/>
          <p:cNvSpPr>
            <a:spLocks noGrp="1"/>
          </p:cNvSpPr>
          <p:nvPr>
            <p:ph type="title" idx="4294967295"/>
          </p:nvPr>
        </p:nvSpPr>
        <p:spPr>
          <a:xfrm>
            <a:off x="593725" y="461963"/>
            <a:ext cx="10693400" cy="1139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30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 algn="l" eaLnBrk="1" hangingPunct="1"/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）完成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探究学习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1" name="TextBox 3"/>
          <p:cNvSpPr/>
          <p:nvPr/>
        </p:nvSpPr>
        <p:spPr>
          <a:xfrm>
            <a:off x="3717925" y="2305050"/>
            <a:ext cx="11953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doing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2" name="TextBox 4"/>
          <p:cNvSpPr/>
          <p:nvPr/>
        </p:nvSpPr>
        <p:spPr>
          <a:xfrm>
            <a:off x="2176463" y="3054350"/>
            <a:ext cx="19192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looking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3" name="TextBox 5"/>
          <p:cNvSpPr/>
          <p:nvPr/>
        </p:nvSpPr>
        <p:spPr>
          <a:xfrm>
            <a:off x="4310063" y="3822700"/>
            <a:ext cx="11953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an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4" name="TextBox 6"/>
          <p:cNvSpPr/>
          <p:nvPr/>
        </p:nvSpPr>
        <p:spPr>
          <a:xfrm>
            <a:off x="3535363" y="4511675"/>
            <a:ext cx="19208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to swim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5" name="TextBox 7"/>
          <p:cNvSpPr/>
          <p:nvPr/>
        </p:nvSpPr>
        <p:spPr>
          <a:xfrm>
            <a:off x="1530350" y="5248275"/>
            <a:ext cx="1919288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marL="0" lvl="0" indent="0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don’t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7653" grpId="0"/>
      <p:bldP spid="27654" grpId="0"/>
      <p:bldP spid="27655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47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b1fe83a5-a4f7-4da2-8acf-04d4d3a76e6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2203</Words>
  <Application>WPS 演示</Application>
  <PresentationFormat>自定义</PresentationFormat>
  <Paragraphs>163</Paragraphs>
  <Slides>20</Slides>
  <Notes>1</Notes>
  <HiddenSlides>0</HiddenSlides>
  <MMClips>4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黑体</vt:lpstr>
      <vt:lpstr>Calibri</vt:lpstr>
      <vt:lpstr>Calibri</vt:lpstr>
      <vt:lpstr>Times New Roman</vt:lpstr>
      <vt:lpstr>微软雅黑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Activity 1. Presentation</vt:lpstr>
      <vt:lpstr>(2)Look at some pictures and answer the questions.</vt:lpstr>
      <vt:lpstr>（3）练习句型。</vt:lpstr>
      <vt:lpstr>（4）完成“探究学习”第1题。</vt:lpstr>
      <vt:lpstr>2. 学习 Part B 部分 Read and write。</vt:lpstr>
      <vt:lpstr>听录音，完成“探究学习”第2题。</vt:lpstr>
      <vt:lpstr>(2)听录音回答课本第53页的问题。</vt:lpstr>
      <vt:lpstr>（3）听录音，跟读课文，理解意思。</vt:lpstr>
      <vt:lpstr>（4）Let’s play “配音比赛”。</vt:lpstr>
      <vt:lpstr>（5）演出时间。</vt:lpstr>
      <vt:lpstr>Activity 3. Consolidation</vt:lpstr>
      <vt:lpstr>PowerPoint 演示文稿</vt:lpstr>
      <vt:lpstr>PowerPoint 演示文稿</vt:lpstr>
      <vt:lpstr>Activity 4. Summing up</vt:lpstr>
      <vt:lpstr>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2021-02-08T15:32:00Z</cp:lastPrinted>
  <dcterms:created xsi:type="dcterms:W3CDTF">2021-02-08T15:32:00Z</dcterms:created>
  <dcterms:modified xsi:type="dcterms:W3CDTF">2023-02-25T06:09:19Z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13B5FD05AA784619A5AD5238A1E2CD27</vt:lpwstr>
  </property>
  <property fmtid="{D5CDD505-2E9C-101B-9397-08002B2CF9AE}" pid="7" name="KSOProductBuildVer">
    <vt:lpwstr>2052-11.1.0.13703</vt:lpwstr>
  </property>
</Properties>
</file>