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4"/>
  </p:notesMasterIdLst>
  <p:sldIdLst>
    <p:sldId id="256" r:id="rId3"/>
    <p:sldId id="260" r:id="rId5"/>
    <p:sldId id="301" r:id="rId6"/>
    <p:sldId id="267" r:id="rId7"/>
    <p:sldId id="302" r:id="rId8"/>
    <p:sldId id="303" r:id="rId9"/>
    <p:sldId id="304" r:id="rId10"/>
    <p:sldId id="305" r:id="rId11"/>
    <p:sldId id="272" r:id="rId12"/>
    <p:sldId id="277" r:id="rId13"/>
    <p:sldId id="279" r:id="rId14"/>
    <p:sldId id="278" r:id="rId15"/>
    <p:sldId id="293" r:id="rId16"/>
    <p:sldId id="280" r:id="rId17"/>
    <p:sldId id="282" r:id="rId18"/>
    <p:sldId id="307" r:id="rId19"/>
    <p:sldId id="306" r:id="rId20"/>
    <p:sldId id="308" r:id="rId21"/>
    <p:sldId id="290" r:id="rId22"/>
  </p:sldIdLst>
  <p:sldSz cx="9144000" cy="6858000" type="screen4x3"/>
  <p:notesSz cx="6858000" cy="9144000"/>
  <p:custDataLst>
    <p:tags r:id="rId2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317" autoAdjust="0"/>
    <p:restoredTop sz="93374" autoAdjust="0"/>
  </p:normalViewPr>
  <p:slideViewPr>
    <p:cSldViewPr>
      <p:cViewPr varScale="1">
        <p:scale>
          <a:sx n="108" d="100"/>
          <a:sy n="108" d="100"/>
        </p:scale>
        <p:origin x="-17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6" Type="http://schemas.openxmlformats.org/officeDocument/2006/relationships/tags" Target="tags/tag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6EAE005-C29C-405F-B6AC-01568F8809D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C72B1B-731B-4AB6-8616-746B6ECF5E1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C72B1B-731B-4AB6-8616-746B6ECF5E1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C72B1B-731B-4AB6-8616-746B6ECF5E1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C72B1B-731B-4AB6-8616-746B6ECF5E1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C72B1B-731B-4AB6-8616-746B6ECF5E1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C72B1B-731B-4AB6-8616-746B6ECF5E1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C72B1B-731B-4AB6-8616-746B6ECF5E1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C72B1B-731B-4AB6-8616-746B6ECF5E1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C72B1B-731B-4AB6-8616-746B6ECF5E1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C72B1B-731B-4AB6-8616-746B6ECF5E1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C72B1B-731B-4AB6-8616-746B6ECF5E1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C72B1B-731B-4AB6-8616-746B6ECF5E1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C72B1B-731B-4AB6-8616-746B6ECF5E1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C72B1B-731B-4AB6-8616-746B6ECF5E1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C72B1B-731B-4AB6-8616-746B6ECF5E1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C72B1B-731B-4AB6-8616-746B6ECF5E1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C72B1B-731B-4AB6-8616-746B6ECF5E1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C72B1B-731B-4AB6-8616-746B6ECF5E1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C72B1B-731B-4AB6-8616-746B6ECF5E1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C72B1B-731B-4AB6-8616-746B6ECF5E1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矩形 87"/>
          <p:cNvSpPr/>
          <p:nvPr/>
        </p:nvSpPr>
        <p:spPr>
          <a:xfrm>
            <a:off x="0" y="1196752"/>
            <a:ext cx="9144000" cy="38164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9" name="直接连接符 88"/>
          <p:cNvCxnSpPr/>
          <p:nvPr/>
        </p:nvCxnSpPr>
        <p:spPr>
          <a:xfrm>
            <a:off x="0" y="5013176"/>
            <a:ext cx="9144000" cy="0"/>
          </a:xfrm>
          <a:prstGeom prst="line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</a:ln>
          <a:effectLst>
            <a:outerShdw dist="12700" dir="5400000" algn="t" rotWithShape="0">
              <a:schemeClr val="bg1"/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直接连接符 89"/>
          <p:cNvCxnSpPr/>
          <p:nvPr/>
        </p:nvCxnSpPr>
        <p:spPr>
          <a:xfrm>
            <a:off x="0" y="1196752"/>
            <a:ext cx="9144000" cy="0"/>
          </a:xfrm>
          <a:prstGeom prst="line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</a:ln>
          <a:effectLst>
            <a:outerShdw dist="12700" dir="16200000" rotWithShape="0">
              <a:schemeClr val="bg1"/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1" name="矩形 90"/>
          <p:cNvSpPr/>
          <p:nvPr/>
        </p:nvSpPr>
        <p:spPr>
          <a:xfrm>
            <a:off x="5100563" y="1294885"/>
            <a:ext cx="4022398" cy="3620158"/>
          </a:xfrm>
          <a:prstGeom prst="rect">
            <a:avLst/>
          </a:prstGeom>
          <a:blipFill dpi="0" rotWithShape="1">
            <a:blip r:embed="rId2" cstate="email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" name="椭圆 10"/>
          <p:cNvSpPr/>
          <p:nvPr/>
        </p:nvSpPr>
        <p:spPr>
          <a:xfrm>
            <a:off x="0" y="0"/>
            <a:ext cx="9144000" cy="3861048"/>
          </a:xfrm>
          <a:custGeom>
            <a:avLst/>
            <a:gdLst/>
            <a:ahLst/>
            <a:cxnLst/>
            <a:rect l="l" t="t" r="r" b="b"/>
            <a:pathLst>
              <a:path w="9144000" h="3861048">
                <a:moveTo>
                  <a:pt x="3379490" y="0"/>
                </a:moveTo>
                <a:lnTo>
                  <a:pt x="6558421" y="0"/>
                </a:lnTo>
                <a:cubicBezTo>
                  <a:pt x="7615611" y="134844"/>
                  <a:pt x="8519787" y="401141"/>
                  <a:pt x="9144000" y="749292"/>
                </a:cubicBezTo>
                <a:lnTo>
                  <a:pt x="9144000" y="3012364"/>
                </a:lnTo>
                <a:cubicBezTo>
                  <a:pt x="8223667" y="3525674"/>
                  <a:pt x="6694745" y="3861048"/>
                  <a:pt x="4964310" y="3861048"/>
                </a:cubicBezTo>
                <a:cubicBezTo>
                  <a:pt x="2543899" y="3861048"/>
                  <a:pt x="517738" y="3204908"/>
                  <a:pt x="0" y="2324549"/>
                </a:cubicBezTo>
                <a:lnTo>
                  <a:pt x="0" y="1437107"/>
                </a:lnTo>
                <a:cubicBezTo>
                  <a:pt x="399365" y="758029"/>
                  <a:pt x="1696247" y="212362"/>
                  <a:pt x="3379490" y="0"/>
                </a:cubicBezTo>
                <a:close/>
              </a:path>
            </a:pathLst>
          </a:custGeom>
          <a:solidFill>
            <a:srgbClr val="FFFFFF">
              <a:alpha val="32941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  <p:sp>
        <p:nvSpPr>
          <p:cNvPr id="3" name="KSO_CT2"/>
          <p:cNvSpPr>
            <a:spLocks noGrp="1"/>
          </p:cNvSpPr>
          <p:nvPr>
            <p:ph type="subTitle" idx="1" hasCustomPrompt="1"/>
          </p:nvPr>
        </p:nvSpPr>
        <p:spPr>
          <a:xfrm>
            <a:off x="436828" y="3556439"/>
            <a:ext cx="4642696" cy="465310"/>
          </a:xfrm>
          <a:noFill/>
        </p:spPr>
        <p:txBody>
          <a:bodyPr>
            <a:noAutofit/>
          </a:bodyPr>
          <a:lstStyle>
            <a:lvl1pPr marL="0" indent="0" algn="ctr">
              <a:buNone/>
              <a:defRPr sz="1800">
                <a:solidFill>
                  <a:schemeClr val="accent2"/>
                </a:solidFill>
                <a:effectLst/>
                <a:latin typeface="+mn-ea"/>
                <a:ea typeface="+mn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单击此处添加您的副标题</a:t>
            </a:r>
            <a:endParaRPr lang="zh-CN" altLang="en-US" smtClean="0"/>
          </a:p>
        </p:txBody>
      </p:sp>
      <p:sp>
        <p:nvSpPr>
          <p:cNvPr id="7" name="KSO_CT1"/>
          <p:cNvSpPr>
            <a:spLocks noGrp="1"/>
          </p:cNvSpPr>
          <p:nvPr>
            <p:ph type="title" hasCustomPrompt="1"/>
          </p:nvPr>
        </p:nvSpPr>
        <p:spPr>
          <a:xfrm>
            <a:off x="436828" y="2127053"/>
            <a:ext cx="4642696" cy="1362711"/>
          </a:xfrm>
        </p:spPr>
        <p:txBody>
          <a:bodyPr>
            <a:noAutofit/>
          </a:bodyPr>
          <a:lstStyle>
            <a:lvl1pPr algn="ctr">
              <a:lnSpc>
                <a:spcPct val="110000"/>
              </a:lnSpc>
              <a:defRPr sz="3200" b="1" baseline="0">
                <a:solidFill>
                  <a:schemeClr val="accent1"/>
                </a:solidFill>
                <a:effectLst/>
                <a:latin typeface="+mj-ea"/>
                <a:ea typeface="+mj-ea"/>
              </a:defRPr>
            </a:lvl1pPr>
          </a:lstStyle>
          <a:p>
            <a:r>
              <a:rPr lang="zh-CN" altLang="en-US" smtClean="0"/>
              <a:t>单击此处添加您的标题文字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 orient="vert"/>
          </p:nvPr>
        </p:nvSpPr>
        <p:spPr>
          <a:xfrm>
            <a:off x="7628467" y="365125"/>
            <a:ext cx="886883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>
          <a:xfrm>
            <a:off x="1585381" y="365125"/>
            <a:ext cx="5949952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0CE79-49FB-443D-BEF8-6B709DE8FD0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06490-237C-474C-BA2E-D98840BC1F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ST1"/>
          <p:cNvSpPr>
            <a:spLocks noGrp="1"/>
          </p:cNvSpPr>
          <p:nvPr>
            <p:ph type="title" hasCustomPrompt="1"/>
          </p:nvPr>
        </p:nvSpPr>
        <p:spPr>
          <a:xfrm>
            <a:off x="1574006" y="2108199"/>
            <a:ext cx="5995988" cy="1235075"/>
          </a:xfrm>
        </p:spPr>
        <p:txBody>
          <a:bodyPr anchor="b">
            <a:normAutofit/>
          </a:bodyPr>
          <a:lstStyle>
            <a:lvl1pPr algn="ctr">
              <a:defRPr sz="3600">
                <a:solidFill>
                  <a:schemeClr val="tx2"/>
                </a:solidFill>
                <a:effectLst/>
              </a:defRPr>
            </a:lvl1pPr>
          </a:lstStyle>
          <a:p>
            <a:r>
              <a:rPr lang="zh-CN" altLang="en-US" smtClean="0"/>
              <a:t>此处添加您的标题</a:t>
            </a:r>
            <a:endParaRPr lang="en-US"/>
          </a:p>
        </p:txBody>
      </p:sp>
      <p:sp>
        <p:nvSpPr>
          <p:cNvPr id="3" name="KSO_ST2"/>
          <p:cNvSpPr>
            <a:spLocks noGrp="1"/>
          </p:cNvSpPr>
          <p:nvPr>
            <p:ph type="body" idx="1" hasCustomPrompt="1"/>
          </p:nvPr>
        </p:nvSpPr>
        <p:spPr>
          <a:xfrm>
            <a:off x="3038169" y="3400425"/>
            <a:ext cx="3067663" cy="357478"/>
          </a:xfrm>
          <a:prstGeom prst="roundRect">
            <a:avLst>
              <a:gd name="adj" fmla="val 50000"/>
            </a:avLst>
          </a:prstGeom>
          <a:solidFill>
            <a:schemeClr val="tx2">
              <a:lumMod val="40000"/>
              <a:lumOff val="60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单击此处添加您的副标题</a:t>
            </a:r>
            <a:endParaRPr lang="en-US" altLang="zh-CN"/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KSO_BC1"/>
          <p:cNvSpPr>
            <a:spLocks noGrp="1"/>
          </p:cNvSpPr>
          <p:nvPr>
            <p:ph sz="half" idx="1"/>
          </p:nvPr>
        </p:nvSpPr>
        <p:spPr>
          <a:xfrm>
            <a:off x="1049867" y="1244600"/>
            <a:ext cx="3810000" cy="49323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</p:txBody>
      </p:sp>
      <p:sp>
        <p:nvSpPr>
          <p:cNvPr id="4" name="KSO_BC2"/>
          <p:cNvSpPr>
            <a:spLocks noGrp="1"/>
          </p:cNvSpPr>
          <p:nvPr>
            <p:ph sz="half" idx="2"/>
          </p:nvPr>
        </p:nvSpPr>
        <p:spPr>
          <a:xfrm>
            <a:off x="4889499" y="1244600"/>
            <a:ext cx="3820587" cy="49323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727199" y="118532"/>
            <a:ext cx="6984076" cy="71702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4576" y="1376362"/>
            <a:ext cx="3868340" cy="823912"/>
          </a:xfrm>
        </p:spPr>
        <p:txBody>
          <a:bodyPr anchor="b">
            <a:normAutofit/>
          </a:bodyPr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KSO_BC1"/>
          <p:cNvSpPr>
            <a:spLocks noGrp="1"/>
          </p:cNvSpPr>
          <p:nvPr>
            <p:ph sz="half" idx="2"/>
          </p:nvPr>
        </p:nvSpPr>
        <p:spPr>
          <a:xfrm>
            <a:off x="824576" y="2200274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23884" y="1376362"/>
            <a:ext cx="3887391" cy="823912"/>
          </a:xfrm>
        </p:spPr>
        <p:txBody>
          <a:bodyPr anchor="b">
            <a:normAutofit/>
          </a:bodyPr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KSO_BC2"/>
          <p:cNvSpPr>
            <a:spLocks noGrp="1"/>
          </p:cNvSpPr>
          <p:nvPr>
            <p:ph sz="quarter" idx="4"/>
          </p:nvPr>
        </p:nvSpPr>
        <p:spPr>
          <a:xfrm>
            <a:off x="4823884" y="2200274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</p:txBody>
      </p:sp>
      <p:sp>
        <p:nvSpPr>
          <p:cNvPr id="7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858442" y="533402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>
          <a:xfrm>
            <a:off x="4115992" y="1063628"/>
            <a:ext cx="4629150" cy="487362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858442" y="2133602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934644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KSO_BC1"/>
          <p:cNvSpPr>
            <a:spLocks noGrp="1" noChangeAspect="1"/>
          </p:cNvSpPr>
          <p:nvPr>
            <p:ph type="pic" idx="1"/>
          </p:nvPr>
        </p:nvSpPr>
        <p:spPr>
          <a:xfrm>
            <a:off x="4082125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/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934644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矩形 55"/>
          <p:cNvSpPr/>
          <p:nvPr/>
        </p:nvSpPr>
        <p:spPr>
          <a:xfrm>
            <a:off x="0" y="404664"/>
            <a:ext cx="9144000" cy="62646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7" name="直接连接符 56"/>
          <p:cNvCxnSpPr/>
          <p:nvPr/>
        </p:nvCxnSpPr>
        <p:spPr>
          <a:xfrm>
            <a:off x="0" y="6669360"/>
            <a:ext cx="9144000" cy="0"/>
          </a:xfrm>
          <a:prstGeom prst="line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</a:ln>
          <a:effectLst>
            <a:outerShdw dist="12700" dir="5400000" algn="t" rotWithShape="0">
              <a:schemeClr val="bg1"/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直接连接符 57"/>
          <p:cNvCxnSpPr/>
          <p:nvPr/>
        </p:nvCxnSpPr>
        <p:spPr>
          <a:xfrm>
            <a:off x="0" y="404664"/>
            <a:ext cx="9144000" cy="0"/>
          </a:xfrm>
          <a:prstGeom prst="line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</a:ln>
          <a:effectLst>
            <a:outerShdw dist="12700" dir="16200000" rotWithShape="0">
              <a:schemeClr val="bg1"/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KSO_FD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419097" y="461782"/>
            <a:ext cx="8292045" cy="70898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KSO_BC1"/>
          <p:cNvSpPr>
            <a:spLocks noGrp="1"/>
          </p:cNvSpPr>
          <p:nvPr>
            <p:ph type="body" idx="1"/>
          </p:nvPr>
        </p:nvSpPr>
        <p:spPr>
          <a:xfrm>
            <a:off x="419098" y="1368253"/>
            <a:ext cx="8292045" cy="51706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i="0" kern="1200" baseline="0">
          <a:solidFill>
            <a:schemeClr val="accent1"/>
          </a:solidFill>
          <a:effectLst/>
          <a:latin typeface="+mj-ea"/>
          <a:ea typeface="+mj-ea"/>
          <a:cs typeface="+mj-cs"/>
        </a:defRPr>
      </a:lvl1pPr>
    </p:titleStyle>
    <p:bodyStyle>
      <a:lvl1pPr marL="357505" indent="-357505" algn="just" defTabSz="914400" rtl="0" eaLnBrk="1" latinLnBrk="0" hangingPunct="1">
        <a:lnSpc>
          <a:spcPct val="110000"/>
        </a:lnSpc>
        <a:spcBef>
          <a:spcPts val="600"/>
        </a:spcBef>
        <a:spcAft>
          <a:spcPct val="0"/>
        </a:spcAft>
        <a:buClr>
          <a:schemeClr val="accent1"/>
        </a:buClr>
        <a:buSzPct val="60000"/>
        <a:buFont typeface="Wingdings" panose="05000000000000000000" pitchFamily="2" charset="2"/>
        <a:buChar char="Ø"/>
        <a:defRPr lang="zh-CN" altLang="en-US" sz="2400" kern="1200" baseline="0" smtClean="0">
          <a:solidFill>
            <a:schemeClr val="accent1"/>
          </a:solidFill>
          <a:latin typeface="+mn-ea"/>
          <a:ea typeface="+mn-ea"/>
          <a:cs typeface="+mn-cs"/>
        </a:defRPr>
      </a:lvl1pPr>
      <a:lvl2pPr marL="357505" indent="-357505" algn="just" defTabSz="914400" rtl="0" eaLnBrk="1" latinLnBrk="0" hangingPunct="1">
        <a:lnSpc>
          <a:spcPct val="120000"/>
        </a:lnSpc>
        <a:spcBef>
          <a:spcPct val="0"/>
        </a:spcBef>
        <a:spcAft>
          <a:spcPts val="600"/>
        </a:spcAft>
        <a:buClr>
          <a:schemeClr val="accent2">
            <a:lumMod val="60000"/>
            <a:lumOff val="40000"/>
          </a:schemeClr>
        </a:buClr>
        <a:buFont typeface="幼圆" panose="02010509060101010101" pitchFamily="49" charset="-122"/>
        <a:buChar char=" "/>
        <a:defRPr sz="1600" kern="1200" baseline="0">
          <a:solidFill>
            <a:schemeClr val="tx1"/>
          </a:solidFill>
          <a:latin typeface="+mn-ea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5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2.jpeg"/><Relationship Id="rId1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31639" y="3418573"/>
            <a:ext cx="6659595" cy="1656711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49223" y="531524"/>
            <a:ext cx="8245554" cy="22621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Unit </a:t>
            </a:r>
            <a:r>
              <a:rPr lang="en-US" altLang="zh-CN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 </a:t>
            </a:r>
            <a:endParaRPr lang="en-US" altLang="zh-CN" sz="4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en-US" altLang="zh-CN" sz="5400" b="1" dirty="0" smtClean="0">
                <a:solidFill>
                  <a:srgbClr val="F60A7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Work quietly!</a:t>
            </a:r>
            <a:endParaRPr lang="zh-CN" altLang="en-US" sz="5400" b="1" dirty="0">
              <a:solidFill>
                <a:srgbClr val="F60A7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763688" y="3892985"/>
            <a:ext cx="59046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第</a:t>
            </a:r>
            <a:r>
              <a:rPr lang="en-US" altLang="zh-CN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课时</a:t>
            </a:r>
            <a:endParaRPr lang="zh-CN" alt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972630" y="2772242"/>
            <a:ext cx="319874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Tx/>
              <a:buNone/>
              <a:defRPr/>
            </a:pPr>
            <a:r>
              <a:rPr lang="en-US" altLang="zh-CN" sz="36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Part A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椭圆 26"/>
          <p:cNvSpPr/>
          <p:nvPr/>
        </p:nvSpPr>
        <p:spPr>
          <a:xfrm>
            <a:off x="2874476" y="76004"/>
            <a:ext cx="3038756" cy="903544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课   文</a:t>
            </a:r>
            <a:endParaRPr lang="zh-CN" altLang="en-US" sz="3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/>
          <a:stretch>
            <a:fillRect/>
          </a:stretch>
        </p:blipFill>
        <p:spPr bwMode="auto">
          <a:xfrm>
            <a:off x="467544" y="2060848"/>
            <a:ext cx="8153400" cy="4320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AutoShape 13"/>
          <p:cNvSpPr>
            <a:spLocks noChangeArrowheads="1"/>
          </p:cNvSpPr>
          <p:nvPr/>
        </p:nvSpPr>
        <p:spPr bwMode="auto">
          <a:xfrm>
            <a:off x="496366" y="1123564"/>
            <a:ext cx="3657600" cy="914400"/>
          </a:xfrm>
          <a:prstGeom prst="wedgeRoundRectCallout">
            <a:avLst>
              <a:gd name="adj1" fmla="val -17685"/>
              <a:gd name="adj2" fmla="val 73958"/>
              <a:gd name="adj3" fmla="val 16667"/>
            </a:avLst>
          </a:prstGeom>
          <a:solidFill>
            <a:srgbClr val="FFCC99"/>
          </a:solidFill>
          <a:ln w="31750">
            <a:solidFill>
              <a:srgbClr val="99CC00"/>
            </a:solidFill>
            <a:miter lim="800000"/>
          </a:ln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8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8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8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8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It</a:t>
            </a:r>
            <a:r>
              <a:rPr lang="en-US" altLang="zh-CN" sz="240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s 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7:30 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p.m. 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What</a:t>
            </a:r>
            <a:r>
              <a:rPr lang="en-US" altLang="zh-CN" sz="240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 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Chen Jie doing?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AutoShape 16"/>
          <p:cNvSpPr>
            <a:spLocks noChangeArrowheads="1"/>
          </p:cNvSpPr>
          <p:nvPr/>
        </p:nvSpPr>
        <p:spPr bwMode="auto">
          <a:xfrm>
            <a:off x="4393312" y="1052736"/>
            <a:ext cx="3995112" cy="1440160"/>
          </a:xfrm>
          <a:prstGeom prst="wedgeRoundRectCallout">
            <a:avLst>
              <a:gd name="adj1" fmla="val 28129"/>
              <a:gd name="adj2" fmla="val 70482"/>
              <a:gd name="adj3" fmla="val 16667"/>
            </a:avLst>
          </a:prstGeom>
          <a:solidFill>
            <a:srgbClr val="FFFF99"/>
          </a:solidFill>
          <a:ln w="31750">
            <a:solidFill>
              <a:srgbClr val="800080"/>
            </a:solidFill>
            <a:miter lim="800000"/>
          </a:ln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8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8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8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8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She</a:t>
            </a:r>
            <a:r>
              <a:rPr lang="en-US" altLang="zh-CN" sz="240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s listening to music. 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It</a:t>
            </a:r>
            <a:r>
              <a:rPr lang="en-US" altLang="zh-CN" sz="240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 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9 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o</a:t>
            </a:r>
            <a:r>
              <a:rPr lang="en-US" altLang="zh-CN" sz="240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clock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. What are the students doing?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Text Box 9"/>
          <p:cNvSpPr txBox="1">
            <a:spLocks noChangeArrowheads="1"/>
          </p:cNvSpPr>
          <p:nvPr/>
        </p:nvSpPr>
        <p:spPr bwMode="auto">
          <a:xfrm>
            <a:off x="1113656" y="3933056"/>
            <a:ext cx="396240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8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8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8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8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doing morning exercises</a:t>
            </a:r>
            <a:endParaRPr lang="en-US" altLang="zh-CN" sz="20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ext Box 9"/>
          <p:cNvSpPr txBox="1">
            <a:spLocks noChangeArrowheads="1"/>
          </p:cNvSpPr>
          <p:nvPr/>
        </p:nvSpPr>
        <p:spPr bwMode="auto">
          <a:xfrm>
            <a:off x="4724400" y="3933056"/>
            <a:ext cx="289560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8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8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8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8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having … class</a:t>
            </a:r>
            <a:endParaRPr lang="en-US" altLang="zh-CN" sz="20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Text Box 9"/>
          <p:cNvSpPr txBox="1">
            <a:spLocks noChangeArrowheads="1"/>
          </p:cNvSpPr>
          <p:nvPr/>
        </p:nvSpPr>
        <p:spPr bwMode="auto">
          <a:xfrm>
            <a:off x="917658" y="4641605"/>
            <a:ext cx="220980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8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8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8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8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eating lunch</a:t>
            </a:r>
            <a:endParaRPr lang="en-US" altLang="zh-CN" sz="20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Text Box 9"/>
          <p:cNvSpPr txBox="1">
            <a:spLocks noChangeArrowheads="1"/>
          </p:cNvSpPr>
          <p:nvPr/>
        </p:nvSpPr>
        <p:spPr bwMode="auto">
          <a:xfrm>
            <a:off x="3248844" y="4641605"/>
            <a:ext cx="259080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8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8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8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8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reading a book</a:t>
            </a:r>
            <a:endParaRPr lang="en-US" altLang="zh-CN" sz="20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Text Box 9"/>
          <p:cNvSpPr txBox="1">
            <a:spLocks noChangeArrowheads="1"/>
          </p:cNvSpPr>
          <p:nvPr/>
        </p:nvSpPr>
        <p:spPr bwMode="auto">
          <a:xfrm>
            <a:off x="5724128" y="4641605"/>
            <a:ext cx="304800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8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8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8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8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listening to music</a:t>
            </a:r>
            <a:endParaRPr lang="en-US" altLang="zh-CN" sz="20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Box 27"/>
          <p:cNvSpPr txBox="1"/>
          <p:nvPr/>
        </p:nvSpPr>
        <p:spPr>
          <a:xfrm>
            <a:off x="323528" y="784132"/>
            <a:ext cx="220992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en-US" altLang="zh-CN" sz="3600" b="1" smtClean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Example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459006" y="2403420"/>
            <a:ext cx="2168778" cy="2266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2" cstate="email"/>
          <a:stretch>
            <a:fillRect/>
          </a:stretch>
        </p:blipFill>
        <p:spPr bwMode="auto">
          <a:xfrm>
            <a:off x="6319204" y="2351028"/>
            <a:ext cx="1709180" cy="23708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9" name="组合 38"/>
          <p:cNvGrpSpPr/>
          <p:nvPr/>
        </p:nvGrpSpPr>
        <p:grpSpPr>
          <a:xfrm>
            <a:off x="1835696" y="1628800"/>
            <a:ext cx="3600400" cy="1494955"/>
            <a:chOff x="1190402" y="1456115"/>
            <a:chExt cx="3600400" cy="1494955"/>
          </a:xfrm>
        </p:grpSpPr>
        <p:sp>
          <p:nvSpPr>
            <p:cNvPr id="43" name="KSO_Shape"/>
            <p:cNvSpPr/>
            <p:nvPr/>
          </p:nvSpPr>
          <p:spPr>
            <a:xfrm>
              <a:off x="1190402" y="1456115"/>
              <a:ext cx="3600400" cy="1494955"/>
            </a:xfrm>
            <a:custGeom>
              <a:avLst/>
              <a:gdLst>
                <a:gd name="connsiteX0" fmla="*/ 153754 w 935330"/>
                <a:gd name="connsiteY0" fmla="*/ 0 h 460000"/>
                <a:gd name="connsiteX1" fmla="*/ 781576 w 935330"/>
                <a:gd name="connsiteY1" fmla="*/ 0 h 460000"/>
                <a:gd name="connsiteX2" fmla="*/ 935330 w 935330"/>
                <a:gd name="connsiteY2" fmla="*/ 153754 h 460000"/>
                <a:gd name="connsiteX3" fmla="*/ 781576 w 935330"/>
                <a:gd name="connsiteY3" fmla="*/ 307508 h 460000"/>
                <a:gd name="connsiteX4" fmla="*/ 295997 w 935330"/>
                <a:gd name="connsiteY4" fmla="*/ 307508 h 460000"/>
                <a:gd name="connsiteX5" fmla="*/ 99282 w 935330"/>
                <a:gd name="connsiteY5" fmla="*/ 460000 h 460000"/>
                <a:gd name="connsiteX6" fmla="*/ 209707 w 935330"/>
                <a:gd name="connsiteY6" fmla="*/ 307508 h 460000"/>
                <a:gd name="connsiteX7" fmla="*/ 153754 w 935330"/>
                <a:gd name="connsiteY7" fmla="*/ 307508 h 460000"/>
                <a:gd name="connsiteX8" fmla="*/ 0 w 935330"/>
                <a:gd name="connsiteY8" fmla="*/ 153754 h 460000"/>
                <a:gd name="connsiteX9" fmla="*/ 153754 w 935330"/>
                <a:gd name="connsiteY9" fmla="*/ 0 h 46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35330" h="460000">
                  <a:moveTo>
                    <a:pt x="153754" y="0"/>
                  </a:moveTo>
                  <a:lnTo>
                    <a:pt x="781576" y="0"/>
                  </a:lnTo>
                  <a:cubicBezTo>
                    <a:pt x="866492" y="0"/>
                    <a:pt x="935330" y="68838"/>
                    <a:pt x="935330" y="153754"/>
                  </a:cubicBezTo>
                  <a:cubicBezTo>
                    <a:pt x="935330" y="238670"/>
                    <a:pt x="866492" y="307508"/>
                    <a:pt x="781576" y="307508"/>
                  </a:cubicBezTo>
                  <a:lnTo>
                    <a:pt x="295997" y="307508"/>
                  </a:lnTo>
                  <a:lnTo>
                    <a:pt x="99282" y="460000"/>
                  </a:lnTo>
                  <a:lnTo>
                    <a:pt x="209707" y="307508"/>
                  </a:lnTo>
                  <a:lnTo>
                    <a:pt x="153754" y="307508"/>
                  </a:lnTo>
                  <a:cubicBezTo>
                    <a:pt x="68838" y="307508"/>
                    <a:pt x="0" y="238670"/>
                    <a:pt x="0" y="153754"/>
                  </a:cubicBezTo>
                  <a:cubicBezTo>
                    <a:pt x="0" y="68838"/>
                    <a:pt x="68838" y="0"/>
                    <a:pt x="153754" y="0"/>
                  </a:cubicBezTo>
                  <a:close/>
                </a:path>
              </a:pathLst>
            </a:custGeom>
            <a:noFill/>
            <a:ln>
              <a:solidFill>
                <a:srgbClr val="00B0F0"/>
              </a:solidFill>
            </a:ln>
          </p:spPr>
          <p:txBody>
            <a:bodyPr lIns="0" tIns="0" rIns="0" bIns="0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1301896" y="1480892"/>
              <a:ext cx="3456384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80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What </a:t>
              </a:r>
              <a:r>
                <a:rPr lang="en-US" altLang="zh-CN" sz="280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is Mike doing? </a:t>
              </a:r>
              <a:endPara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5" name="KSO_Shape"/>
          <p:cNvSpPr/>
          <p:nvPr/>
        </p:nvSpPr>
        <p:spPr>
          <a:xfrm flipH="1" flipV="1">
            <a:off x="2555776" y="4257090"/>
            <a:ext cx="4176464" cy="1260142"/>
          </a:xfrm>
          <a:custGeom>
            <a:avLst/>
            <a:gdLst>
              <a:gd name="connsiteX0" fmla="*/ 153754 w 935330"/>
              <a:gd name="connsiteY0" fmla="*/ 0 h 460000"/>
              <a:gd name="connsiteX1" fmla="*/ 781576 w 935330"/>
              <a:gd name="connsiteY1" fmla="*/ 0 h 460000"/>
              <a:gd name="connsiteX2" fmla="*/ 935330 w 935330"/>
              <a:gd name="connsiteY2" fmla="*/ 153754 h 460000"/>
              <a:gd name="connsiteX3" fmla="*/ 781576 w 935330"/>
              <a:gd name="connsiteY3" fmla="*/ 307508 h 460000"/>
              <a:gd name="connsiteX4" fmla="*/ 295997 w 935330"/>
              <a:gd name="connsiteY4" fmla="*/ 307508 h 460000"/>
              <a:gd name="connsiteX5" fmla="*/ 99282 w 935330"/>
              <a:gd name="connsiteY5" fmla="*/ 460000 h 460000"/>
              <a:gd name="connsiteX6" fmla="*/ 209707 w 935330"/>
              <a:gd name="connsiteY6" fmla="*/ 307508 h 460000"/>
              <a:gd name="connsiteX7" fmla="*/ 153754 w 935330"/>
              <a:gd name="connsiteY7" fmla="*/ 307508 h 460000"/>
              <a:gd name="connsiteX8" fmla="*/ 0 w 935330"/>
              <a:gd name="connsiteY8" fmla="*/ 153754 h 460000"/>
              <a:gd name="connsiteX9" fmla="*/ 153754 w 935330"/>
              <a:gd name="connsiteY9" fmla="*/ 0 h 4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35330" h="460000">
                <a:moveTo>
                  <a:pt x="153754" y="0"/>
                </a:moveTo>
                <a:lnTo>
                  <a:pt x="781576" y="0"/>
                </a:lnTo>
                <a:cubicBezTo>
                  <a:pt x="866492" y="0"/>
                  <a:pt x="935330" y="68838"/>
                  <a:pt x="935330" y="153754"/>
                </a:cubicBezTo>
                <a:cubicBezTo>
                  <a:pt x="935330" y="238670"/>
                  <a:pt x="866492" y="307508"/>
                  <a:pt x="781576" y="307508"/>
                </a:cubicBezTo>
                <a:lnTo>
                  <a:pt x="295997" y="307508"/>
                </a:lnTo>
                <a:lnTo>
                  <a:pt x="99282" y="460000"/>
                </a:lnTo>
                <a:lnTo>
                  <a:pt x="209707" y="307508"/>
                </a:lnTo>
                <a:lnTo>
                  <a:pt x="153754" y="307508"/>
                </a:lnTo>
                <a:cubicBezTo>
                  <a:pt x="68838" y="307508"/>
                  <a:pt x="0" y="238670"/>
                  <a:pt x="0" y="153754"/>
                </a:cubicBezTo>
                <a:cubicBezTo>
                  <a:pt x="0" y="68838"/>
                  <a:pt x="68838" y="0"/>
                  <a:pt x="153754" y="0"/>
                </a:cubicBezTo>
                <a:close/>
              </a:path>
            </a:pathLst>
          </a:custGeom>
          <a:noFill/>
          <a:ln>
            <a:solidFill>
              <a:srgbClr val="00B0F0"/>
            </a:solidFill>
          </a:ln>
        </p:spPr>
        <p:txBody>
          <a:bodyPr lIns="0" tIns="0" rIns="0" bIns="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2627784" y="4797152"/>
            <a:ext cx="410445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8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He is reading a book.</a:t>
            </a:r>
            <a:endParaRPr lang="en-US" altLang="zh-CN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/>
        </p:nvGrpSpPr>
        <p:grpSpPr>
          <a:xfrm>
            <a:off x="107504" y="1556792"/>
            <a:ext cx="7956795" cy="2301018"/>
            <a:chOff x="-352933" y="953489"/>
            <a:chExt cx="7956795" cy="2301018"/>
          </a:xfrm>
        </p:grpSpPr>
        <p:sp>
          <p:nvSpPr>
            <p:cNvPr id="13" name="KSO_Shape"/>
            <p:cNvSpPr/>
            <p:nvPr/>
          </p:nvSpPr>
          <p:spPr>
            <a:xfrm flipH="1">
              <a:off x="2455379" y="2177835"/>
              <a:ext cx="5112568" cy="1076672"/>
            </a:xfrm>
            <a:custGeom>
              <a:avLst/>
              <a:gdLst>
                <a:gd name="connsiteX0" fmla="*/ 153754 w 935330"/>
                <a:gd name="connsiteY0" fmla="*/ 0 h 460000"/>
                <a:gd name="connsiteX1" fmla="*/ 781576 w 935330"/>
                <a:gd name="connsiteY1" fmla="*/ 0 h 460000"/>
                <a:gd name="connsiteX2" fmla="*/ 935330 w 935330"/>
                <a:gd name="connsiteY2" fmla="*/ 153754 h 460000"/>
                <a:gd name="connsiteX3" fmla="*/ 781576 w 935330"/>
                <a:gd name="connsiteY3" fmla="*/ 307508 h 460000"/>
                <a:gd name="connsiteX4" fmla="*/ 295997 w 935330"/>
                <a:gd name="connsiteY4" fmla="*/ 307508 h 460000"/>
                <a:gd name="connsiteX5" fmla="*/ 99282 w 935330"/>
                <a:gd name="connsiteY5" fmla="*/ 460000 h 460000"/>
                <a:gd name="connsiteX6" fmla="*/ 209707 w 935330"/>
                <a:gd name="connsiteY6" fmla="*/ 307508 h 460000"/>
                <a:gd name="connsiteX7" fmla="*/ 153754 w 935330"/>
                <a:gd name="connsiteY7" fmla="*/ 307508 h 460000"/>
                <a:gd name="connsiteX8" fmla="*/ 0 w 935330"/>
                <a:gd name="connsiteY8" fmla="*/ 153754 h 460000"/>
                <a:gd name="connsiteX9" fmla="*/ 153754 w 935330"/>
                <a:gd name="connsiteY9" fmla="*/ 0 h 46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35330" h="460000">
                  <a:moveTo>
                    <a:pt x="153754" y="0"/>
                  </a:moveTo>
                  <a:lnTo>
                    <a:pt x="781576" y="0"/>
                  </a:lnTo>
                  <a:cubicBezTo>
                    <a:pt x="866492" y="0"/>
                    <a:pt x="935330" y="68838"/>
                    <a:pt x="935330" y="153754"/>
                  </a:cubicBezTo>
                  <a:cubicBezTo>
                    <a:pt x="935330" y="238670"/>
                    <a:pt x="866492" y="307508"/>
                    <a:pt x="781576" y="307508"/>
                  </a:cubicBezTo>
                  <a:lnTo>
                    <a:pt x="295997" y="307508"/>
                  </a:lnTo>
                  <a:lnTo>
                    <a:pt x="99282" y="460000"/>
                  </a:lnTo>
                  <a:lnTo>
                    <a:pt x="209707" y="307508"/>
                  </a:lnTo>
                  <a:lnTo>
                    <a:pt x="153754" y="307508"/>
                  </a:lnTo>
                  <a:cubicBezTo>
                    <a:pt x="68838" y="307508"/>
                    <a:pt x="0" y="238670"/>
                    <a:pt x="0" y="153754"/>
                  </a:cubicBezTo>
                  <a:cubicBezTo>
                    <a:pt x="0" y="68838"/>
                    <a:pt x="68838" y="0"/>
                    <a:pt x="153754" y="0"/>
                  </a:cubicBezTo>
                  <a:close/>
                </a:path>
              </a:pathLst>
            </a:custGeom>
            <a:noFill/>
            <a:ln>
              <a:solidFill>
                <a:srgbClr val="00B0F0"/>
              </a:solidFill>
            </a:ln>
          </p:spPr>
          <p:txBody>
            <a:bodyPr lIns="0" tIns="0" rIns="0" bIns="0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2455379" y="2276872"/>
              <a:ext cx="5148483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80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She is cleaning the room</a:t>
              </a:r>
              <a:endPara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5" name="组合 24"/>
            <p:cNvGrpSpPr/>
            <p:nvPr/>
          </p:nvGrpSpPr>
          <p:grpSpPr>
            <a:xfrm>
              <a:off x="-352933" y="953489"/>
              <a:ext cx="5724725" cy="1123124"/>
              <a:chOff x="-649845" y="1471355"/>
              <a:chExt cx="5724725" cy="1123124"/>
            </a:xfrm>
          </p:grpSpPr>
          <p:sp>
            <p:nvSpPr>
              <p:cNvPr id="11" name="KSO_Shape"/>
              <p:cNvSpPr/>
              <p:nvPr/>
            </p:nvSpPr>
            <p:spPr>
              <a:xfrm>
                <a:off x="142243" y="1471355"/>
                <a:ext cx="4248472" cy="1123124"/>
              </a:xfrm>
              <a:custGeom>
                <a:avLst/>
                <a:gdLst>
                  <a:gd name="connsiteX0" fmla="*/ 153754 w 935330"/>
                  <a:gd name="connsiteY0" fmla="*/ 0 h 460000"/>
                  <a:gd name="connsiteX1" fmla="*/ 781576 w 935330"/>
                  <a:gd name="connsiteY1" fmla="*/ 0 h 460000"/>
                  <a:gd name="connsiteX2" fmla="*/ 935330 w 935330"/>
                  <a:gd name="connsiteY2" fmla="*/ 153754 h 460000"/>
                  <a:gd name="connsiteX3" fmla="*/ 781576 w 935330"/>
                  <a:gd name="connsiteY3" fmla="*/ 307508 h 460000"/>
                  <a:gd name="connsiteX4" fmla="*/ 295997 w 935330"/>
                  <a:gd name="connsiteY4" fmla="*/ 307508 h 460000"/>
                  <a:gd name="connsiteX5" fmla="*/ 99282 w 935330"/>
                  <a:gd name="connsiteY5" fmla="*/ 460000 h 460000"/>
                  <a:gd name="connsiteX6" fmla="*/ 209707 w 935330"/>
                  <a:gd name="connsiteY6" fmla="*/ 307508 h 460000"/>
                  <a:gd name="connsiteX7" fmla="*/ 153754 w 935330"/>
                  <a:gd name="connsiteY7" fmla="*/ 307508 h 460000"/>
                  <a:gd name="connsiteX8" fmla="*/ 0 w 935330"/>
                  <a:gd name="connsiteY8" fmla="*/ 153754 h 460000"/>
                  <a:gd name="connsiteX9" fmla="*/ 153754 w 935330"/>
                  <a:gd name="connsiteY9" fmla="*/ 0 h 46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35330" h="460000">
                    <a:moveTo>
                      <a:pt x="153754" y="0"/>
                    </a:moveTo>
                    <a:lnTo>
                      <a:pt x="781576" y="0"/>
                    </a:lnTo>
                    <a:cubicBezTo>
                      <a:pt x="866492" y="0"/>
                      <a:pt x="935330" y="68838"/>
                      <a:pt x="935330" y="153754"/>
                    </a:cubicBezTo>
                    <a:cubicBezTo>
                      <a:pt x="935330" y="238670"/>
                      <a:pt x="866492" y="307508"/>
                      <a:pt x="781576" y="307508"/>
                    </a:cubicBezTo>
                    <a:lnTo>
                      <a:pt x="295997" y="307508"/>
                    </a:lnTo>
                    <a:lnTo>
                      <a:pt x="99282" y="460000"/>
                    </a:lnTo>
                    <a:lnTo>
                      <a:pt x="209707" y="307508"/>
                    </a:lnTo>
                    <a:lnTo>
                      <a:pt x="153754" y="307508"/>
                    </a:lnTo>
                    <a:cubicBezTo>
                      <a:pt x="68838" y="307508"/>
                      <a:pt x="0" y="238670"/>
                      <a:pt x="0" y="153754"/>
                    </a:cubicBezTo>
                    <a:cubicBezTo>
                      <a:pt x="0" y="68838"/>
                      <a:pt x="68838" y="0"/>
                      <a:pt x="153754" y="0"/>
                    </a:cubicBezTo>
                    <a:close/>
                  </a:path>
                </a:pathLst>
              </a:custGeom>
              <a:noFill/>
              <a:ln>
                <a:solidFill>
                  <a:srgbClr val="00B0F0"/>
                </a:solidFill>
              </a:ln>
            </p:spPr>
            <p:txBody>
              <a:bodyPr lIns="0" tIns="0" rIns="0" bIns="0" anchor="ctr"/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矩形 11"/>
              <p:cNvSpPr/>
              <p:nvPr/>
            </p:nvSpPr>
            <p:spPr>
              <a:xfrm>
                <a:off x="-649845" y="1596207"/>
                <a:ext cx="5724725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280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What is Sarah doing? </a:t>
                </a:r>
                <a:endParaRPr lang="en-US" altLang="zh-CN" sz="2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28" name="TextBox 27"/>
          <p:cNvSpPr txBox="1"/>
          <p:nvPr/>
        </p:nvSpPr>
        <p:spPr>
          <a:xfrm>
            <a:off x="323528" y="784132"/>
            <a:ext cx="220992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en-US" altLang="zh-CN" sz="3600" b="1" smtClean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Role-play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9" name="KSO_Shape"/>
          <p:cNvSpPr/>
          <p:nvPr/>
        </p:nvSpPr>
        <p:spPr>
          <a:xfrm>
            <a:off x="2627784" y="4077072"/>
            <a:ext cx="5976664" cy="1123124"/>
          </a:xfrm>
          <a:custGeom>
            <a:avLst/>
            <a:gdLst>
              <a:gd name="connsiteX0" fmla="*/ 153754 w 935330"/>
              <a:gd name="connsiteY0" fmla="*/ 0 h 460000"/>
              <a:gd name="connsiteX1" fmla="*/ 781576 w 935330"/>
              <a:gd name="connsiteY1" fmla="*/ 0 h 460000"/>
              <a:gd name="connsiteX2" fmla="*/ 935330 w 935330"/>
              <a:gd name="connsiteY2" fmla="*/ 153754 h 460000"/>
              <a:gd name="connsiteX3" fmla="*/ 781576 w 935330"/>
              <a:gd name="connsiteY3" fmla="*/ 307508 h 460000"/>
              <a:gd name="connsiteX4" fmla="*/ 295997 w 935330"/>
              <a:gd name="connsiteY4" fmla="*/ 307508 h 460000"/>
              <a:gd name="connsiteX5" fmla="*/ 99282 w 935330"/>
              <a:gd name="connsiteY5" fmla="*/ 460000 h 460000"/>
              <a:gd name="connsiteX6" fmla="*/ 209707 w 935330"/>
              <a:gd name="connsiteY6" fmla="*/ 307508 h 460000"/>
              <a:gd name="connsiteX7" fmla="*/ 153754 w 935330"/>
              <a:gd name="connsiteY7" fmla="*/ 307508 h 460000"/>
              <a:gd name="connsiteX8" fmla="*/ 0 w 935330"/>
              <a:gd name="connsiteY8" fmla="*/ 153754 h 460000"/>
              <a:gd name="connsiteX9" fmla="*/ 153754 w 935330"/>
              <a:gd name="connsiteY9" fmla="*/ 0 h 4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35330" h="460000">
                <a:moveTo>
                  <a:pt x="153754" y="0"/>
                </a:moveTo>
                <a:lnTo>
                  <a:pt x="781576" y="0"/>
                </a:lnTo>
                <a:cubicBezTo>
                  <a:pt x="866492" y="0"/>
                  <a:pt x="935330" y="68838"/>
                  <a:pt x="935330" y="153754"/>
                </a:cubicBezTo>
                <a:cubicBezTo>
                  <a:pt x="935330" y="238670"/>
                  <a:pt x="866492" y="307508"/>
                  <a:pt x="781576" y="307508"/>
                </a:cubicBezTo>
                <a:lnTo>
                  <a:pt x="295997" y="307508"/>
                </a:lnTo>
                <a:lnTo>
                  <a:pt x="99282" y="460000"/>
                </a:lnTo>
                <a:lnTo>
                  <a:pt x="209707" y="307508"/>
                </a:lnTo>
                <a:lnTo>
                  <a:pt x="153754" y="307508"/>
                </a:lnTo>
                <a:cubicBezTo>
                  <a:pt x="68838" y="307508"/>
                  <a:pt x="0" y="238670"/>
                  <a:pt x="0" y="153754"/>
                </a:cubicBezTo>
                <a:cubicBezTo>
                  <a:pt x="0" y="68838"/>
                  <a:pt x="68838" y="0"/>
                  <a:pt x="153754" y="0"/>
                </a:cubicBezTo>
                <a:close/>
              </a:path>
            </a:pathLst>
          </a:custGeom>
          <a:noFill/>
          <a:ln>
            <a:solidFill>
              <a:srgbClr val="00B0F0"/>
            </a:solidFill>
          </a:ln>
        </p:spPr>
        <p:txBody>
          <a:bodyPr lIns="0" tIns="0" rIns="0" bIns="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2663698" y="4162065"/>
            <a:ext cx="572472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8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What is Amy doing? </a:t>
            </a:r>
            <a:endParaRPr lang="en-US" altLang="zh-CN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KSO_Shape"/>
          <p:cNvSpPr/>
          <p:nvPr/>
        </p:nvSpPr>
        <p:spPr>
          <a:xfrm flipH="1" flipV="1">
            <a:off x="539552" y="5229200"/>
            <a:ext cx="5112568" cy="1001157"/>
          </a:xfrm>
          <a:custGeom>
            <a:avLst/>
            <a:gdLst>
              <a:gd name="connsiteX0" fmla="*/ 153754 w 935330"/>
              <a:gd name="connsiteY0" fmla="*/ 0 h 460000"/>
              <a:gd name="connsiteX1" fmla="*/ 781576 w 935330"/>
              <a:gd name="connsiteY1" fmla="*/ 0 h 460000"/>
              <a:gd name="connsiteX2" fmla="*/ 935330 w 935330"/>
              <a:gd name="connsiteY2" fmla="*/ 153754 h 460000"/>
              <a:gd name="connsiteX3" fmla="*/ 781576 w 935330"/>
              <a:gd name="connsiteY3" fmla="*/ 307508 h 460000"/>
              <a:gd name="connsiteX4" fmla="*/ 295997 w 935330"/>
              <a:gd name="connsiteY4" fmla="*/ 307508 h 460000"/>
              <a:gd name="connsiteX5" fmla="*/ 99282 w 935330"/>
              <a:gd name="connsiteY5" fmla="*/ 460000 h 460000"/>
              <a:gd name="connsiteX6" fmla="*/ 209707 w 935330"/>
              <a:gd name="connsiteY6" fmla="*/ 307508 h 460000"/>
              <a:gd name="connsiteX7" fmla="*/ 153754 w 935330"/>
              <a:gd name="connsiteY7" fmla="*/ 307508 h 460000"/>
              <a:gd name="connsiteX8" fmla="*/ 0 w 935330"/>
              <a:gd name="connsiteY8" fmla="*/ 153754 h 460000"/>
              <a:gd name="connsiteX9" fmla="*/ 153754 w 935330"/>
              <a:gd name="connsiteY9" fmla="*/ 0 h 4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35330" h="460000">
                <a:moveTo>
                  <a:pt x="153754" y="0"/>
                </a:moveTo>
                <a:lnTo>
                  <a:pt x="781576" y="0"/>
                </a:lnTo>
                <a:cubicBezTo>
                  <a:pt x="866492" y="0"/>
                  <a:pt x="935330" y="68838"/>
                  <a:pt x="935330" y="153754"/>
                </a:cubicBezTo>
                <a:cubicBezTo>
                  <a:pt x="935330" y="238670"/>
                  <a:pt x="866492" y="307508"/>
                  <a:pt x="781576" y="307508"/>
                </a:cubicBezTo>
                <a:lnTo>
                  <a:pt x="295997" y="307508"/>
                </a:lnTo>
                <a:lnTo>
                  <a:pt x="99282" y="460000"/>
                </a:lnTo>
                <a:lnTo>
                  <a:pt x="209707" y="307508"/>
                </a:lnTo>
                <a:lnTo>
                  <a:pt x="153754" y="307508"/>
                </a:lnTo>
                <a:cubicBezTo>
                  <a:pt x="68838" y="307508"/>
                  <a:pt x="0" y="238670"/>
                  <a:pt x="0" y="153754"/>
                </a:cubicBezTo>
                <a:cubicBezTo>
                  <a:pt x="0" y="68838"/>
                  <a:pt x="68838" y="0"/>
                  <a:pt x="153754" y="0"/>
                </a:cubicBezTo>
                <a:close/>
              </a:path>
            </a:pathLst>
          </a:custGeom>
          <a:noFill/>
          <a:ln>
            <a:solidFill>
              <a:srgbClr val="00B0F0"/>
            </a:solidFill>
          </a:ln>
        </p:spPr>
        <p:txBody>
          <a:bodyPr lIns="0" tIns="0" rIns="0" bIns="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467544" y="5642084"/>
            <a:ext cx="514848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8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She is listening to music.</a:t>
            </a:r>
            <a:endParaRPr lang="en-US" altLang="zh-CN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95536" y="836712"/>
            <a:ext cx="3198740" cy="82375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buFontTx/>
              <a:buNone/>
              <a:defRPr/>
            </a:pPr>
            <a:r>
              <a:rPr lang="en-US" altLang="zh-CN" sz="36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Summary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97071" y="1628800"/>
            <a:ext cx="601085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动词词组的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ing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形式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endParaRPr lang="en-US" altLang="zh-CN" sz="20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827584" y="2420888"/>
            <a:ext cx="720080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doing morning exercise 	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正在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做早操           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having ... class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		</a:t>
            </a:r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正在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</a:t>
            </a:r>
            <a:r>
              <a:rPr lang="en-US" altLang="zh-CN" sz="2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……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 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eating lunch                 	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正在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吃午饭 </a:t>
            </a:r>
            <a:endParaRPr lang="en-US" altLang="zh-CN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reading a book	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	</a:t>
            </a:r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正在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看书 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listening to music</a:t>
            </a:r>
            <a:r>
              <a:rPr lang="en-US" altLang="zh-CN" sz="24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	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正在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听音乐 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>
            <a:off x="397071" y="1124744"/>
            <a:ext cx="601085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 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询问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正在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做什么的句型及答语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endParaRPr lang="en-US" altLang="zh-CN" sz="20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 bwMode="auto">
          <a:xfrm>
            <a:off x="899592" y="2271819"/>
            <a:ext cx="6840760" cy="1418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9pPr>
          </a:lstStyle>
          <a:p>
            <a:pPr marL="0" indent="0" eaLnBrk="1" hangingPunct="1">
              <a:lnSpc>
                <a:spcPct val="150000"/>
              </a:lnSpc>
              <a:spcBef>
                <a:spcPct val="20000"/>
              </a:spcBef>
            </a:pPr>
            <a:r>
              <a:rPr lang="en-US" altLang="zh-CN" sz="2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—What</a:t>
            </a:r>
            <a:r>
              <a:rPr lang="en-US" altLang="zh-CN" sz="2400" b="1" dirty="0">
                <a:solidFill>
                  <a:srgbClr val="00B0F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Arial" panose="020B0604020202020204"/>
              </a:rPr>
              <a:t>’</a:t>
            </a:r>
            <a:r>
              <a:rPr lang="en-US" altLang="zh-CN" sz="2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s </a:t>
            </a:r>
            <a:r>
              <a:rPr lang="en-US" altLang="zh-CN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Chen </a:t>
            </a:r>
            <a:r>
              <a:rPr lang="en-US" altLang="zh-CN" sz="2400" b="1" dirty="0" err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Jie</a:t>
            </a:r>
            <a:r>
              <a:rPr lang="en-US" altLang="zh-CN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 doing?</a:t>
            </a:r>
            <a:endParaRPr lang="en-US" altLang="zh-CN" sz="24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/>
            </a:endParaRPr>
          </a:p>
          <a:p>
            <a:pPr marL="0" indent="0" eaLnBrk="1" hangingPunct="1">
              <a:lnSpc>
                <a:spcPct val="150000"/>
              </a:lnSpc>
              <a:spcBef>
                <a:spcPct val="20000"/>
              </a:spcBef>
            </a:pPr>
            <a:r>
              <a:rPr lang="en-US" altLang="zh-CN" sz="2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—She</a:t>
            </a:r>
            <a:r>
              <a:rPr lang="en-US" altLang="zh-CN" sz="2400" b="1" dirty="0" smtClean="0">
                <a:solidFill>
                  <a:srgbClr val="00B0F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Arial" panose="020B0604020202020204"/>
              </a:rPr>
              <a:t>’</a:t>
            </a:r>
            <a:r>
              <a:rPr lang="en-US" altLang="zh-CN" sz="2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s </a:t>
            </a:r>
            <a:r>
              <a:rPr lang="en-US" altLang="zh-CN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listening to music. </a:t>
            </a:r>
            <a:endParaRPr lang="en-US" altLang="zh-CN" sz="24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10" name="矩形 9"/>
          <p:cNvSpPr/>
          <p:nvPr/>
        </p:nvSpPr>
        <p:spPr>
          <a:xfrm flipH="1">
            <a:off x="899592" y="4172887"/>
            <a:ext cx="783319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—What is Lucy doing?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—She is dancing. 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695257" y="52291"/>
            <a:ext cx="5380241" cy="936631"/>
            <a:chOff x="2555776" y="52291"/>
            <a:chExt cx="3765040" cy="936631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2555776" y="52291"/>
              <a:ext cx="3765040" cy="936631"/>
            </a:xfrm>
            <a:prstGeom prst="rect">
              <a:avLst/>
            </a:prstGeom>
          </p:spPr>
        </p:pic>
        <p:sp>
          <p:nvSpPr>
            <p:cNvPr id="6" name="矩形 5"/>
            <p:cNvSpPr/>
            <p:nvPr/>
          </p:nvSpPr>
          <p:spPr>
            <a:xfrm>
              <a:off x="3406722" y="155374"/>
              <a:ext cx="2063152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400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Look and say</a:t>
              </a:r>
              <a:endParaRPr lang="zh-CN" altLang="en-US" sz="40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18" name="Picture 8" descr="P59ASAY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641920" y="1196752"/>
            <a:ext cx="7818512" cy="42970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AutoShape 6"/>
          <p:cNvSpPr>
            <a:spLocks noChangeArrowheads="1"/>
          </p:cNvSpPr>
          <p:nvPr/>
        </p:nvSpPr>
        <p:spPr bwMode="auto">
          <a:xfrm>
            <a:off x="5260032" y="5157192"/>
            <a:ext cx="3200400" cy="914400"/>
          </a:xfrm>
          <a:prstGeom prst="wedgeRoundRectCallout">
            <a:avLst>
              <a:gd name="adj1" fmla="val -40528"/>
              <a:gd name="adj2" fmla="val -86458"/>
              <a:gd name="adj3" fmla="val 16667"/>
            </a:avLst>
          </a:prstGeom>
          <a:solidFill>
            <a:srgbClr val="CCFFFF"/>
          </a:solidFill>
          <a:ln w="31750">
            <a:solidFill>
              <a:srgbClr val="993366"/>
            </a:solidFill>
            <a:miter lim="800000"/>
          </a:ln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8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8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8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8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Mike is listening to music.</a:t>
            </a:r>
            <a:endParaRPr lang="en-US" altLang="zh-CN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1"/>
          <p:cNvSpPr>
            <a:spLocks noChangeArrowheads="1"/>
          </p:cNvSpPr>
          <p:nvPr/>
        </p:nvSpPr>
        <p:spPr bwMode="auto">
          <a:xfrm>
            <a:off x="827584" y="1870797"/>
            <a:ext cx="4215128" cy="5810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8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8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8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8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Mike is listening to music.</a:t>
            </a:r>
            <a:endParaRPr lang="en-US" altLang="zh-CN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2"/>
          <p:cNvSpPr>
            <a:spLocks noChangeArrowheads="1"/>
          </p:cNvSpPr>
          <p:nvPr/>
        </p:nvSpPr>
        <p:spPr bwMode="auto">
          <a:xfrm>
            <a:off x="827584" y="2656610"/>
            <a:ext cx="7620000" cy="283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8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8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8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8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Zhang </a:t>
            </a:r>
            <a:r>
              <a:rPr lang="en-US" altLang="zh-CN" sz="2400" b="1" dirty="0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Peng</a:t>
            </a: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is reading a book.</a:t>
            </a:r>
            <a:endParaRPr lang="en-US" altLang="zh-CN" sz="2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Wu </a:t>
            </a:r>
            <a:r>
              <a:rPr lang="en-US" altLang="zh-CN" sz="2400" b="1" dirty="0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Yifan</a:t>
            </a: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and Robin are running.</a:t>
            </a:r>
            <a:endParaRPr lang="en-US" altLang="zh-CN" sz="2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Sarah and Chen </a:t>
            </a:r>
            <a:r>
              <a:rPr lang="en-US" altLang="zh-CN" sz="2400" b="1" dirty="0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Jie</a:t>
            </a: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are having dinner.</a:t>
            </a:r>
            <a:endParaRPr lang="en-US" altLang="zh-CN" sz="2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man is doing morning exercise.</a:t>
            </a:r>
            <a:endParaRPr lang="en-US" altLang="zh-CN" sz="2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Zhang </a:t>
            </a:r>
            <a:r>
              <a:rPr lang="en-US" altLang="zh-CN" sz="2400" b="1" dirty="0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Peng</a:t>
            </a: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and Chen </a:t>
            </a:r>
            <a:r>
              <a:rPr lang="en-US" altLang="zh-CN" sz="2400" b="1" dirty="0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Jie</a:t>
            </a: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are playing Ping pong.</a:t>
            </a:r>
            <a:endParaRPr lang="en-US" altLang="zh-CN" sz="2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23528" y="784132"/>
            <a:ext cx="220992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en-US" altLang="zh-CN" sz="3600" b="1" smtClean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Example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45853" y="764704"/>
            <a:ext cx="2841625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buFontTx/>
              <a:buNone/>
              <a:defRPr/>
            </a:pP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Exercise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26993" y="1373549"/>
            <a:ext cx="82809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None/>
              <a:defRPr/>
            </a:pPr>
            <a:r>
              <a:rPr lang="zh-CN" altLang="en-US" sz="2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一、根据</a:t>
            </a:r>
            <a:r>
              <a:rPr lang="zh-CN" altLang="en-US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汉语意思完成下列句子。</a:t>
            </a:r>
            <a:endParaRPr lang="zh-CN" altLang="en-US" sz="24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3" name="矩形 2"/>
          <p:cNvSpPr>
            <a:spLocks noChangeArrowheads="1"/>
          </p:cNvSpPr>
          <p:nvPr/>
        </p:nvSpPr>
        <p:spPr bwMode="auto">
          <a:xfrm>
            <a:off x="429792" y="4000071"/>
            <a:ext cx="7620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8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8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8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8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4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They </a:t>
            </a:r>
            <a:r>
              <a:rPr lang="en-US" altLang="zh-CN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are running</a:t>
            </a:r>
            <a:r>
              <a:rPr lang="en-US" altLang="zh-CN" sz="24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en-US" altLang="zh-CN" sz="24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2"/>
          <p:cNvSpPr>
            <a:spLocks noChangeArrowheads="1"/>
          </p:cNvSpPr>
          <p:nvPr/>
        </p:nvSpPr>
        <p:spPr bwMode="auto">
          <a:xfrm>
            <a:off x="441133" y="5157192"/>
            <a:ext cx="7620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8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8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8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8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4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Mum and I are </a:t>
            </a:r>
            <a:r>
              <a:rPr lang="en-US" altLang="zh-CN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having dinner</a:t>
            </a:r>
            <a:r>
              <a:rPr lang="en-US" altLang="zh-CN" sz="24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en-US" altLang="zh-CN" sz="24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2"/>
          <p:cNvSpPr>
            <a:spLocks noChangeArrowheads="1"/>
          </p:cNvSpPr>
          <p:nvPr/>
        </p:nvSpPr>
        <p:spPr bwMode="auto">
          <a:xfrm>
            <a:off x="429792" y="2919951"/>
            <a:ext cx="7620000" cy="5810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8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8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8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8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Sarah is </a:t>
            </a: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reading a book</a:t>
            </a:r>
            <a:r>
              <a:rPr lang="en-US" altLang="zh-CN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en-US" altLang="zh-CN" sz="2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2"/>
          <p:cNvSpPr>
            <a:spLocks noChangeArrowheads="1"/>
          </p:cNvSpPr>
          <p:nvPr/>
        </p:nvSpPr>
        <p:spPr bwMode="auto">
          <a:xfrm>
            <a:off x="395536" y="2492896"/>
            <a:ext cx="7620000" cy="3416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8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8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8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8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萨拉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正在读书。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_________________________________________________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他们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正在跑步。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_________________________________________________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我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和妈妈正在吃晚饭。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_________________________________________________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7686" y="1562247"/>
            <a:ext cx="813877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(      ) 1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.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 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We</a:t>
            </a:r>
            <a:r>
              <a:rPr lang="en-US" altLang="zh-CN" sz="24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Arial" panose="020B0604020202020204"/>
              </a:rPr>
              <a:t>’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re having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_________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English 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class.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     A. an          B. a           C.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/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(      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)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2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.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 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— What is Chen 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Jie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 doing?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   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—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_________ 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    A. She is Chen 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Jie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.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    B. She is under the tree. 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    C. She is doing morning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exercises.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95536" y="908720"/>
            <a:ext cx="82809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None/>
              <a:defRPr/>
            </a:pPr>
            <a:r>
              <a:rPr lang="zh-CN" altLang="en-US" sz="2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二、单项选择。</a:t>
            </a:r>
            <a:endParaRPr lang="zh-CN" altLang="en-US" sz="24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55576" y="1628800"/>
            <a:ext cx="45397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82826" y="2761764"/>
            <a:ext cx="4267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endParaRPr lang="zh-CN" altLang="en-US" sz="28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45853" y="836712"/>
            <a:ext cx="2841625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buFontTx/>
              <a:buNone/>
              <a:defRPr/>
            </a:pPr>
            <a:r>
              <a:rPr lang="en-US" altLang="zh-CN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Homework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45853" y="1700808"/>
            <a:ext cx="8474619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defRPr/>
            </a:pP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Speak in English about what your classmates are doing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.</a:t>
            </a:r>
            <a:endParaRPr lang="en-US" altLang="zh-CN" sz="2400" b="1" dirty="0" smtClean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defRPr/>
            </a:pPr>
            <a:r>
              <a:rPr lang="en-US" altLang="zh-CN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Tips</a:t>
            </a: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 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① 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doing morning exercises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having … class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eating lunch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reading a book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listening to 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music</a:t>
            </a:r>
            <a:endParaRPr lang="en-US" altLang="zh-CN" sz="24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② 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What is+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单个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动物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doing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en-US" altLang="zh-CN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—He/She/It is+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动词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en-US" altLang="zh-CN" sz="2400" b="1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ing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形式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其他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en-US" altLang="zh-CN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New picture"/>
          <p:cNvPicPr/>
          <p:nvPr/>
        </p:nvPicPr>
        <p:blipFill>
          <a:blip r:embed="rId1"/>
          <a:stretch>
            <a:fillRect/>
          </a:stretch>
        </p:blipFill>
        <p:spPr>
          <a:xfrm>
            <a:off x="12471400" y="11976100"/>
            <a:ext cx="317500" cy="228600"/>
          </a:xfrm>
          <a:prstGeom prst="cube">
            <a:avLst/>
          </a:prstGeom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365148" y="1196752"/>
            <a:ext cx="319874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Learning goals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02732" y="2276872"/>
            <a:ext cx="8317739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能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够听、说、读、写五个动词词组的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ing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形式：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doing morning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exercises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having 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…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class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eating lunch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reading 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book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listening 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to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music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能够在语境中正确运用这五个词组组句子、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对话；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能够看图描述人物正在进行的事情。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Box 27"/>
          <p:cNvSpPr txBox="1"/>
          <p:nvPr/>
        </p:nvSpPr>
        <p:spPr>
          <a:xfrm>
            <a:off x="323528" y="784132"/>
            <a:ext cx="220992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en-US" altLang="zh-CN" sz="36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Lead in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10" name="Picture 6" descr="P51BSAY"/>
          <p:cNvPicPr>
            <a:picLocks noChangeAspect="1" noChangeArrowheads="1"/>
          </p:cNvPicPr>
          <p:nvPr/>
        </p:nvPicPr>
        <p:blipFill>
          <a:blip r:embed="rId1"/>
          <a:stretch>
            <a:fillRect/>
          </a:stretch>
        </p:blipFill>
        <p:spPr bwMode="auto">
          <a:xfrm>
            <a:off x="323528" y="2133600"/>
            <a:ext cx="2697163" cy="361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2771800" y="1995508"/>
            <a:ext cx="5715000" cy="44590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8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8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8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8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getting up at 6:30 a.m.</a:t>
            </a:r>
            <a:endParaRPr lang="en-US" altLang="zh-CN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having breakfast at 8:00 a.m.</a:t>
            </a:r>
            <a:endParaRPr lang="en-US" altLang="zh-CN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going to school at 8:30 a.m.</a:t>
            </a:r>
            <a:endParaRPr lang="en-US" altLang="zh-CN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having English class at 9:00 a.m.</a:t>
            </a:r>
            <a:endParaRPr lang="en-US" altLang="zh-CN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eating lunch at 11:45 a.m.</a:t>
            </a:r>
            <a:endParaRPr lang="en-US" altLang="zh-CN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reading story books at 4:35 p.m.</a:t>
            </a:r>
            <a:endParaRPr lang="en-US" altLang="zh-CN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Listening to music at 7:00 p.m.</a:t>
            </a:r>
            <a:endParaRPr lang="en-US" altLang="zh-CN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eating dinner at 8:00 p.m.</a:t>
            </a:r>
            <a:endParaRPr lang="en-US" altLang="zh-CN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Rectangle 8"/>
          <p:cNvSpPr>
            <a:spLocks noChangeArrowheads="1"/>
          </p:cNvSpPr>
          <p:nvPr/>
        </p:nvSpPr>
        <p:spPr bwMode="auto">
          <a:xfrm>
            <a:off x="4297846" y="923296"/>
            <a:ext cx="266290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8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8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8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8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Amy</a:t>
            </a:r>
            <a:r>
              <a:rPr lang="en-US" altLang="zh-CN" sz="2400" b="1" dirty="0">
                <a:solidFill>
                  <a:srgbClr val="FF00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 schedule </a:t>
            </a:r>
            <a:endParaRPr lang="en-US" altLang="zh-CN" sz="2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Rectangle 9"/>
          <p:cNvSpPr>
            <a:spLocks noChangeArrowheads="1"/>
          </p:cNvSpPr>
          <p:nvPr/>
        </p:nvSpPr>
        <p:spPr bwMode="auto">
          <a:xfrm>
            <a:off x="4644256" y="1543323"/>
            <a:ext cx="198002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8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8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8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8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（日程表）</a:t>
            </a:r>
            <a:endParaRPr lang="zh-CN" altLang="en-US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1475656" y="1196752"/>
            <a:ext cx="5874226" cy="48245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1187624" y="1052736"/>
            <a:ext cx="6671719" cy="4968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1619672" y="980728"/>
            <a:ext cx="6183087" cy="50405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1331640" y="1068668"/>
            <a:ext cx="6276066" cy="4968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1691680" y="1064907"/>
            <a:ext cx="6192688" cy="48843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椭圆 18"/>
          <p:cNvSpPr/>
          <p:nvPr/>
        </p:nvSpPr>
        <p:spPr>
          <a:xfrm>
            <a:off x="2874475" y="76003"/>
            <a:ext cx="3460945" cy="923711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 smtClean="0"/>
              <a:t>New words</a:t>
            </a:r>
            <a:endParaRPr lang="zh-CN" altLang="en-US" sz="3200" b="1" dirty="0"/>
          </a:p>
        </p:txBody>
      </p:sp>
      <p:sp>
        <p:nvSpPr>
          <p:cNvPr id="20" name="Text Box 5"/>
          <p:cNvSpPr txBox="1">
            <a:spLocks noChangeArrowheads="1"/>
          </p:cNvSpPr>
          <p:nvPr/>
        </p:nvSpPr>
        <p:spPr bwMode="auto">
          <a:xfrm>
            <a:off x="539551" y="1484784"/>
            <a:ext cx="7851445" cy="4271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8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8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8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8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200000"/>
              </a:lnSpc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doing morning exercise 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	</a:t>
            </a:r>
            <a:r>
              <a:rPr lang="en-US" altLang="zh-CN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正在</a:t>
            </a:r>
            <a:r>
              <a:rPr lang="en-US" altLang="zh-CN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做早操           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200000"/>
              </a:lnSpc>
            </a:pP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having 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... class 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	</a:t>
            </a:r>
            <a:r>
              <a:rPr lang="en-US" altLang="zh-CN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正在</a:t>
            </a:r>
            <a:r>
              <a:rPr lang="en-US" altLang="zh-CN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</a:t>
            </a:r>
            <a:r>
              <a:rPr lang="en-US" altLang="zh-CN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……</a:t>
            </a:r>
            <a:r>
              <a:rPr lang="zh-CN" altLang="en-US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 </a:t>
            </a:r>
            <a:endParaRPr lang="zh-CN" altLang="en-US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200000"/>
              </a:lnSpc>
            </a:pP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eating 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lunch                 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	</a:t>
            </a:r>
            <a:r>
              <a:rPr lang="en-US" altLang="zh-CN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正在</a:t>
            </a:r>
            <a:r>
              <a:rPr lang="en-US" altLang="zh-CN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吃午饭 </a:t>
            </a:r>
            <a:endParaRPr lang="en-US" altLang="zh-CN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200000"/>
              </a:lnSpc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reading a 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book			</a:t>
            </a:r>
            <a:r>
              <a:rPr lang="en-US" altLang="zh-CN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正在</a:t>
            </a:r>
            <a:r>
              <a:rPr lang="en-US" altLang="zh-CN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看书 </a:t>
            </a:r>
            <a:endParaRPr lang="zh-CN" altLang="en-US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200000"/>
              </a:lnSpc>
            </a:pP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listening to music</a:t>
            </a:r>
            <a:r>
              <a:rPr lang="en-US" altLang="zh-CN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	</a:t>
            </a:r>
            <a:r>
              <a:rPr lang="en-US" altLang="zh-CN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正在</a:t>
            </a:r>
            <a:r>
              <a:rPr lang="en-US" altLang="zh-CN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听音乐 </a:t>
            </a:r>
            <a:endParaRPr lang="zh-CN" altLang="en-US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KSO_WPP_MARK_KEY" val="c762c620-593f-44cd-b631-f9b482b8bf21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KSO_BLUE5">
      <a:dk1>
        <a:srgbClr val="3D3F41"/>
      </a:dk1>
      <a:lt1>
        <a:srgbClr val="FFFFFF"/>
      </a:lt1>
      <a:dk2>
        <a:srgbClr val="454749"/>
      </a:dk2>
      <a:lt2>
        <a:srgbClr val="EAF5FC"/>
      </a:lt2>
      <a:accent1>
        <a:srgbClr val="507AAE"/>
      </a:accent1>
      <a:accent2>
        <a:srgbClr val="9172A6"/>
      </a:accent2>
      <a:accent3>
        <a:srgbClr val="CDCBD1"/>
      </a:accent3>
      <a:accent4>
        <a:srgbClr val="C5D8F2"/>
      </a:accent4>
      <a:accent5>
        <a:srgbClr val="AACC03"/>
      </a:accent5>
      <a:accent6>
        <a:srgbClr val="FFC000"/>
      </a:accent6>
      <a:hlink>
        <a:srgbClr val="00B0F0"/>
      </a:hlink>
      <a:folHlink>
        <a:srgbClr val="AFB2B4"/>
      </a:folHlink>
    </a:clrScheme>
    <a:fontScheme name="自定义 7">
      <a:majorFont>
        <a:latin typeface="Arial"/>
        <a:ea typeface="微软雅黑"/>
        <a:cs typeface="Arial"/>
      </a:majorFont>
      <a:minorFont>
        <a:latin typeface="Arial"/>
        <a:ea typeface="幼圆"/>
        <a:cs typeface="Arial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pitchFamily="34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2241</Words>
  <Application>WPS 演示</Application>
  <PresentationFormat>全屏显示(4:3)</PresentationFormat>
  <Paragraphs>138</Paragraphs>
  <Slides>19</Slides>
  <Notes>19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0" baseType="lpstr">
      <vt:lpstr>Arial</vt:lpstr>
      <vt:lpstr>宋体</vt:lpstr>
      <vt:lpstr>Wingdings</vt:lpstr>
      <vt:lpstr>微软雅黑</vt:lpstr>
      <vt:lpstr>幼圆</vt:lpstr>
      <vt:lpstr>Times New Roman</vt:lpstr>
      <vt:lpstr>Arial</vt:lpstr>
      <vt:lpstr>Arial Unicode MS</vt:lpstr>
      <vt:lpstr>Arial Unicode MS</vt:lpstr>
      <vt:lpstr>Calibri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第一PPT模板网-WWW.1PPT.COM</dc:creator>
  <cp:lastModifiedBy>小树</cp:lastModifiedBy>
  <cp:revision>2</cp:revision>
  <cp:lastPrinted>2021-02-09T06:56:00Z</cp:lastPrinted>
  <dcterms:created xsi:type="dcterms:W3CDTF">2021-02-09T06:56:00Z</dcterms:created>
  <dcterms:modified xsi:type="dcterms:W3CDTF">2023-02-25T06:12:09Z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ICV">
    <vt:lpwstr>3776D4D2681947F4B85927E30B6F2BF7</vt:lpwstr>
  </property>
  <property fmtid="{D5CDD505-2E9C-101B-9397-08002B2CF9AE}" pid="7" name="KSOProductBuildVer">
    <vt:lpwstr>2052-11.1.0.13703</vt:lpwstr>
  </property>
</Properties>
</file>