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90" r:id="rId5"/>
    <p:sldId id="266" r:id="rId6"/>
    <p:sldId id="352" r:id="rId7"/>
    <p:sldId id="353" r:id="rId8"/>
    <p:sldId id="354" r:id="rId9"/>
    <p:sldId id="355" r:id="rId10"/>
    <p:sldId id="356" r:id="rId11"/>
    <p:sldId id="345" r:id="rId12"/>
    <p:sldId id="340" r:id="rId13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09257" y="3933056"/>
            <a:ext cx="4725485" cy="1339035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628579"/>
              <a:ext cx="5904656" cy="87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72315" y="3140968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4688" y="548680"/>
            <a:ext cx="84037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quietly!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59833" y="1700808"/>
            <a:ext cx="5687277" cy="33498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8833" y="2829030"/>
            <a:ext cx="525360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3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Read the text three times.</a:t>
            </a:r>
            <a:endParaRPr lang="en-US" altLang="zh-CN" sz="3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6554" y="2007560"/>
            <a:ext cx="2000222" cy="3168352"/>
          </a:xfrm>
          <a:prstGeom prst="rect">
            <a:avLst/>
          </a:prstGeom>
        </p:spPr>
      </p:pic>
      <p:pic>
        <p:nvPicPr>
          <p:cNvPr id="1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60300" y="104267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984" y="2276872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能够在图片的帮助下读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懂和理解对话；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根据短文内容完成句子填写练习。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7" y="39171"/>
            <a:ext cx="4032447" cy="936631"/>
            <a:chOff x="2527122" y="52291"/>
            <a:chExt cx="3822349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527122" y="129752"/>
              <a:ext cx="38223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write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" name="Picture 15" descr="未标题-28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41920" y="2132856"/>
            <a:ext cx="7010400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26"/>
          <p:cNvSpPr txBox="1">
            <a:spLocks noChangeArrowheads="1"/>
          </p:cNvSpPr>
          <p:nvPr/>
        </p:nvSpPr>
        <p:spPr bwMode="auto">
          <a:xfrm>
            <a:off x="2085951" y="930275"/>
            <a:ext cx="4439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world robot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exhibition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29" descr="proxy?url=aHR0cDovL2YuaGlwaG90b3MuYmRpbWcuY29tL2FsYnVtL3clM0QyMDQ4L3NpZ249NDJkN2U3Y2UzNGZhZTZjZDBjYjRhYzYxM2I4YjBkMjQvNzI4ZGE5NzczOTEyYjMxYjY1YWRjYmQwODcxODM2N2FkYmI0ZTEwMi5qcGc=&amp;md5=e78cda7efafed92cc182f38c1564e331"/>
          <p:cNvSpPr>
            <a:spLocks noChangeAspect="1" noChangeArrowheads="1"/>
          </p:cNvSpPr>
          <p:nvPr/>
        </p:nvSpPr>
        <p:spPr bwMode="auto">
          <a:xfrm>
            <a:off x="5345088" y="30464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31" descr="proxy?url=aHR0cDovL2YuaGlwaG90b3MuYmRpbWcuY29tL2FsYnVtL3clM0QyMDQ4L3NpZ249NDJkN2U3Y2UzNGZhZTZjZDBjYjRhYzYxM2I4YjBkMjQvNzI4ZGE5NzczOTEyYjMxYjY1YWRjYmQwODcxODM2N2FkYmI0ZTEwMi5qcGc=&amp;md5=e78cda7efafed92cc182f38c1564e331"/>
          <p:cNvSpPr>
            <a:spLocks noChangeAspect="1" noChangeArrowheads="1"/>
          </p:cNvSpPr>
          <p:nvPr/>
        </p:nvSpPr>
        <p:spPr bwMode="auto">
          <a:xfrm>
            <a:off x="5345088" y="30464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39"/>
          <p:cNvSpPr>
            <a:spLocks noChangeArrowheads="1"/>
          </p:cNvSpPr>
          <p:nvPr/>
        </p:nvSpPr>
        <p:spPr bwMode="auto">
          <a:xfrm>
            <a:off x="3789784" y="5229200"/>
            <a:ext cx="2438400" cy="958552"/>
          </a:xfrm>
          <a:prstGeom prst="wedgeRoundRectCallout">
            <a:avLst>
              <a:gd name="adj1" fmla="val -36653"/>
              <a:gd name="adj2" fmla="val -73611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speaking Chinese.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40"/>
          <p:cNvSpPr>
            <a:spLocks noChangeArrowheads="1"/>
          </p:cNvSpPr>
          <p:nvPr/>
        </p:nvSpPr>
        <p:spPr bwMode="auto">
          <a:xfrm>
            <a:off x="5148064" y="2578224"/>
            <a:ext cx="2655912" cy="1138808"/>
          </a:xfrm>
          <a:prstGeom prst="wedgeRoundRectCallout">
            <a:avLst>
              <a:gd name="adj1" fmla="val 1042"/>
              <a:gd name="adj2" fmla="val 61921"/>
              <a:gd name="adj3" fmla="val 16667"/>
            </a:avLst>
          </a:prstGeom>
          <a:solidFill>
            <a:srgbClr val="CCFFCC"/>
          </a:solidFill>
          <a:ln w="44450">
            <a:solidFill>
              <a:srgbClr val="FF66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Sorry. What are you saying?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41"/>
          <p:cNvSpPr>
            <a:spLocks noChangeArrowheads="1"/>
          </p:cNvSpPr>
          <p:nvPr/>
        </p:nvSpPr>
        <p:spPr bwMode="auto">
          <a:xfrm>
            <a:off x="2144688" y="2438400"/>
            <a:ext cx="2667000" cy="1371600"/>
          </a:xfrm>
          <a:prstGeom prst="wedgeRoundRectCallout">
            <a:avLst>
              <a:gd name="adj1" fmla="val 4310"/>
              <a:gd name="adj2" fmla="val 79763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Ni </a:t>
            </a:r>
            <a:r>
              <a:rPr lang="en-US" altLang="zh-CN" sz="2400" b="1" i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hao</a:t>
            </a:r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Ni </a:t>
            </a:r>
            <a:r>
              <a:rPr lang="en-US" altLang="zh-CN" sz="2400" b="1" i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zai</a:t>
            </a:r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i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gan</a:t>
            </a:r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i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shen</a:t>
            </a:r>
            <a:r>
              <a:rPr lang="en-US" altLang="zh-CN" sz="2400" b="1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me ne?</a:t>
            </a:r>
            <a:endParaRPr lang="en-US" altLang="zh-CN" sz="2400" b="1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17"/>
          <p:cNvSpPr/>
          <p:nvPr/>
        </p:nvSpPr>
        <p:spPr bwMode="auto">
          <a:xfrm>
            <a:off x="6300192" y="1465385"/>
            <a:ext cx="1524000" cy="876300"/>
          </a:xfrm>
          <a:prstGeom prst="borderCallout1">
            <a:avLst>
              <a:gd name="adj1" fmla="val 27273"/>
              <a:gd name="adj2" fmla="val -4764"/>
              <a:gd name="adj3" fmla="val -8464"/>
              <a:gd name="adj4" fmla="val -47209"/>
            </a:avLst>
          </a:prstGeom>
          <a:solidFill>
            <a:srgbClr val="CCFFCC"/>
          </a:solidFill>
          <a:ln w="317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（名词）展览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4869668" y="1391940"/>
            <a:ext cx="1358516" cy="0"/>
          </a:xfrm>
          <a:prstGeom prst="line">
            <a:avLst/>
          </a:prstGeom>
          <a:noFill/>
          <a:ln w="3175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未标题-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371600" y="1012826"/>
            <a:ext cx="6115050" cy="47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AutoShape 9"/>
          <p:cNvSpPr>
            <a:spLocks noChangeArrowheads="1"/>
          </p:cNvSpPr>
          <p:nvPr/>
        </p:nvSpPr>
        <p:spPr bwMode="auto">
          <a:xfrm>
            <a:off x="2400300" y="5445224"/>
            <a:ext cx="1811660" cy="818728"/>
          </a:xfrm>
          <a:prstGeom prst="wedgeRoundRectCallout">
            <a:avLst>
              <a:gd name="adj1" fmla="val -47597"/>
              <a:gd name="adj2" fmla="val -85593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lovely.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AutoShape 10"/>
          <p:cNvSpPr>
            <a:spLocks noChangeArrowheads="1"/>
          </p:cNvSpPr>
          <p:nvPr/>
        </p:nvSpPr>
        <p:spPr bwMode="auto">
          <a:xfrm>
            <a:off x="4514850" y="2060848"/>
            <a:ext cx="3446064" cy="990600"/>
          </a:xfrm>
          <a:prstGeom prst="wedgeRoundRectCallout">
            <a:avLst>
              <a:gd name="adj1" fmla="val -1381"/>
              <a:gd name="adj2" fmla="val 113634"/>
              <a:gd name="adj3" fmla="val 16667"/>
            </a:avLst>
          </a:prstGeom>
          <a:solidFill>
            <a:srgbClr val="CCFFCC"/>
          </a:solidFill>
          <a:ln w="44450">
            <a:solidFill>
              <a:srgbClr val="FF99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drawing a picture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Have a look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AutoShape 11"/>
          <p:cNvSpPr>
            <a:spLocks noChangeArrowheads="1"/>
          </p:cNvSpPr>
          <p:nvPr/>
        </p:nvSpPr>
        <p:spPr bwMode="auto">
          <a:xfrm>
            <a:off x="1828800" y="1981200"/>
            <a:ext cx="1885950" cy="1371600"/>
          </a:xfrm>
          <a:prstGeom prst="wedgeRoundRectCallout">
            <a:avLst>
              <a:gd name="adj1" fmla="val -31440"/>
              <a:gd name="adj2" fmla="val 70139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Oh, hello. What are you doing?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5868144" y="1750367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（画图画）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6229350" y="2924298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（看一看）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未题-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195736" y="1772816"/>
            <a:ext cx="5544616" cy="4136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AutoShape 5"/>
          <p:cNvSpPr>
            <a:spLocks noChangeArrowheads="1"/>
          </p:cNvSpPr>
          <p:nvPr/>
        </p:nvSpPr>
        <p:spPr bwMode="auto">
          <a:xfrm>
            <a:off x="5364088" y="2103746"/>
            <a:ext cx="3130624" cy="1295400"/>
          </a:xfrm>
          <a:prstGeom prst="wedgeRoundRectCallout">
            <a:avLst>
              <a:gd name="adj1" fmla="val -23162"/>
              <a:gd name="adj2" fmla="val 87154"/>
              <a:gd name="adj3" fmla="val 16667"/>
            </a:avLst>
          </a:prstGeom>
          <a:solidFill>
            <a:srgbClr val="CCFFCC"/>
          </a:solidFill>
          <a:ln w="44450">
            <a:solidFill>
              <a:srgbClr val="FF99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Yes. I</a:t>
            </a: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m cooking rice. Asako is making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sushi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AutoShape 6"/>
          <p:cNvSpPr>
            <a:spLocks noChangeArrowheads="1"/>
          </p:cNvSpPr>
          <p:nvPr/>
        </p:nvSpPr>
        <p:spPr bwMode="auto">
          <a:xfrm>
            <a:off x="3217540" y="2578224"/>
            <a:ext cx="1714500" cy="1066800"/>
          </a:xfrm>
          <a:prstGeom prst="wedgeRoundRectCallout">
            <a:avLst>
              <a:gd name="adj1" fmla="val 26923"/>
              <a:gd name="adj2" fmla="val 91451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you cooking?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6804248" y="3255367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（寿司）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8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未题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57350" y="1447801"/>
            <a:ext cx="5829300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AutoShape 5"/>
          <p:cNvSpPr>
            <a:spLocks noChangeArrowheads="1"/>
          </p:cNvSpPr>
          <p:nvPr/>
        </p:nvSpPr>
        <p:spPr bwMode="auto">
          <a:xfrm>
            <a:off x="5076056" y="1905000"/>
            <a:ext cx="2171700" cy="876300"/>
          </a:xfrm>
          <a:prstGeom prst="wedgeRoundRectCallout">
            <a:avLst>
              <a:gd name="adj1" fmla="val 8485"/>
              <a:gd name="adj2" fmla="val 88386"/>
              <a:gd name="adj3" fmla="val 16667"/>
            </a:avLst>
          </a:prstGeom>
          <a:solidFill>
            <a:srgbClr val="CCFFCC"/>
          </a:solidFill>
          <a:ln w="44450">
            <a:solidFill>
              <a:srgbClr val="FF99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Sure. Please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take turns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AutoShape 6"/>
          <p:cNvSpPr>
            <a:spLocks noChangeArrowheads="1"/>
          </p:cNvSpPr>
          <p:nvPr/>
        </p:nvSpPr>
        <p:spPr bwMode="auto">
          <a:xfrm>
            <a:off x="1885950" y="2209800"/>
            <a:ext cx="2114550" cy="1143000"/>
          </a:xfrm>
          <a:prstGeom prst="wedgeRoundRectCallout">
            <a:avLst>
              <a:gd name="adj1" fmla="val 11597"/>
              <a:gd name="adj2" fmla="val 78056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Can we play music with you?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732240" y="277830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按顺序来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4091930" y="3505200"/>
            <a:ext cx="1200150" cy="7620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067944" y="3595082"/>
            <a:ext cx="125418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Spain</a:t>
            </a:r>
            <a:endParaRPr lang="en-US" altLang="zh-CN" sz="3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2" grpId="0" animBg="1"/>
      <p:bldP spid="8" grpId="0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未题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543050" y="908720"/>
            <a:ext cx="6057900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600200" y="5404520"/>
            <a:ext cx="3403848" cy="832792"/>
          </a:xfrm>
          <a:prstGeom prst="wedgeRoundRectCallout">
            <a:avLst>
              <a:gd name="adj1" fmla="val -9306"/>
              <a:gd name="adj2" fmla="val -73472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en-US" altLang="zh-CN" sz="24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re so cool!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Can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you teach me?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5372100" y="1289720"/>
            <a:ext cx="1543050" cy="685800"/>
          </a:xfrm>
          <a:prstGeom prst="wedgeRoundRectCallout">
            <a:avLst>
              <a:gd name="adj1" fmla="val -7176"/>
              <a:gd name="adj2" fmla="val 88426"/>
              <a:gd name="adj3" fmla="val 16667"/>
            </a:avLst>
          </a:prstGeom>
          <a:solidFill>
            <a:srgbClr val="CCFFCC"/>
          </a:solidFill>
          <a:ln w="44450">
            <a:solidFill>
              <a:srgbClr val="FF99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Yes, I am.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2057400" y="1975520"/>
            <a:ext cx="2000250" cy="990600"/>
          </a:xfrm>
          <a:prstGeom prst="wedgeRoundRectCallout">
            <a:avLst>
              <a:gd name="adj1" fmla="val -34227"/>
              <a:gd name="adj2" fmla="val 76602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Are you from China?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6172200" y="5099720"/>
            <a:ext cx="1143000" cy="533400"/>
          </a:xfrm>
          <a:prstGeom prst="wedgeRoundRectCallout">
            <a:avLst>
              <a:gd name="adj1" fmla="val -31769"/>
              <a:gd name="adj2" fmla="val -144347"/>
              <a:gd name="adj3" fmla="val 16667"/>
            </a:avLst>
          </a:prstGeom>
          <a:solidFill>
            <a:srgbClr val="CCFFCC"/>
          </a:solidFill>
          <a:ln w="44450">
            <a:solidFill>
              <a:srgbClr val="FF99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Sure.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  <p:bldP spid="819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未题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57350" y="1660526"/>
            <a:ext cx="565785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AutoShape 5"/>
          <p:cNvSpPr>
            <a:spLocks noChangeArrowheads="1"/>
          </p:cNvSpPr>
          <p:nvPr/>
        </p:nvSpPr>
        <p:spPr bwMode="auto">
          <a:xfrm>
            <a:off x="1885950" y="1772816"/>
            <a:ext cx="2758058" cy="960512"/>
          </a:xfrm>
          <a:prstGeom prst="wedgeRoundRectCallout">
            <a:avLst>
              <a:gd name="adj1" fmla="val 9028"/>
              <a:gd name="adj2" fmla="val 79764"/>
              <a:gd name="adj3" fmla="val 16667"/>
            </a:avLst>
          </a:prstGeom>
          <a:solidFill>
            <a:srgbClr val="99CCFF"/>
          </a:solidFill>
          <a:ln w="44450">
            <a:solidFill>
              <a:srgbClr val="FFFF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Are you doing kung fu?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20" name="AutoShape 6"/>
          <p:cNvSpPr>
            <a:spLocks noChangeArrowheads="1"/>
          </p:cNvSpPr>
          <p:nvPr/>
        </p:nvSpPr>
        <p:spPr bwMode="auto">
          <a:xfrm>
            <a:off x="5717282" y="2852574"/>
            <a:ext cx="2383110" cy="1080482"/>
          </a:xfrm>
          <a:prstGeom prst="wedgeRoundRectCallout">
            <a:avLst>
              <a:gd name="adj1" fmla="val 2319"/>
              <a:gd name="adj2" fmla="val 76968"/>
              <a:gd name="adj3" fmla="val 1666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Yes, I am.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algn="ctr"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</a:t>
            </a:r>
            <a:r>
              <a:rPr lang="en-US" altLang="zh-CN" sz="24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ll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show you.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4171950" y="3505200"/>
            <a:ext cx="1200150" cy="7620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4283968" y="3595082"/>
            <a:ext cx="100219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USA</a:t>
            </a:r>
            <a:endParaRPr lang="en-US" altLang="zh-CN" sz="3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4" grpId="0" animBg="1"/>
      <p:bldP spid="92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67544" y="1196752"/>
            <a:ext cx="4176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Fill in the blanks.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7544" y="1936527"/>
            <a:ext cx="812408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Canadian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robot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picture.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Asako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sushi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Spanish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robot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music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Robin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kung 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fu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Sarah and Robin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 </a:t>
            </a:r>
            <a:r>
              <a:rPr lang="en-US" altLang="zh-CN" sz="24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to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Spanish robot.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23928" y="1916832"/>
            <a:ext cx="1665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drawing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987816" y="2473732"/>
            <a:ext cx="15359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making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770485" y="3001104"/>
            <a:ext cx="1519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playing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907704" y="3599438"/>
            <a:ext cx="17139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showing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3707904" y="4129916"/>
            <a:ext cx="14382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talking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10"/>
          <p:cNvSpPr/>
          <p:nvPr/>
        </p:nvSpPr>
        <p:spPr bwMode="auto">
          <a:xfrm>
            <a:off x="4374401" y="1236663"/>
            <a:ext cx="1828800" cy="609600"/>
          </a:xfrm>
          <a:prstGeom prst="borderCallout1">
            <a:avLst>
              <a:gd name="adj1" fmla="val 18750"/>
              <a:gd name="adj2" fmla="val -4167"/>
              <a:gd name="adj3" fmla="val 143750"/>
              <a:gd name="adj4" fmla="val -108333"/>
            </a:avLst>
          </a:prstGeom>
          <a:solidFill>
            <a:srgbClr val="CCFFCC"/>
          </a:solidFill>
          <a:ln w="19050">
            <a:solidFill>
              <a:srgbClr val="80008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</a:rPr>
              <a:t>加拿大的</a:t>
            </a:r>
            <a:endParaRPr lang="zh-CN" altLang="en-US" sz="2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11"/>
          <p:cNvSpPr/>
          <p:nvPr/>
        </p:nvSpPr>
        <p:spPr bwMode="auto">
          <a:xfrm>
            <a:off x="2609414" y="5445224"/>
            <a:ext cx="1828800" cy="477837"/>
          </a:xfrm>
          <a:prstGeom prst="borderCallout1">
            <a:avLst>
              <a:gd name="adj1" fmla="val 18750"/>
              <a:gd name="adj2" fmla="val -4167"/>
              <a:gd name="adj3" fmla="val -424992"/>
              <a:gd name="adj4" fmla="val -54904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600" b="1">
                <a:latin typeface="微软雅黑" panose="020B0503020204020204" pitchFamily="34" charset="-122"/>
                <a:ea typeface="微软雅黑" panose="020B0503020204020204" pitchFamily="34" charset="-122"/>
              </a:rPr>
              <a:t>西班牙的</a:t>
            </a:r>
            <a:endParaRPr lang="zh-CN" altLang="en-US" sz="2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472fd29-2e16-4a28-a56e-ab5c8100b03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WPS 演示</Application>
  <PresentationFormat>全屏显示(4:3)</PresentationFormat>
  <Paragraphs>90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Times New Roman</vt:lpstr>
      <vt:lpstr>Arial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2021-02-09T06:56:00Z</cp:lastPrinted>
  <dcterms:created xsi:type="dcterms:W3CDTF">2021-02-09T06:56:00Z</dcterms:created>
  <dcterms:modified xsi:type="dcterms:W3CDTF">2023-02-25T06:17:32Z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E840681FA701423890E7656985133436</vt:lpwstr>
  </property>
  <property fmtid="{D5CDD505-2E9C-101B-9397-08002B2CF9AE}" pid="7" name="KSOProductBuildVer">
    <vt:lpwstr>2052-11.1.0.13703</vt:lpwstr>
  </property>
</Properties>
</file>