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9" r:id="rId3"/>
    <p:sldId id="261" r:id="rId4"/>
    <p:sldId id="260" r:id="rId5"/>
    <p:sldId id="262" r:id="rId6"/>
    <p:sldId id="270" r:id="rId7"/>
    <p:sldId id="283" r:id="rId8"/>
    <p:sldId id="274" r:id="rId9"/>
    <p:sldId id="275" r:id="rId10"/>
    <p:sldId id="271" r:id="rId11"/>
    <p:sldId id="284" r:id="rId12"/>
    <p:sldId id="285" r:id="rId13"/>
    <p:sldId id="286" r:id="rId14"/>
    <p:sldId id="287" r:id="rId15"/>
    <p:sldId id="264" r:id="rId16"/>
    <p:sldId id="288" r:id="rId17"/>
    <p:sldId id="290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蓝天 (4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蓝天 (5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蓝天 (6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2"/>
          <p:cNvSpPr/>
          <p:nvPr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audio" Target="NULL" TargetMode="Externa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audio" Target="NULL" TargetMode="Externa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1"/>
          <p:cNvSpPr/>
          <p:nvPr/>
        </p:nvSpPr>
        <p:spPr>
          <a:xfrm>
            <a:off x="5063396" y="533959"/>
            <a:ext cx="2621230" cy="461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2400" b="1" dirty="0">
                <a:latin typeface="Times New Roman" panose="02020603050405020304" pitchFamily="18" charset="0"/>
              </a:rPr>
              <a:t>PEP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六年级 下册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3972552" y="1059582"/>
            <a:ext cx="4802918" cy="23083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20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Unit 2  Last weekend</a:t>
            </a:r>
            <a:endParaRPr lang="en-US" altLang="zh-CN" sz="4000" b="1" dirty="0">
              <a:latin typeface="Times New Roman" panose="02020603050405020304" pitchFamily="18" charset="0"/>
            </a:endParaRPr>
          </a:p>
          <a:p>
            <a:pPr lvl="0" algn="ctr">
              <a:lnSpc>
                <a:spcPct val="20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</a:rPr>
              <a:t>Part B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latin typeface="汉仪大宋简" pitchFamily="49" charset="-122"/>
                <a:ea typeface="汉仪大宋简" pitchFamily="49" charset="-122"/>
              </a:rPr>
              <a:t>第</a:t>
            </a:r>
            <a:r>
              <a:rPr lang="en-US" altLang="zh-CN" sz="2400" b="1" dirty="0" smtClean="0">
                <a:latin typeface="汉仪大宋简" pitchFamily="49" charset="-122"/>
                <a:ea typeface="汉仪大宋简" pitchFamily="49" charset="-122"/>
              </a:rPr>
              <a:t>3</a:t>
            </a:r>
            <a:r>
              <a:rPr lang="zh-CN" altLang="en-US" sz="2400" b="1" dirty="0" smtClean="0">
                <a:latin typeface="汉仪大宋简" pitchFamily="49" charset="-122"/>
                <a:ea typeface="汉仪大宋简" pitchFamily="49" charset="-122"/>
              </a:rPr>
              <a:t>课</a:t>
            </a:r>
            <a:r>
              <a:rPr lang="zh-CN" altLang="en-US" sz="2400" b="1" dirty="0" smtClean="0">
                <a:latin typeface="汉仪大宋简" pitchFamily="49" charset="-122"/>
                <a:ea typeface="汉仪大宋简" pitchFamily="49" charset="-122"/>
              </a:rPr>
              <a:t>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3"/>
          <p:cNvSpPr/>
          <p:nvPr/>
        </p:nvSpPr>
        <p:spPr>
          <a:xfrm>
            <a:off x="3476625" y="674688"/>
            <a:ext cx="480060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200000"/>
              </a:lnSpc>
            </a:pP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Our room was big, but everything was very old. Our friend Robin cleaned our room and fixed a broken chair.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7410" name="图片 1" descr="Feige图片2019102415583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63575" y="974725"/>
            <a:ext cx="2473325" cy="2446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3"/>
          <p:cNvSpPr/>
          <p:nvPr/>
        </p:nvSpPr>
        <p:spPr>
          <a:xfrm>
            <a:off x="3905250" y="536575"/>
            <a:ext cx="4767263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My mother wanted to read a book but the lamp was too small. My dad got some hamburgers from the hotel kitchen but they were cold and tasted bad. 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8434" name="图片 1" descr="Feige图片2019102415583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8138" y="790575"/>
            <a:ext cx="2843212" cy="2949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3"/>
          <p:cNvSpPr/>
          <p:nvPr/>
        </p:nvSpPr>
        <p:spPr>
          <a:xfrm>
            <a:off x="3717925" y="720725"/>
            <a:ext cx="4700588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200000"/>
              </a:lnSpc>
            </a:pP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wanted to watch TV but the TV didn’t work. The people in Room 301 listened to loud music. I didn’t sleep all night.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9458" name="图片 1" descr="Feige图片2019102415583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19125" y="930275"/>
            <a:ext cx="2743200" cy="2774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2"/>
          <p:cNvSpPr/>
          <p:nvPr/>
        </p:nvSpPr>
        <p:spPr>
          <a:xfrm>
            <a:off x="744538" y="574675"/>
            <a:ext cx="83359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Circle all the verbs in the text and complete the table.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0482" name="表格 3"/>
          <p:cNvGraphicFramePr/>
          <p:nvPr/>
        </p:nvGraphicFramePr>
        <p:xfrm>
          <a:off x="603250" y="1225550"/>
          <a:ext cx="7700962" cy="2938463"/>
        </p:xfrm>
        <a:graphic>
          <a:graphicData uri="http://schemas.openxmlformats.org/drawingml/2006/table">
            <a:tbl>
              <a:tblPr/>
              <a:tblGrid>
                <a:gridCol w="4279900"/>
                <a:gridCol w="3421062"/>
              </a:tblGrid>
              <a:tr h="6429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Past</a:t>
                      </a:r>
                      <a:endParaRPr lang="en-US" altLang="zh-CN" sz="24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Present</a:t>
                      </a:r>
                      <a:endParaRPr lang="en-US" altLang="zh-CN" sz="24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22955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lnSpc>
                          <a:spcPct val="200000"/>
                        </a:lnSpc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was  cleaned  fixed  wanted  got 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lvl="0">
                        <a:lnSpc>
                          <a:spcPct val="200000"/>
                        </a:lnSpc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were  tasted  listened  did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lnSpc>
                          <a:spcPct val="200000"/>
                        </a:lnSpc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is  clean  fix  want  get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lvl="0">
                        <a:lnSpc>
                          <a:spcPct val="200000"/>
                        </a:lnSpc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are  taste  listen  do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0493" name="矩形 1"/>
          <p:cNvSpPr/>
          <p:nvPr/>
        </p:nvSpPr>
        <p:spPr>
          <a:xfrm>
            <a:off x="682625" y="2139950"/>
            <a:ext cx="4105275" cy="143986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494" name="矩形 2"/>
          <p:cNvSpPr/>
          <p:nvPr/>
        </p:nvSpPr>
        <p:spPr>
          <a:xfrm>
            <a:off x="4918075" y="2139950"/>
            <a:ext cx="3263900" cy="143986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 fill="hold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 fill="hold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3" grpId="0" animBg="1"/>
      <p:bldP spid="2049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3"/>
          <p:cNvSpPr/>
          <p:nvPr/>
        </p:nvSpPr>
        <p:spPr>
          <a:xfrm>
            <a:off x="468313" y="555625"/>
            <a:ext cx="792003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and finish the letter.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6" name="矩形 3"/>
          <p:cNvSpPr/>
          <p:nvPr/>
        </p:nvSpPr>
        <p:spPr>
          <a:xfrm>
            <a:off x="425450" y="944563"/>
            <a:ext cx="8437563" cy="3970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Dear manager,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Last weekend, the Wu family were not happy with their room. The People in Room 301 _____________________ all night. It was very noisy. Also , the father_______________________.from the kitchen but _________________________________. 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7" name="矩形 3"/>
          <p:cNvSpPr/>
          <p:nvPr/>
        </p:nvSpPr>
        <p:spPr>
          <a:xfrm>
            <a:off x="4440238" y="2160588"/>
            <a:ext cx="3473450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listened to loud music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8" name="矩形 4"/>
          <p:cNvSpPr/>
          <p:nvPr/>
        </p:nvSpPr>
        <p:spPr>
          <a:xfrm>
            <a:off x="1309688" y="3205163"/>
            <a:ext cx="346233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got some hamburgers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9" name="矩形 5"/>
          <p:cNvSpPr/>
          <p:nvPr/>
        </p:nvSpPr>
        <p:spPr>
          <a:xfrm>
            <a:off x="646113" y="3770313"/>
            <a:ext cx="468788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they were cold and tasted bad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3"/>
          <p:cNvSpPr/>
          <p:nvPr/>
        </p:nvSpPr>
        <p:spPr>
          <a:xfrm>
            <a:off x="250825" y="1004888"/>
            <a:ext cx="8621713" cy="2935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Finally, the mother ___________________________ but the lamp _______________. The TV didn’t work either. It wasn’t a good stay. Maybe we can write an email and say sorry to them.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Mrs Broom.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0" name="矩形 3"/>
          <p:cNvSpPr/>
          <p:nvPr/>
        </p:nvSpPr>
        <p:spPr>
          <a:xfrm>
            <a:off x="3492500" y="1203325"/>
            <a:ext cx="355282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wanted to read a book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1" name="矩形 4"/>
          <p:cNvSpPr/>
          <p:nvPr/>
        </p:nvSpPr>
        <p:spPr>
          <a:xfrm>
            <a:off x="1042988" y="1924050"/>
            <a:ext cx="2216150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was too small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1"/>
          <p:cNvSpPr/>
          <p:nvPr/>
        </p:nvSpPr>
        <p:spPr>
          <a:xfrm>
            <a:off x="3419475" y="960438"/>
            <a:ext cx="4397375" cy="1106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6600" b="1">
                <a:latin typeface="Times New Roman" panose="02020603050405020304" pitchFamily="18" charset="0"/>
              </a:rPr>
              <a:t>Thank you!</a:t>
            </a:r>
            <a:endParaRPr lang="zh-CN" altLang="en-US" sz="66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55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985500" y="12115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1"/>
          <p:cNvGrpSpPr/>
          <p:nvPr/>
        </p:nvGrpSpPr>
        <p:grpSpPr>
          <a:xfrm>
            <a:off x="415925" y="320675"/>
            <a:ext cx="1573213" cy="400050"/>
            <a:chOff x="415840" y="443448"/>
            <a:chExt cx="1572594" cy="400123"/>
          </a:xfrm>
        </p:grpSpPr>
        <p:sp>
          <p:nvSpPr>
            <p:cNvPr id="9218" name="矩形 4"/>
            <p:cNvSpPr/>
            <p:nvPr/>
          </p:nvSpPr>
          <p:spPr>
            <a:xfrm>
              <a:off x="415840" y="443448"/>
              <a:ext cx="1572594" cy="400123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Warming up</a:t>
              </a:r>
              <a:endParaRPr kumimoji="0" lang="zh-CN" altLang="en-US" sz="20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9219" name="直接连接符 5"/>
            <p:cNvCxnSpPr/>
            <p:nvPr/>
          </p:nvCxnSpPr>
          <p:spPr>
            <a:xfrm>
              <a:off x="487191" y="818826"/>
              <a:ext cx="1420309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9220" name="矩形 9"/>
          <p:cNvSpPr/>
          <p:nvPr/>
        </p:nvSpPr>
        <p:spPr>
          <a:xfrm>
            <a:off x="3302000" y="920750"/>
            <a:ext cx="29289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What did she do ?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1" name="Text Box 13"/>
          <p:cNvSpPr/>
          <p:nvPr/>
        </p:nvSpPr>
        <p:spPr>
          <a:xfrm>
            <a:off x="6737350" y="3878263"/>
            <a:ext cx="2122488" cy="522287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made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the bed</a:t>
            </a:r>
            <a:r>
              <a:rPr lang="en-US" altLang="zh-CN" sz="2800" dirty="0">
                <a:latin typeface="Comic Sans MS" panose="030F0702030302020204" pitchFamily="66" charset="0"/>
              </a:rPr>
              <a:t> </a:t>
            </a:r>
            <a:endParaRPr lang="en-US" altLang="zh-CN" sz="2800" dirty="0">
              <a:latin typeface="Comic Sans MS" panose="030F0702030302020204" pitchFamily="66" charset="0"/>
            </a:endParaRPr>
          </a:p>
        </p:txBody>
      </p:sp>
      <p:sp>
        <p:nvSpPr>
          <p:cNvPr id="9222" name="Text Box 14"/>
          <p:cNvSpPr/>
          <p:nvPr/>
        </p:nvSpPr>
        <p:spPr>
          <a:xfrm>
            <a:off x="3852863" y="3994150"/>
            <a:ext cx="2994025" cy="522288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cooked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the food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3" name="Text Box 15"/>
          <p:cNvSpPr/>
          <p:nvPr/>
        </p:nvSpPr>
        <p:spPr>
          <a:xfrm>
            <a:off x="415925" y="3943350"/>
            <a:ext cx="3308350" cy="4603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cleaned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the rooms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24" name="图片 1" descr="timg (3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2575" y="2224088"/>
            <a:ext cx="3019425" cy="1504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5" name="图片 2" descr="timg (4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25888" y="1590675"/>
            <a:ext cx="2138362" cy="2138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6" name="图片 3" descr="timg (5)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32550" y="2092325"/>
            <a:ext cx="2427288" cy="1593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2" grpId="0" animBg="1"/>
      <p:bldP spid="92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1"/>
          <p:cNvGrpSpPr/>
          <p:nvPr/>
        </p:nvGrpSpPr>
        <p:grpSpPr>
          <a:xfrm>
            <a:off x="415925" y="311150"/>
            <a:ext cx="1866900" cy="400050"/>
            <a:chOff x="415840" y="443448"/>
            <a:chExt cx="1866217" cy="400110"/>
          </a:xfrm>
        </p:grpSpPr>
        <p:sp>
          <p:nvSpPr>
            <p:cNvPr id="10242" name="矩形 3"/>
            <p:cNvSpPr/>
            <p:nvPr/>
          </p:nvSpPr>
          <p:spPr>
            <a:xfrm>
              <a:off x="415840" y="443448"/>
              <a:ext cx="1866217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Read and write</a:t>
              </a:r>
              <a:endParaRPr kumimoji="0" lang="zh-CN" altLang="en-US" sz="20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0243" name="直接连接符 4"/>
            <p:cNvCxnSpPr/>
            <p:nvPr/>
          </p:nvCxnSpPr>
          <p:spPr>
            <a:xfrm>
              <a:off x="487199" y="818826"/>
              <a:ext cx="1709162" cy="0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0244" name="矩形 3"/>
          <p:cNvSpPr/>
          <p:nvPr/>
        </p:nvSpPr>
        <p:spPr>
          <a:xfrm>
            <a:off x="323850" y="987425"/>
            <a:ext cx="8569325" cy="1050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This is </a:t>
            </a:r>
            <a:r>
              <a:rPr lang="en-US" altLang="zh-CN" sz="2400" b="1" dirty="0" err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Mrs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Broom. She works in a </a:t>
            </a:r>
            <a:r>
              <a:rPr lang="en-US" altLang="zh-CN" sz="2400" b="1" dirty="0" err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hotel.She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is a housekeeper. What do you think she did yesterday?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245" name="图片 1" descr="Feige图片201910241555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154238"/>
            <a:ext cx="7519988" cy="2763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6" name="椭圆 2"/>
          <p:cNvSpPr/>
          <p:nvPr/>
        </p:nvSpPr>
        <p:spPr>
          <a:xfrm>
            <a:off x="2951163" y="3838575"/>
            <a:ext cx="2160588" cy="3603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0247" name="椭圆 5"/>
          <p:cNvSpPr/>
          <p:nvPr/>
        </p:nvSpPr>
        <p:spPr>
          <a:xfrm>
            <a:off x="2878138" y="4408488"/>
            <a:ext cx="2160588" cy="3603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0248" name="read and writ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508625" y="1635125"/>
            <a:ext cx="304800" cy="304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6477" fill="hold"/>
                                        <p:tgtEl>
                                          <p:spTgt spid="102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8"/>
                </p:tgtEl>
              </p:cMediaNode>
            </p:audio>
          </p:childTnLst>
        </p:cTn>
      </p:par>
    </p:tnLst>
    <p:bldLst>
      <p:bldP spid="10246" grpId="0" animBg="1"/>
      <p:bldP spid="102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/>
          <p:nvPr/>
        </p:nvSpPr>
        <p:spPr>
          <a:xfrm>
            <a:off x="4056063" y="392113"/>
            <a:ext cx="3868737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Wu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yifan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and his family stayed at the Holiday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Hotel. But it was not a happy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time.Why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 From the letter, we can get an answer.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266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1001713"/>
            <a:ext cx="3205162" cy="32099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1267" name="read and write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924800" y="3619500"/>
            <a:ext cx="635000" cy="635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76" fill="hold"/>
                                        <p:tgtEl>
                                          <p:spTgt spid="112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 descr="Read and write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532313" y="393700"/>
            <a:ext cx="4181475" cy="448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0" name="矩形 4"/>
          <p:cNvSpPr/>
          <p:nvPr/>
        </p:nvSpPr>
        <p:spPr>
          <a:xfrm>
            <a:off x="265113" y="817563"/>
            <a:ext cx="3816350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Dear Customer: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    Thank you for staying in our hotel. How was 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your stay? Please circle.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Good      Average        Bad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1" name="矩形 5"/>
          <p:cNvSpPr/>
          <p:nvPr/>
        </p:nvSpPr>
        <p:spPr>
          <a:xfrm>
            <a:off x="155575" y="755650"/>
            <a:ext cx="3816350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Dear Sir:</a:t>
            </a:r>
            <a:endParaRPr lang="zh-CN" altLang="zh-CN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Our weekend at your hotel was bad. Our room was big, but everything was very old. Our friend Robin cleaned our room and fixed a broken chair.</a:t>
            </a:r>
            <a:endParaRPr lang="zh-CN" altLang="zh-CN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2" name="矩形 6"/>
          <p:cNvSpPr/>
          <p:nvPr/>
        </p:nvSpPr>
        <p:spPr>
          <a:xfrm>
            <a:off x="4678363" y="1725613"/>
            <a:ext cx="4032250" cy="299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hotel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旅馆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fixed 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fix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的过去式）修理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broken 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破损的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lamp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台灯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loud 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喧闹的；大声的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enjoy 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享受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······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乐趣；喜爱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stay   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暂住；停留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3" name="Oval 6"/>
          <p:cNvSpPr/>
          <p:nvPr/>
        </p:nvSpPr>
        <p:spPr>
          <a:xfrm>
            <a:off x="2346325" y="2722563"/>
            <a:ext cx="1311275" cy="51593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>
              <a:latin typeface="Mistral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 fill="hold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0" grpId="1"/>
      <p:bldP spid="12291" grpId="0"/>
      <p:bldP spid="12293" grpId="0" animBg="1"/>
      <p:bldP spid="1229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 descr="Read and write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532313" y="393700"/>
            <a:ext cx="4181475" cy="448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4" name="矩形 4"/>
          <p:cNvSpPr/>
          <p:nvPr/>
        </p:nvSpPr>
        <p:spPr>
          <a:xfrm>
            <a:off x="265113" y="817563"/>
            <a:ext cx="3816350" cy="2398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My mother wanted to read a book but the lamp was too small. My dad got some hamburgers from the hotel kitchen but they were cold and tasted bad. 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5" name="矩形 5"/>
          <p:cNvSpPr/>
          <p:nvPr/>
        </p:nvSpPr>
        <p:spPr>
          <a:xfrm>
            <a:off x="317500" y="817563"/>
            <a:ext cx="3816350" cy="3322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I wanted to watch TV but the TV didn’t work. The people in Room 301 listened to loud music. I didn’t sleep all night.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  I’m sorry, but we didn’t enjoy our stay very much.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Wu Yifan and family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6" name="矩形 6"/>
          <p:cNvSpPr/>
          <p:nvPr/>
        </p:nvSpPr>
        <p:spPr>
          <a:xfrm>
            <a:off x="4678363" y="1725613"/>
            <a:ext cx="4032250" cy="299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hotel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旅馆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fixed 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fix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的过去式）修理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broken 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破损的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lamp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台灯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loud 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喧闹的；大声的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enjoy 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享受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······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乐趣；喜爱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stay 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暂住；停留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4" grpId="1"/>
      <p:bldP spid="133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Read and write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532313" y="393700"/>
            <a:ext cx="4181475" cy="448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8" name="矩形 4"/>
          <p:cNvSpPr/>
          <p:nvPr/>
        </p:nvSpPr>
        <p:spPr>
          <a:xfrm>
            <a:off x="107950" y="322263"/>
            <a:ext cx="4406900" cy="4706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Dear Customer: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    Thank you for staying in our hotel. How was your stay? Please circle.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Good      Average        Bad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Dear Sir: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   Our weekend at your hotel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was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bad. Our room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was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big, but everything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was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very old. Our friend Robin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cleaned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our room and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fixed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a broken chair.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39" name="矩形 3"/>
          <p:cNvSpPr/>
          <p:nvPr/>
        </p:nvSpPr>
        <p:spPr>
          <a:xfrm>
            <a:off x="4643438" y="1281113"/>
            <a:ext cx="3995737" cy="320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ct val="150000"/>
              </a:lnSpc>
            </a:pP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尊敬的客户：</a:t>
            </a:r>
            <a:endParaRPr lang="zh-CN" altLang="en-US" sz="15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    感谢您入住我们的酒店。你住得怎么样？请圈出。</a:t>
            </a:r>
            <a:endParaRPr lang="zh-CN" altLang="en-US" sz="15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好的</a:t>
            </a:r>
            <a:r>
              <a:rPr lang="en-US" altLang="zh-CN" sz="1500" b="1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平均</a:t>
            </a:r>
            <a:r>
              <a:rPr lang="en-US" altLang="zh-CN" sz="1500" b="1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坏的</a:t>
            </a:r>
            <a:endParaRPr lang="zh-CN" altLang="en-US" sz="15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endParaRPr lang="zh-CN" altLang="en-US" sz="15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尊敬的先生：</a:t>
            </a:r>
            <a:endParaRPr lang="zh-CN" altLang="en-US" sz="15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1500" b="1">
                <a:latin typeface="黑体" panose="02010609060101010101" pitchFamily="49" charset="-122"/>
                <a:ea typeface="黑体" panose="02010609060101010101" pitchFamily="49" charset="-122"/>
              </a:rPr>
              <a:t>    我们在你们酒店的周末很糟糕。我们的房间很大，但一切都很旧。我们的朋友罗宾打扫了我们的房间，修理了一把破椅子。</a:t>
            </a:r>
            <a:endParaRPr lang="zh-CN" altLang="en-US" sz="15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Read and write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335588" y="393700"/>
            <a:ext cx="3378200" cy="4483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2" name="矩形 4"/>
          <p:cNvSpPr/>
          <p:nvPr/>
        </p:nvSpPr>
        <p:spPr>
          <a:xfrm>
            <a:off x="107950" y="269875"/>
            <a:ext cx="5016500" cy="470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 eaLnBrk="0" hangingPunct="0"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My mother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wanted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to read a book but the lamp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was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too small. My dad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got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some hamburgers from the hotel kitchen but they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were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cold and tasted bad. 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   I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wanted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to watch TV but the TV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didn’t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work. The people in Room 301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listened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to loud music. I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didn’t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sleep all night.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    I’m sorry, but we </a:t>
            </a:r>
            <a:r>
              <a:rPr lang="zh-CN" altLang="zh-CN" sz="2000" b="1" i="1" u="sng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didn’t </a:t>
            </a: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enjoy our stay very much.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just" eaLnBrk="0" hangingPunct="0">
              <a:lnSpc>
                <a:spcPct val="150000"/>
              </a:lnSpc>
            </a:pPr>
            <a:r>
              <a:rPr lang="zh-CN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Wu Yifan and family</a:t>
            </a:r>
            <a:endParaRPr lang="zh-CN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3" name="矩形 3"/>
          <p:cNvSpPr/>
          <p:nvPr/>
        </p:nvSpPr>
        <p:spPr>
          <a:xfrm>
            <a:off x="5395913" y="1550988"/>
            <a:ext cx="3279775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ct val="150000"/>
              </a:lnSpc>
            </a:pPr>
            <a:r>
              <a:rPr lang="en-US" altLang="zh-CN" sz="16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我妈妈想看书，但灯太小了。我爸爸从饭店厨房买了一些汉堡包，但它们又冷又不好吃。</a:t>
            </a:r>
            <a:endParaRPr lang="zh-CN" altLang="en-US" sz="1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  我想看电视，但电视坏了。301房间的人听了很响的音乐。我整晚都没睡。</a:t>
            </a:r>
            <a:endParaRPr lang="zh-CN" altLang="en-US" sz="1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   对不起，我们住得不太愉快。</a:t>
            </a:r>
            <a:endParaRPr lang="zh-CN" altLang="en-US" sz="1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吴一凡一家</a:t>
            </a:r>
            <a:endParaRPr lang="zh-CN" altLang="en-US" sz="1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12"/>
          <p:cNvSpPr/>
          <p:nvPr/>
        </p:nvSpPr>
        <p:spPr>
          <a:xfrm>
            <a:off x="395288" y="590550"/>
            <a:ext cx="8334375" cy="828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the letter again quickly. Find the sentences that describe Pictures 1-3.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386" name="图片 1" descr="Feige图片20191024155835"/>
          <p:cNvPicPr>
            <a:picLocks noChangeAspect="1"/>
          </p:cNvPicPr>
          <p:nvPr/>
        </p:nvPicPr>
        <p:blipFill>
          <a:blip r:embed="rId1" cstate="email"/>
          <a:srcRect b="41939"/>
          <a:stretch>
            <a:fillRect/>
          </a:stretch>
        </p:blipFill>
        <p:spPr>
          <a:xfrm>
            <a:off x="468313" y="1708150"/>
            <a:ext cx="8135937" cy="27797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651d152-6aaf-45f3-9f7f-f5ca1fd2573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3175</Words>
  <Application>WPS 演示</Application>
  <PresentationFormat>全屏显示(16:9)</PresentationFormat>
  <Paragraphs>118</Paragraphs>
  <Slides>16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</vt:lpstr>
      <vt:lpstr>Times New Roman</vt:lpstr>
      <vt:lpstr>黑体</vt:lpstr>
      <vt:lpstr>汉仪大宋简</vt:lpstr>
      <vt:lpstr>微软雅黑</vt:lpstr>
      <vt:lpstr>Comic Sans MS</vt:lpstr>
      <vt:lpstr>Mistral</vt:lpstr>
      <vt:lpstr>Arial</vt:lpstr>
      <vt:lpstr>Arial Unicode MS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2021-02-10T02:36:00Z</cp:lastPrinted>
  <dcterms:created xsi:type="dcterms:W3CDTF">2021-02-10T02:36:00Z</dcterms:created>
  <dcterms:modified xsi:type="dcterms:W3CDTF">2023-02-26T06:01:32Z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8E1AD9BCC0074AE2A142F35E927E0DCF</vt:lpwstr>
  </property>
  <property fmtid="{D5CDD505-2E9C-101B-9397-08002B2CF9AE}" pid="7" name="KSOProductBuildVer">
    <vt:lpwstr>2052-11.1.0.13703</vt:lpwstr>
  </property>
</Properties>
</file>