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79" r:id="rId4"/>
    <p:sldId id="268" r:id="rId5"/>
    <p:sldId id="260" r:id="rId6"/>
    <p:sldId id="261" r:id="rId7"/>
    <p:sldId id="262" r:id="rId8"/>
    <p:sldId id="263" r:id="rId9"/>
    <p:sldId id="270" r:id="rId10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12" clrIdx="0"/>
  <p:cmAuthor id="1" name="绿色圃中小学教育网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61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1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1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81B62D-1849-4C6A-B9BF-BB99026F20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1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1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1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9FF72E-0EC8-4AEA-ABF4-A226A9F657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1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1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1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CEE5E-0EC4-46E5-898A-565405BAC5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1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1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1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3424E7-1EB1-4AB9-B467-ABB8C0D7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61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1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1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8697BF-CACD-4411-8C2D-8127D591FB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61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61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1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E6E4B0-FF35-44BF-8FB7-5FFC5325AA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1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61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1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92F08-FCB1-44F3-8A04-9B3C8445EF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61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61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1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11B59F-D930-4719-A63F-AF73746D31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1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61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1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3FE18-83A0-4DAA-B23A-62E304AF60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61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61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1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CEDC4-BC81-4B2E-A377-330771EF0D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61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61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1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60F179-4A66-4252-A50E-215FEC6A9A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614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614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148" name="日期占位符 614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6149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6150" name="灯片编号占位符 61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376B6D90-4AF3-4233-92DD-02783C16676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矩形 7169"/>
          <p:cNvSpPr>
            <a:spLocks noChangeArrowheads="1"/>
          </p:cNvSpPr>
          <p:nvPr/>
        </p:nvSpPr>
        <p:spPr bwMode="auto">
          <a:xfrm>
            <a:off x="10319" y="1676446"/>
            <a:ext cx="9123362" cy="2133544"/>
          </a:xfrm>
          <a:prstGeom prst="rect">
            <a:avLst/>
          </a:prstGeom>
          <a:solidFill>
            <a:schemeClr val="bg1">
              <a:alpha val="74001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-2038" y="190504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Unit 3 Where did you go?</a:t>
            </a:r>
            <a:endParaRPr lang="en-US" altLang="zh-CN" sz="5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51" name="直接连接符 7171"/>
          <p:cNvSpPr>
            <a:spLocks noChangeShapeType="1"/>
          </p:cNvSpPr>
          <p:nvPr/>
        </p:nvSpPr>
        <p:spPr bwMode="auto">
          <a:xfrm>
            <a:off x="882287" y="3074146"/>
            <a:ext cx="7391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3625849" y="3352802"/>
            <a:ext cx="18716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PEP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六年级下册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8193"/>
          <p:cNvSpPr>
            <a:spLocks noGrp="1" noChangeArrowheads="1"/>
          </p:cNvSpPr>
          <p:nvPr>
            <p:ph type="title"/>
          </p:nvPr>
        </p:nvSpPr>
        <p:spPr>
          <a:xfrm>
            <a:off x="10319" y="3809990"/>
            <a:ext cx="9139668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Part A</a:t>
            </a:r>
            <a:endParaRPr lang="en-US" altLang="zh-CN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8194"/>
          <p:cNvSpPr txBox="1">
            <a:spLocks noChangeArrowheads="1"/>
          </p:cNvSpPr>
          <p:nvPr/>
        </p:nvSpPr>
        <p:spPr bwMode="auto">
          <a:xfrm>
            <a:off x="3473087" y="4907522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 b="1" dirty="0" smtClean="0"/>
              <a:t>第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课</a:t>
            </a:r>
            <a:r>
              <a:rPr lang="zh-CN" altLang="en-US" sz="3200" b="1" dirty="0"/>
              <a:t>时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47107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8275" y="0"/>
            <a:ext cx="3184525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TextBox 21"/>
          <p:cNvSpPr txBox="1">
            <a:spLocks noChangeArrowheads="1"/>
          </p:cNvSpPr>
          <p:nvPr/>
        </p:nvSpPr>
        <p:spPr bwMode="auto">
          <a:xfrm>
            <a:off x="625475" y="533400"/>
            <a:ext cx="2393950" cy="671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Grammar </a:t>
            </a:r>
            <a:endParaRPr lang="en-US" altLang="zh-CN" sz="3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9" name="文本框 47109"/>
          <p:cNvSpPr txBox="1">
            <a:spLocks noChangeArrowheads="1"/>
          </p:cNvSpPr>
          <p:nvPr/>
        </p:nvSpPr>
        <p:spPr bwMode="auto">
          <a:xfrm>
            <a:off x="2971800" y="2235200"/>
            <a:ext cx="286385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go  —    went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ride —   </a:t>
            </a:r>
            <a:r>
              <a:rPr lang="en-US" altLang="zh-CN" sz="36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rode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hurt  —  </a:t>
            </a:r>
            <a:r>
              <a:rPr lang="en-US" altLang="zh-CN" sz="36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hurt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fall   —  </a:t>
            </a:r>
            <a:r>
              <a:rPr lang="en-US" altLang="zh-CN" sz="36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fell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can  —   could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9458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76200"/>
            <a:ext cx="2803525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extBox 21"/>
          <p:cNvSpPr txBox="1">
            <a:spLocks noChangeArrowheads="1"/>
          </p:cNvSpPr>
          <p:nvPr/>
        </p:nvSpPr>
        <p:spPr bwMode="auto">
          <a:xfrm>
            <a:off x="457200" y="609600"/>
            <a:ext cx="1912938" cy="671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Lead-in </a:t>
            </a:r>
            <a:endParaRPr lang="en-US" altLang="zh-CN" sz="3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9462" name="图片 19461" descr="201305~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00600" y="342900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 19463" descr="310442~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3581400"/>
            <a:ext cx="3657600" cy="259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图片 19468" descr="071419~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53000" y="228600"/>
            <a:ext cx="3886200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矩形 19470"/>
          <p:cNvSpPr>
            <a:spLocks noChangeArrowheads="1"/>
          </p:cNvSpPr>
          <p:nvPr/>
        </p:nvSpPr>
        <p:spPr bwMode="auto">
          <a:xfrm>
            <a:off x="1447800" y="2133600"/>
            <a:ext cx="1828800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2800" dirty="0" err="1">
                <a:latin typeface="Times New Roman" panose="02020603050405020304" pitchFamily="18" charset="0"/>
              </a:rPr>
              <a:t>Turpan</a:t>
            </a:r>
            <a:r>
              <a:rPr lang="en-US" altLang="zh-CN" sz="2800" dirty="0">
                <a:latin typeface="Times New Roman" panose="02020603050405020304" pitchFamily="18" charset="0"/>
              </a:rPr>
              <a:t> 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1265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07988"/>
            <a:ext cx="280352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extBox 21"/>
          <p:cNvSpPr txBox="1">
            <a:spLocks noChangeArrowheads="1"/>
          </p:cNvSpPr>
          <p:nvPr/>
        </p:nvSpPr>
        <p:spPr bwMode="auto">
          <a:xfrm>
            <a:off x="457200" y="941388"/>
            <a:ext cx="1912938" cy="671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Lead-in </a:t>
            </a:r>
            <a:endParaRPr lang="en-US" altLang="zh-CN" sz="3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0" name="圆角矩形标注 11269"/>
          <p:cNvSpPr>
            <a:spLocks noChangeArrowheads="1"/>
          </p:cNvSpPr>
          <p:nvPr/>
        </p:nvSpPr>
        <p:spPr bwMode="auto">
          <a:xfrm>
            <a:off x="1066800" y="2057400"/>
            <a:ext cx="3276600" cy="1295400"/>
          </a:xfrm>
          <a:prstGeom prst="wedgeRoundRectCallout">
            <a:avLst>
              <a:gd name="adj1" fmla="val -46852"/>
              <a:gd name="adj2" fmla="val 106616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Did you go to </a:t>
            </a:r>
            <a:r>
              <a:rPr lang="en-US" altLang="zh-CN" sz="3200" dirty="0" err="1">
                <a:latin typeface="Times New Roman" panose="02020603050405020304" pitchFamily="18" charset="0"/>
              </a:rPr>
              <a:t>Turpan</a:t>
            </a:r>
            <a:r>
              <a:rPr lang="en-US" altLang="zh-CN" sz="3200" dirty="0">
                <a:latin typeface="Times New Roman" panose="02020603050405020304" pitchFamily="18" charset="0"/>
              </a:rPr>
              <a:t>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71" name="圆角矩形标注 11270"/>
          <p:cNvSpPr>
            <a:spLocks noChangeArrowheads="1"/>
          </p:cNvSpPr>
          <p:nvPr/>
        </p:nvSpPr>
        <p:spPr bwMode="auto">
          <a:xfrm>
            <a:off x="4648200" y="1066800"/>
            <a:ext cx="4267200" cy="2438400"/>
          </a:xfrm>
          <a:prstGeom prst="wedgeRoundRectCallout">
            <a:avLst>
              <a:gd name="adj1" fmla="val 1523"/>
              <a:gd name="adj2" fmla="val 72657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Yes. I did. I saw lots of grapes and ate lots of mutton kebabs. They were </a:t>
            </a:r>
            <a:r>
              <a:rPr lang="en-US" altLang="zh-CN" sz="3200" dirty="0" err="1">
                <a:latin typeface="Times New Roman" panose="02020603050405020304" pitchFamily="18" charset="0"/>
              </a:rPr>
              <a:t>delicioous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72" name="圆角矩形标注 11271"/>
          <p:cNvSpPr>
            <a:spLocks noChangeArrowheads="1"/>
          </p:cNvSpPr>
          <p:nvPr/>
        </p:nvSpPr>
        <p:spPr bwMode="auto">
          <a:xfrm>
            <a:off x="1143000" y="1905000"/>
            <a:ext cx="3276600" cy="1295400"/>
          </a:xfrm>
          <a:prstGeom prst="wedgeRoundRectCallout">
            <a:avLst>
              <a:gd name="adj1" fmla="val -47384"/>
              <a:gd name="adj2" fmla="val 126718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Who did you go with?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73" name="圆角矩形标注 11272"/>
          <p:cNvSpPr>
            <a:spLocks noChangeArrowheads="1"/>
          </p:cNvSpPr>
          <p:nvPr/>
        </p:nvSpPr>
        <p:spPr bwMode="auto">
          <a:xfrm>
            <a:off x="3429000" y="4267200"/>
            <a:ext cx="2895600" cy="1143000"/>
          </a:xfrm>
          <a:prstGeom prst="wedgeRoundRectCallout">
            <a:avLst>
              <a:gd name="adj1" fmla="val 78838"/>
              <a:gd name="adj2" fmla="val -29861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My parents and my uncle.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6151" name="图片 11273" descr="Mik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00" y="4267200"/>
            <a:ext cx="1422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11274" descr="Joh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10400" y="4343400"/>
            <a:ext cx="1538288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animBg="1"/>
      <p:bldP spid="11272" grpId="0" animBg="1"/>
      <p:bldP spid="1127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4337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52400" y="179388"/>
            <a:ext cx="280352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extBox 21"/>
          <p:cNvSpPr txBox="1">
            <a:spLocks noChangeArrowheads="1"/>
          </p:cNvSpPr>
          <p:nvPr/>
        </p:nvSpPr>
        <p:spPr bwMode="auto">
          <a:xfrm>
            <a:off x="304800" y="712788"/>
            <a:ext cx="2208213" cy="671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try</a:t>
            </a:r>
            <a:r>
              <a:rPr lang="en-US" altLang="zh-CN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文本框 14339"/>
          <p:cNvSpPr txBox="1">
            <a:spLocks noChangeArrowheads="1"/>
          </p:cNvSpPr>
          <p:nvPr/>
        </p:nvSpPr>
        <p:spPr bwMode="auto">
          <a:xfrm>
            <a:off x="609600" y="1905000"/>
            <a:ext cx="70691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John answered a phone call from Amy. 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Listen and tick or cross.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2" name="文本框 14340"/>
          <p:cNvSpPr txBox="1">
            <a:spLocks noChangeArrowheads="1"/>
          </p:cNvSpPr>
          <p:nvPr/>
        </p:nvSpPr>
        <p:spPr bwMode="auto">
          <a:xfrm>
            <a:off x="1295400" y="3505200"/>
            <a:ext cx="549275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   The second class in beginning.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   John is at home.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   John hurt his foot.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3" name="矩形 14341"/>
          <p:cNvSpPr>
            <a:spLocks noChangeArrowheads="1"/>
          </p:cNvSpPr>
          <p:nvPr/>
        </p:nvSpPr>
        <p:spPr bwMode="auto">
          <a:xfrm>
            <a:off x="1143000" y="35814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4" name="矩形 14342"/>
          <p:cNvSpPr>
            <a:spLocks noChangeArrowheads="1"/>
          </p:cNvSpPr>
          <p:nvPr/>
        </p:nvSpPr>
        <p:spPr bwMode="auto">
          <a:xfrm>
            <a:off x="1143000" y="41148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5" name="矩形 14343"/>
          <p:cNvSpPr>
            <a:spLocks noChangeArrowheads="1"/>
          </p:cNvSpPr>
          <p:nvPr/>
        </p:nvSpPr>
        <p:spPr bwMode="auto">
          <a:xfrm>
            <a:off x="1143000" y="46482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2291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31788"/>
            <a:ext cx="280352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TextBox 21"/>
          <p:cNvSpPr txBox="1">
            <a:spLocks noChangeArrowheads="1"/>
          </p:cNvSpPr>
          <p:nvPr/>
        </p:nvSpPr>
        <p:spPr bwMode="auto">
          <a:xfrm>
            <a:off x="381000" y="865188"/>
            <a:ext cx="2395538" cy="671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talk</a:t>
            </a:r>
            <a:r>
              <a:rPr lang="en-US" altLang="zh-CN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5" name="文本框 12293"/>
          <p:cNvSpPr txBox="1">
            <a:spLocks noChangeArrowheads="1"/>
          </p:cNvSpPr>
          <p:nvPr/>
        </p:nvSpPr>
        <p:spPr bwMode="auto">
          <a:xfrm>
            <a:off x="457200" y="2819400"/>
            <a:ext cx="7250113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Amy : What happened?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John: I fell off my bike  last Saturday and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hurt my foot.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Amy : That’s too bad! Are you all right?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John: I’m OK now. Come and look at my 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photos from the </a:t>
            </a:r>
            <a:r>
              <a:rPr lang="en-US" altLang="zh-CN" sz="32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Labour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 Day holiday.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6" name="图片 12295" descr="071419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24400" y="304800"/>
            <a:ext cx="3886200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3315"/>
          <p:cNvSpPr txBox="1">
            <a:spLocks noChangeArrowheads="1"/>
          </p:cNvSpPr>
          <p:nvPr/>
        </p:nvSpPr>
        <p:spPr bwMode="auto">
          <a:xfrm>
            <a:off x="914400" y="2057400"/>
            <a:ext cx="7916863" cy="447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Amy : Where did you go?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John: Mt Tianshan, Xinjiang. I rode a horse.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          Look, it’s very small.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Amy : Oh, yes. It looks like a mule! Did you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           go to Turpan?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John: Yes, we did. We saw lots of grapes there.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          but we couldn’t eat them . They won’t be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           ready till August.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8" name="图片 13316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31788"/>
            <a:ext cx="280352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381000" y="865188"/>
            <a:ext cx="2395538" cy="671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talk</a:t>
            </a:r>
            <a:r>
              <a:rPr lang="en-US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0" name="图片 13319" descr="113914~1"/>
          <p:cNvPicPr>
            <a:picLocks noChangeAspect="1" noChangeArrowheads="1"/>
          </p:cNvPicPr>
          <p:nvPr/>
        </p:nvPicPr>
        <p:blipFill>
          <a:blip r:embed="rId2" cstate="email"/>
          <a:srcRect l="-999"/>
          <a:stretch>
            <a:fillRect/>
          </a:stretch>
        </p:blipFill>
        <p:spPr bwMode="auto">
          <a:xfrm>
            <a:off x="5410200" y="228600"/>
            <a:ext cx="3352800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矩形 13320"/>
          <p:cNvSpPr>
            <a:spLocks noChangeArrowheads="1"/>
          </p:cNvSpPr>
          <p:nvPr/>
        </p:nvSpPr>
        <p:spPr bwMode="auto">
          <a:xfrm>
            <a:off x="6629400" y="3048000"/>
            <a:ext cx="1219200" cy="533400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骑马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2" name="矩形 13321"/>
          <p:cNvSpPr>
            <a:spLocks noChangeArrowheads="1"/>
          </p:cNvSpPr>
          <p:nvPr/>
        </p:nvSpPr>
        <p:spPr bwMode="auto">
          <a:xfrm>
            <a:off x="5791200" y="4038600"/>
            <a:ext cx="1219200" cy="533400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骡子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3" name="矩形 13322"/>
          <p:cNvSpPr>
            <a:spLocks noChangeArrowheads="1"/>
          </p:cNvSpPr>
          <p:nvPr/>
        </p:nvSpPr>
        <p:spPr bwMode="auto">
          <a:xfrm>
            <a:off x="1905000" y="6019800"/>
            <a:ext cx="1219200" cy="533400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成熟的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nimBg="1"/>
      <p:bldP spid="13322" grpId="0" animBg="1"/>
      <p:bldP spid="133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20483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31788"/>
            <a:ext cx="280352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TextBox 21"/>
          <p:cNvSpPr txBox="1">
            <a:spLocks noChangeArrowheads="1"/>
          </p:cNvSpPr>
          <p:nvPr/>
        </p:nvSpPr>
        <p:spPr bwMode="auto">
          <a:xfrm>
            <a:off x="381000" y="865188"/>
            <a:ext cx="2395538" cy="671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talk</a:t>
            </a:r>
            <a:r>
              <a:rPr lang="en-US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6" name="文本框 20485"/>
          <p:cNvSpPr txBox="1">
            <a:spLocks noChangeArrowheads="1"/>
          </p:cNvSpPr>
          <p:nvPr/>
        </p:nvSpPr>
        <p:spPr bwMode="auto">
          <a:xfrm>
            <a:off x="609600" y="2209800"/>
            <a:ext cx="65532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i="1" dirty="0">
                <a:latin typeface="Times New Roman" panose="02020603050405020304" pitchFamily="18" charset="0"/>
              </a:rPr>
              <a:t>Where did John go over his holiday ? </a:t>
            </a:r>
            <a:endParaRPr lang="en-US" altLang="zh-CN" sz="3200" b="1" i="1" dirty="0">
              <a:latin typeface="Times New Roman" panose="02020603050405020304" pitchFamily="18" charset="0"/>
            </a:endParaRPr>
          </a:p>
          <a:p>
            <a:endParaRPr lang="en-US" altLang="zh-CN" sz="3200" b="1" i="1" dirty="0">
              <a:latin typeface="Times New Roman" panose="02020603050405020304" pitchFamily="18" charset="0"/>
            </a:endParaRPr>
          </a:p>
          <a:p>
            <a:endParaRPr lang="en-US" altLang="zh-CN" sz="3200" b="1" i="1" dirty="0">
              <a:latin typeface="Times New Roman" panose="02020603050405020304" pitchFamily="18" charset="0"/>
            </a:endParaRPr>
          </a:p>
          <a:p>
            <a:r>
              <a:rPr lang="en-US" altLang="zh-CN" sz="3200" b="1" i="1" dirty="0">
                <a:latin typeface="Times New Roman" panose="02020603050405020304" pitchFamily="18" charset="0"/>
              </a:rPr>
              <a:t>What did he do?</a:t>
            </a:r>
            <a:endParaRPr lang="en-US" altLang="zh-CN" sz="3200" b="1" i="1" dirty="0">
              <a:latin typeface="Times New Roman" panose="02020603050405020304" pitchFamily="18" charset="0"/>
            </a:endParaRPr>
          </a:p>
        </p:txBody>
      </p:sp>
      <p:sp>
        <p:nvSpPr>
          <p:cNvPr id="20487" name="文本框 20486"/>
          <p:cNvSpPr txBox="1">
            <a:spLocks noChangeArrowheads="1"/>
          </p:cNvSpPr>
          <p:nvPr/>
        </p:nvSpPr>
        <p:spPr bwMode="auto">
          <a:xfrm>
            <a:off x="1219200" y="5334000"/>
            <a:ext cx="6594475" cy="1076325"/>
          </a:xfrm>
          <a:prstGeom prst="rect">
            <a:avLst/>
          </a:prstGeom>
          <a:solidFill>
            <a:srgbClr val="CCFFCC"/>
          </a:solidFill>
          <a:ln w="9525">
            <a:solidFill>
              <a:srgbClr val="FF00FF"/>
            </a:solidFill>
            <a:miter lim="800000"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Where did you go over  your holiday ? 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What did you do?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9" name="矩形 20488"/>
          <p:cNvSpPr>
            <a:spLocks noChangeArrowheads="1"/>
          </p:cNvSpPr>
          <p:nvPr/>
        </p:nvSpPr>
        <p:spPr bwMode="auto">
          <a:xfrm>
            <a:off x="1523999" y="2940843"/>
            <a:ext cx="58404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Mt </a:t>
            </a:r>
            <a:r>
              <a:rPr lang="en-US" altLang="zh-CN" sz="32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Tianshan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, Xinjiang and </a:t>
            </a:r>
            <a:r>
              <a:rPr lang="en-US" altLang="zh-CN" sz="32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Turpan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91" name="矩形 20490"/>
          <p:cNvSpPr>
            <a:spLocks noChangeArrowheads="1"/>
          </p:cNvSpPr>
          <p:nvPr/>
        </p:nvSpPr>
        <p:spPr bwMode="auto">
          <a:xfrm>
            <a:off x="1524000" y="4343400"/>
            <a:ext cx="65659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He rode a horse and saw lots of grapes.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7" grpId="0" animBg="1"/>
      <p:bldP spid="20489" grpId="0"/>
      <p:bldP spid="20491" grpId="0"/>
    </p:bldLst>
  </p:timing>
</p:sld>
</file>

<file path=ppt/tags/tag1.xml><?xml version="1.0" encoding="utf-8"?>
<p:tagLst xmlns:p="http://schemas.openxmlformats.org/presentationml/2006/main">
  <p:tag name="KSO_WPP_MARK_KEY" val="dbb53182-57f7-4341-bea9-03980318de6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1158</Words>
  <Application>WPS 演示</Application>
  <PresentationFormat>全屏显示(4:3)</PresentationFormat>
  <Paragraphs>81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Times New Roman</vt:lpstr>
      <vt:lpstr>黑体</vt:lpstr>
      <vt:lpstr>微软雅黑</vt:lpstr>
      <vt:lpstr>Arial</vt:lpstr>
      <vt:lpstr>Arial Unicode MS</vt:lpstr>
      <vt:lpstr>第一PPT模板网-WWW.1PPT.COM</vt:lpstr>
      <vt:lpstr>Part 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</cp:revision>
  <dcterms:created xsi:type="dcterms:W3CDTF">2018-02-03T14:02:00Z</dcterms:created>
  <dcterms:modified xsi:type="dcterms:W3CDTF">2023-02-26T06:02:27Z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1E8E775984914A8580E3E2A5F43D0E3A</vt:lpwstr>
  </property>
</Properties>
</file>