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3" r:id="rId4"/>
    <p:sldId id="256" r:id="rId5"/>
    <p:sldId id="257" r:id="rId6"/>
    <p:sldId id="258" r:id="rId7"/>
    <p:sldId id="259" r:id="rId8"/>
    <p:sldId id="260" r:id="rId9"/>
    <p:sldId id="261" r:id="rId10"/>
    <p:sldId id="265" r:id="rId11"/>
    <p:sldId id="262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绿色圃中小学教育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3047C-EF69-4BE8-A2B0-1C984A3A74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E6240-A6AE-4D78-94A7-87C578351D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F20C9-8436-468A-9D2F-B64E7B55F0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97435-C804-46FE-A09F-877A5C38B1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8C933-12E0-440A-97E2-5AC21D40F0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494D1-B40E-4F8A-B234-B83175491B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25E37-050F-4FF5-BE78-A2096289C8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A06D6-427F-4043-83B2-9D0774145C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7D709-63FD-4EA6-81C8-37681D3098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CE279-89AE-429E-991D-21A68C681F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7D837-2C37-4A08-A94E-F7CAB6AE9E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3EE751-D86D-45E6-9A41-7A4A504D5C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6A7D7-8503-416C-AA1D-A470AD0F48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01C20-3602-4BD8-82A9-BA005FBC18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ECE5B-B571-47BC-9B5D-DFC8B2D813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0589D-DE48-47E7-8BD9-F2F6E2E251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C830D-5BF2-4844-8674-C78621B97F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BAFF3-E525-4E02-A8C5-580143D6AC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EA5CD-9C26-44D9-BF8A-459813E9AC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9E98B-5694-425C-8A0D-F3B699FFB5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791F4-B07B-497F-B5F5-E228D0CBA9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31BA2-E42E-485F-B7ED-1993232E1A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16859AC-83B2-4E8A-95A9-B7AC0A295F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1126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268" name="日期占位符 112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1269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1270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C617AC9-F641-4147-AD39-CF995518B7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169"/>
          <p:cNvSpPr>
            <a:spLocks noChangeArrowheads="1"/>
          </p:cNvSpPr>
          <p:nvPr/>
        </p:nvSpPr>
        <p:spPr bwMode="auto">
          <a:xfrm>
            <a:off x="10319" y="1676446"/>
            <a:ext cx="9123362" cy="2133544"/>
          </a:xfrm>
          <a:prstGeom prst="rect">
            <a:avLst/>
          </a:prstGeom>
          <a:solidFill>
            <a:schemeClr val="bg1">
              <a:alpha val="74001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-2038" y="190504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Where did you go?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直接连接符 7171"/>
          <p:cNvSpPr>
            <a:spLocks noChangeShapeType="1"/>
          </p:cNvSpPr>
          <p:nvPr/>
        </p:nvSpPr>
        <p:spPr bwMode="auto">
          <a:xfrm>
            <a:off x="882287" y="3074146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625849" y="3352802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PEP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8193"/>
          <p:cNvSpPr>
            <a:spLocks noGrp="1" noChangeArrowheads="1"/>
          </p:cNvSpPr>
          <p:nvPr>
            <p:ph type="title"/>
          </p:nvPr>
        </p:nvSpPr>
        <p:spPr>
          <a:xfrm>
            <a:off x="10319" y="3809990"/>
            <a:ext cx="9139668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Part A</a:t>
            </a:r>
            <a:endParaRPr lang="en-US" altLang="zh-CN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8194"/>
          <p:cNvSpPr txBox="1">
            <a:spLocks noChangeArrowheads="1"/>
          </p:cNvSpPr>
          <p:nvPr/>
        </p:nvSpPr>
        <p:spPr bwMode="auto">
          <a:xfrm>
            <a:off x="3473087" y="4907522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课</a:t>
            </a:r>
            <a:r>
              <a:rPr lang="zh-CN" altLang="en-US" sz="3200" b="1" dirty="0"/>
              <a:t>时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2289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图片 12291" descr="SYB7D4~1"/>
          <p:cNvPicPr>
            <a:picLocks noChangeAspect="1" noChangeArrowheads="1"/>
          </p:cNvPicPr>
          <p:nvPr/>
        </p:nvPicPr>
        <p:blipFill>
          <a:blip r:embed="rId2" cstate="email"/>
          <a:srcRect l="-499"/>
          <a:stretch>
            <a:fillRect/>
          </a:stretch>
        </p:blipFill>
        <p:spPr bwMode="auto">
          <a:xfrm>
            <a:off x="2286000" y="1981200"/>
            <a:ext cx="4681538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12292"/>
          <p:cNvSpPr txBox="1">
            <a:spLocks noChangeArrowheads="1"/>
          </p:cNvSpPr>
          <p:nvPr/>
        </p:nvSpPr>
        <p:spPr bwMode="auto">
          <a:xfrm>
            <a:off x="2438400" y="5334000"/>
            <a:ext cx="2419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rode a horse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5181600" y="5334000"/>
            <a:ext cx="205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骑马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3313" descr="24701F~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295400"/>
            <a:ext cx="5295900" cy="375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图片 13314" descr="图片25副本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2438400" y="5334000"/>
            <a:ext cx="276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went camping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5638800" y="5410200"/>
            <a:ext cx="236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去露营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4337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1" name="图片 14339" descr="SYD2F5~1"/>
          <p:cNvPicPr>
            <a:picLocks noChangeAspect="1" noChangeArrowheads="1"/>
          </p:cNvPicPr>
          <p:nvPr/>
        </p:nvPicPr>
        <p:blipFill>
          <a:blip r:embed="rId2" cstate="email"/>
          <a:srcRect l="-589"/>
          <a:stretch>
            <a:fillRect/>
          </a:stretch>
        </p:blipFill>
        <p:spPr bwMode="auto">
          <a:xfrm>
            <a:off x="1981200" y="2286000"/>
            <a:ext cx="4572000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1752600" y="5105400"/>
            <a:ext cx="2457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went fishing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4953000" y="5257800"/>
            <a:ext cx="1981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去钓鱼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5361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图片 15363" descr="SY72DE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9400" y="1676400"/>
            <a:ext cx="4510088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15364"/>
          <p:cNvSpPr txBox="1">
            <a:spLocks noChangeArrowheads="1"/>
          </p:cNvSpPr>
          <p:nvPr/>
        </p:nvSpPr>
        <p:spPr bwMode="auto">
          <a:xfrm>
            <a:off x="2133600" y="5638800"/>
            <a:ext cx="221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rode a bike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文本框 15365"/>
          <p:cNvSpPr txBox="1">
            <a:spLocks noChangeArrowheads="1"/>
          </p:cNvSpPr>
          <p:nvPr/>
        </p:nvSpPr>
        <p:spPr bwMode="auto">
          <a:xfrm>
            <a:off x="4724400" y="5638800"/>
            <a:ext cx="2857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骑自行车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6385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图片 16387" descr="189118~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600200"/>
            <a:ext cx="6400800" cy="36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1752600" y="5410200"/>
            <a:ext cx="2470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hurt my foot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0" name="文本框 16389"/>
          <p:cNvSpPr txBox="1">
            <a:spLocks noChangeArrowheads="1"/>
          </p:cNvSpPr>
          <p:nvPr/>
        </p:nvSpPr>
        <p:spPr bwMode="auto">
          <a:xfrm>
            <a:off x="4953000" y="5410200"/>
            <a:ext cx="1905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脚受伤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7409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文本框 17413"/>
          <p:cNvSpPr txBox="1">
            <a:spLocks noChangeArrowheads="1"/>
          </p:cNvSpPr>
          <p:nvPr/>
        </p:nvSpPr>
        <p:spPr bwMode="auto">
          <a:xfrm>
            <a:off x="2362200" y="2971800"/>
            <a:ext cx="5502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did you go last Saturday?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2819400" y="4140200"/>
            <a:ext cx="3863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to a forest park.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图片 17419" descr="Mik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590800"/>
            <a:ext cx="16764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17420" descr="Joh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1800" y="3886200"/>
            <a:ext cx="152241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2531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76200" y="274638"/>
            <a:ext cx="28956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Box 21"/>
          <p:cNvSpPr txBox="1">
            <a:spLocks noChangeArrowheads="1"/>
          </p:cNvSpPr>
          <p:nvPr/>
        </p:nvSpPr>
        <p:spPr bwMode="auto">
          <a:xfrm>
            <a:off x="401638" y="838200"/>
            <a:ext cx="2189162" cy="609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learn</a:t>
            </a:r>
            <a:endParaRPr lang="en-US" altLang="zh-CN" sz="3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文本框 22534"/>
          <p:cNvSpPr txBox="1">
            <a:spLocks noChangeArrowheads="1"/>
          </p:cNvSpPr>
          <p:nvPr/>
        </p:nvSpPr>
        <p:spPr bwMode="auto">
          <a:xfrm>
            <a:off x="2590800" y="3124200"/>
            <a:ext cx="4000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did you do there?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文本框 22536"/>
          <p:cNvSpPr txBox="1">
            <a:spLocks noChangeArrowheads="1"/>
          </p:cNvSpPr>
          <p:nvPr/>
        </p:nvSpPr>
        <p:spPr bwMode="auto">
          <a:xfrm>
            <a:off x="3048000" y="4191000"/>
            <a:ext cx="23288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I rode a bike.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9" name="图片 22537" descr="Mik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590800"/>
            <a:ext cx="16764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22538" descr="Joh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1800" y="3886200"/>
            <a:ext cx="152241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8433"/>
          <p:cNvSpPr txBox="1">
            <a:spLocks noChangeArrowheads="1"/>
          </p:cNvSpPr>
          <p:nvPr/>
        </p:nvSpPr>
        <p:spPr bwMode="auto">
          <a:xfrm>
            <a:off x="1828800" y="533400"/>
            <a:ext cx="5238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Listen , answer and write.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0" name="文本框 18434"/>
          <p:cNvSpPr txBox="1">
            <a:spLocks noChangeArrowheads="1"/>
          </p:cNvSpPr>
          <p:nvPr/>
        </p:nvSpPr>
        <p:spPr bwMode="auto">
          <a:xfrm>
            <a:off x="1828800" y="1600248"/>
            <a:ext cx="4837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What did they do yesterday?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椭圆 18435"/>
          <p:cNvSpPr>
            <a:spLocks noChangeArrowheads="1"/>
          </p:cNvSpPr>
          <p:nvPr/>
        </p:nvSpPr>
        <p:spPr bwMode="auto">
          <a:xfrm>
            <a:off x="533400" y="2514600"/>
            <a:ext cx="13716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/>
              <a:t>Calr </a:t>
            </a:r>
            <a:endParaRPr lang="en-US" altLang="zh-CN"/>
          </a:p>
        </p:txBody>
      </p:sp>
      <p:sp>
        <p:nvSpPr>
          <p:cNvPr id="18437" name="椭圆 18436"/>
          <p:cNvSpPr>
            <a:spLocks noChangeArrowheads="1"/>
          </p:cNvSpPr>
          <p:nvPr/>
        </p:nvSpPr>
        <p:spPr bwMode="auto">
          <a:xfrm>
            <a:off x="533400" y="2514600"/>
            <a:ext cx="1371600" cy="6858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Times New Roman" panose="02020603050405020304" pitchFamily="18" charset="0"/>
              </a:rPr>
              <a:t>Carl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8438" name="圆角矩形 18437"/>
          <p:cNvSpPr>
            <a:spLocks noChangeArrowheads="1"/>
          </p:cNvSpPr>
          <p:nvPr/>
        </p:nvSpPr>
        <p:spPr bwMode="auto">
          <a:xfrm>
            <a:off x="152400" y="3733800"/>
            <a:ext cx="2438400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/>
              <a:t>He</a:t>
            </a:r>
            <a:r>
              <a:rPr lang="en-US" altLang="zh-CN" sz="2000"/>
              <a:t>_____________</a:t>
            </a:r>
            <a:endParaRPr lang="en-US" altLang="zh-CN" sz="2000"/>
          </a:p>
          <a:p>
            <a:pPr algn="ctr"/>
            <a:endParaRPr lang="en-US" altLang="zh-CN" sz="2000"/>
          </a:p>
          <a:p>
            <a:pPr algn="ctr"/>
            <a:r>
              <a:rPr lang="en-US" altLang="zh-CN" sz="2800"/>
              <a:t>and </a:t>
            </a:r>
            <a:r>
              <a:rPr lang="en-US" altLang="zh-CN" sz="2000"/>
              <a:t>——————</a:t>
            </a:r>
            <a:endParaRPr lang="en-US" altLang="zh-CN" sz="2000" u="sng"/>
          </a:p>
        </p:txBody>
      </p:sp>
      <p:sp>
        <p:nvSpPr>
          <p:cNvPr id="18439" name="椭圆 18438"/>
          <p:cNvSpPr>
            <a:spLocks noChangeArrowheads="1"/>
          </p:cNvSpPr>
          <p:nvPr/>
        </p:nvSpPr>
        <p:spPr bwMode="auto">
          <a:xfrm>
            <a:off x="3429000" y="2438400"/>
            <a:ext cx="1752600" cy="7620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Times New Roman" panose="02020603050405020304" pitchFamily="18" charset="0"/>
              </a:rPr>
              <a:t>Mei mei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8440" name="椭圆 18439"/>
          <p:cNvSpPr>
            <a:spLocks noChangeArrowheads="1"/>
          </p:cNvSpPr>
          <p:nvPr/>
        </p:nvSpPr>
        <p:spPr bwMode="auto">
          <a:xfrm>
            <a:off x="6477000" y="2438400"/>
            <a:ext cx="1676400" cy="7620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Times New Roman" panose="02020603050405020304" pitchFamily="18" charset="0"/>
              </a:rPr>
              <a:t>Mr Guo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8441" name="圆角矩形 18440"/>
          <p:cNvSpPr>
            <a:spLocks noChangeArrowheads="1"/>
          </p:cNvSpPr>
          <p:nvPr/>
        </p:nvSpPr>
        <p:spPr bwMode="auto">
          <a:xfrm>
            <a:off x="3048000" y="3810000"/>
            <a:ext cx="2438400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/>
              <a:t>She</a:t>
            </a:r>
            <a:r>
              <a:rPr lang="en-US" altLang="zh-CN"/>
              <a:t>______________</a:t>
            </a:r>
            <a:endParaRPr lang="en-US" altLang="zh-CN"/>
          </a:p>
          <a:p>
            <a:pPr algn="ctr"/>
            <a:endParaRPr lang="en-US" altLang="zh-CN" u="sng"/>
          </a:p>
        </p:txBody>
      </p:sp>
      <p:sp>
        <p:nvSpPr>
          <p:cNvPr id="18442" name="圆角矩形 18441"/>
          <p:cNvSpPr>
            <a:spLocks noChangeArrowheads="1"/>
          </p:cNvSpPr>
          <p:nvPr/>
        </p:nvSpPr>
        <p:spPr bwMode="auto">
          <a:xfrm>
            <a:off x="6172200" y="3886200"/>
            <a:ext cx="2438400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2800"/>
              <a:t>He</a:t>
            </a:r>
            <a:r>
              <a:rPr lang="en-US" altLang="zh-CN"/>
              <a:t>______________</a:t>
            </a:r>
            <a:endParaRPr lang="en-US" altLang="zh-CN"/>
          </a:p>
          <a:p>
            <a:pPr algn="ctr"/>
            <a:endParaRPr lang="en-US" altLang="zh-CN"/>
          </a:p>
          <a:p>
            <a:pPr algn="ctr"/>
            <a:r>
              <a:rPr lang="en-US" altLang="zh-CN" sz="2800"/>
              <a:t>and</a:t>
            </a:r>
            <a:r>
              <a:rPr lang="en-US" altLang="zh-CN"/>
              <a:t> ———————</a:t>
            </a:r>
            <a:endParaRPr lang="en-US" altLang="zh-CN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</p:bldLst>
  </p:timing>
</p:sld>
</file>

<file path=ppt/tags/tag1.xml><?xml version="1.0" encoding="utf-8"?>
<p:tagLst xmlns:p="http://schemas.openxmlformats.org/presentationml/2006/main">
  <p:tag name="KSO_WPP_MARK_KEY" val="134dd2c7-d1a1-4ce3-a838-8f1650005cc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WPS 演示</Application>
  <PresentationFormat>全屏显示(4:3)</PresentationFormat>
  <Paragraphs>73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Times New Roman</vt:lpstr>
      <vt:lpstr>黑体</vt:lpstr>
      <vt:lpstr>微软雅黑</vt:lpstr>
      <vt:lpstr>Arial</vt:lpstr>
      <vt:lpstr>Arial Unicode MS</vt:lpstr>
      <vt:lpstr>第一PPT模板网-WWW.1PPT.COM</vt:lpstr>
      <vt:lpstr>第一PPT模板网-WWW.1PPT.COM  </vt:lpstr>
      <vt:lpstr>Part 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2018-02-03T14:05:00Z</dcterms:created>
  <dcterms:modified xsi:type="dcterms:W3CDTF">2023-02-26T06:03:19Z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C577D39C9AB94F8D91858E6C8F3A9F35</vt:lpwstr>
  </property>
</Properties>
</file>