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83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2" clrIdx="0"/>
  <p:cmAuthor id="1" name="绿色圃中小学教育网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7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E48B73-E3F0-421B-903D-5204CD4FE7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66BF34-F09C-4A59-B800-A12D3A23F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46A83-57BF-4944-8A1B-51D8AEAB6C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90CA00-D48B-4C01-82C1-42540FAB96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94F5E-141E-4DC6-8F9A-312A14714F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8FBC9-B142-496F-A494-BB5051060A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A8A8DA-7F31-437C-AC6C-1A7D302380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23C37-95E9-4292-AA6D-8611613E13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7223A2-969F-468F-90BF-BC48795B75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3F621-2C31-4516-8665-FC0631BFED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6C7B87-4C01-42A1-A552-646332E152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150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150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1508" name="日期占位符 215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1509" name="页脚占位符 215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1510" name="灯片编号占位符 215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060635A-06DC-4FF0-A5D6-C18A266B1C3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7169"/>
          <p:cNvSpPr>
            <a:spLocks noChangeArrowheads="1"/>
          </p:cNvSpPr>
          <p:nvPr/>
        </p:nvSpPr>
        <p:spPr bwMode="auto">
          <a:xfrm>
            <a:off x="10319" y="1676446"/>
            <a:ext cx="9123362" cy="2133544"/>
          </a:xfrm>
          <a:prstGeom prst="rect">
            <a:avLst/>
          </a:prstGeom>
          <a:solidFill>
            <a:schemeClr val="bg1">
              <a:alpha val="74001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-2038" y="190504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3 Where did you go?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直接连接符 7171"/>
          <p:cNvSpPr>
            <a:spLocks noChangeShapeType="1"/>
          </p:cNvSpPr>
          <p:nvPr/>
        </p:nvSpPr>
        <p:spPr bwMode="auto">
          <a:xfrm>
            <a:off x="882287" y="3074146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625849" y="3352802"/>
            <a:ext cx="1871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PEP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8193"/>
          <p:cNvSpPr>
            <a:spLocks noGrp="1" noChangeArrowheads="1"/>
          </p:cNvSpPr>
          <p:nvPr>
            <p:ph type="title"/>
          </p:nvPr>
        </p:nvSpPr>
        <p:spPr>
          <a:xfrm>
            <a:off x="10319" y="3809990"/>
            <a:ext cx="9139668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Part </a:t>
            </a:r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B</a:t>
            </a:r>
            <a:endParaRPr lang="en-US" altLang="zh-CN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8194"/>
          <p:cNvSpPr txBox="1">
            <a:spLocks noChangeArrowheads="1"/>
          </p:cNvSpPr>
          <p:nvPr/>
        </p:nvSpPr>
        <p:spPr bwMode="auto">
          <a:xfrm>
            <a:off x="3473087" y="4907522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 smtClean="0"/>
              <a:t>第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课</a:t>
            </a:r>
            <a:r>
              <a:rPr lang="zh-CN" altLang="en-US" sz="3200" b="1" dirty="0"/>
              <a:t>时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51203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52400" y="179388"/>
            <a:ext cx="2971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304800" y="712788"/>
            <a:ext cx="2514600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Grammar</a:t>
            </a:r>
            <a:r>
              <a:rPr lang="en-US" altLang="zh-CN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文本框 51205"/>
          <p:cNvSpPr txBox="1">
            <a:spLocks noChangeArrowheads="1"/>
          </p:cNvSpPr>
          <p:nvPr/>
        </p:nvSpPr>
        <p:spPr bwMode="auto">
          <a:xfrm>
            <a:off x="457200" y="2438400"/>
            <a:ext cx="2633663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eat —  ate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take—  took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buy—   bought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lick—  licked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8" name="矩形 51207"/>
          <p:cNvSpPr>
            <a:spLocks noChangeArrowheads="1"/>
          </p:cNvSpPr>
          <p:nvPr/>
        </p:nvSpPr>
        <p:spPr bwMode="auto">
          <a:xfrm>
            <a:off x="4114800" y="2057400"/>
            <a:ext cx="4572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gift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beach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basket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part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laugh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9" name="矩形 51208"/>
          <p:cNvSpPr>
            <a:spLocks noChangeArrowheads="1"/>
          </p:cNvSpPr>
          <p:nvPr/>
        </p:nvSpPr>
        <p:spPr bwMode="auto">
          <a:xfrm>
            <a:off x="5715000" y="2133600"/>
            <a:ext cx="4572000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礼物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海滩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篮子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角色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笑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8" grpId="0"/>
      <p:bldP spid="512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22529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52400" y="1793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1"/>
          <p:cNvSpPr txBox="1">
            <a:spLocks noChangeArrowheads="1"/>
          </p:cNvSpPr>
          <p:nvPr/>
        </p:nvSpPr>
        <p:spPr bwMode="auto">
          <a:xfrm>
            <a:off x="304800" y="712788"/>
            <a:ext cx="2208213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try</a:t>
            </a:r>
            <a:r>
              <a:rPr lang="en-US" altLang="zh-CN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文本框 22531"/>
          <p:cNvSpPr txBox="1">
            <a:spLocks noChangeArrowheads="1"/>
          </p:cNvSpPr>
          <p:nvPr/>
        </p:nvSpPr>
        <p:spPr bwMode="auto">
          <a:xfrm>
            <a:off x="762000" y="3200400"/>
            <a:ext cx="71628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1.What are they talking about?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AutoNum type="alphaUcPeriod"/>
            </a:pP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School                  B. Holidays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2.Who did Sarah buy gifts for?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A. Amy and John     B. Wu </a:t>
            </a:r>
            <a:r>
              <a:rPr lang="en-US" altLang="zh-CN" sz="32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yifan</a:t>
            </a:r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 and Amy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文本框 22532"/>
          <p:cNvSpPr txBox="1">
            <a:spLocks noChangeArrowheads="1"/>
          </p:cNvSpPr>
          <p:nvPr/>
        </p:nvSpPr>
        <p:spPr bwMode="auto">
          <a:xfrm>
            <a:off x="609600" y="1828800"/>
            <a:ext cx="68913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</a:rPr>
              <a:t>Wu </a:t>
            </a:r>
            <a:r>
              <a:rPr lang="en-US" altLang="zh-CN" sz="3200" dirty="0" err="1">
                <a:latin typeface="Times New Roman" panose="02020603050405020304" pitchFamily="18" charset="0"/>
              </a:rPr>
              <a:t>yifan</a:t>
            </a:r>
            <a:r>
              <a:rPr lang="en-US" altLang="zh-CN" sz="3200" dirty="0">
                <a:latin typeface="Times New Roman" panose="02020603050405020304" pitchFamily="18" charset="0"/>
              </a:rPr>
              <a:t> and Amy meet Sarah at school.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</a:rPr>
              <a:t>Listen and circle.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文本框 23555"/>
          <p:cNvSpPr txBox="1">
            <a:spLocks noChangeArrowheads="1"/>
          </p:cNvSpPr>
          <p:nvPr/>
        </p:nvSpPr>
        <p:spPr bwMode="auto">
          <a:xfrm>
            <a:off x="2362200" y="2057400"/>
            <a:ext cx="62912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Where did you go over the winter holiday?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6" name="图片 23556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075" y="76200"/>
            <a:ext cx="280352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1"/>
          <p:cNvSpPr txBox="1">
            <a:spLocks noChangeArrowheads="1"/>
          </p:cNvSpPr>
          <p:nvPr/>
        </p:nvSpPr>
        <p:spPr bwMode="auto">
          <a:xfrm>
            <a:off x="473075" y="609600"/>
            <a:ext cx="2395538" cy="6715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2514600" y="3276600"/>
            <a:ext cx="4694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My family and I went to Sanya.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0" name="文本框 23559"/>
          <p:cNvSpPr txBox="1">
            <a:spLocks noChangeArrowheads="1"/>
          </p:cNvSpPr>
          <p:nvPr/>
        </p:nvSpPr>
        <p:spPr bwMode="auto">
          <a:xfrm>
            <a:off x="2514600" y="4648200"/>
            <a:ext cx="3575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anose="02020603050405020304" pitchFamily="18" charset="0"/>
              </a:rPr>
              <a:t>Really? Did you like it?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23562" name="文本框 23561"/>
          <p:cNvSpPr txBox="1">
            <a:spLocks noChangeArrowheads="1"/>
          </p:cNvSpPr>
          <p:nvPr/>
        </p:nvSpPr>
        <p:spPr bwMode="auto">
          <a:xfrm>
            <a:off x="2667000" y="5867400"/>
            <a:ext cx="31448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Yes, it was so warm.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51" name="图片 23563" descr="Wu Yifa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4267200"/>
            <a:ext cx="1304925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23564" descr="Am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" y="1676400"/>
            <a:ext cx="12573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图片 23565" descr="Sarah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90600" y="2895600"/>
            <a:ext cx="12192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23566" descr="Am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6800" y="5638800"/>
            <a:ext cx="12573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9" grpId="0"/>
      <p:bldP spid="23560" grpId="0"/>
      <p:bldP spid="235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24577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075" y="2555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extBox 21"/>
          <p:cNvSpPr txBox="1">
            <a:spLocks noChangeArrowheads="1"/>
          </p:cNvSpPr>
          <p:nvPr/>
        </p:nvSpPr>
        <p:spPr bwMode="auto">
          <a:xfrm>
            <a:off x="473075" y="788988"/>
            <a:ext cx="23955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文本框 24581"/>
          <p:cNvSpPr txBox="1">
            <a:spLocks noChangeArrowheads="1"/>
          </p:cNvSpPr>
          <p:nvPr/>
        </p:nvSpPr>
        <p:spPr bwMode="auto">
          <a:xfrm>
            <a:off x="1676400" y="2209800"/>
            <a:ext cx="6935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Hainan is far from here. How did you go there?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3" name="文本框 24582"/>
          <p:cNvSpPr txBox="1">
            <a:spLocks noChangeArrowheads="1"/>
          </p:cNvSpPr>
          <p:nvPr/>
        </p:nvSpPr>
        <p:spPr bwMode="auto">
          <a:xfrm>
            <a:off x="1905000" y="3733800"/>
            <a:ext cx="3644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We went there by plane.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4" name="文本框 24583"/>
          <p:cNvSpPr txBox="1">
            <a:spLocks noChangeArrowheads="1"/>
          </p:cNvSpPr>
          <p:nvPr/>
        </p:nvSpPr>
        <p:spPr bwMode="auto">
          <a:xfrm>
            <a:off x="1905000" y="5257800"/>
            <a:ext cx="65357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latin typeface="Times New Roman" panose="02020603050405020304" pitchFamily="18" charset="0"/>
              </a:rPr>
              <a:t>How was the beach? What did you do there?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pic>
        <p:nvPicPr>
          <p:cNvPr id="7174" name="图片 24585" descr="Sarah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057400"/>
            <a:ext cx="12192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4586" descr="Am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3429000"/>
            <a:ext cx="12573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24587" descr="Wu Yifa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4953000"/>
            <a:ext cx="1304925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  <p:bldP spid="245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1676400" y="4038600"/>
            <a:ext cx="71389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</a:rPr>
              <a:t>Sounds great! Can I see your pictures sometime?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4" name="图片 25603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075" y="2555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Box 21"/>
          <p:cNvSpPr txBox="1">
            <a:spLocks noChangeArrowheads="1"/>
          </p:cNvSpPr>
          <p:nvPr/>
        </p:nvSpPr>
        <p:spPr bwMode="auto">
          <a:xfrm>
            <a:off x="473075" y="788988"/>
            <a:ext cx="23955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文本框 25606"/>
          <p:cNvSpPr txBox="1">
            <a:spLocks noChangeArrowheads="1"/>
          </p:cNvSpPr>
          <p:nvPr/>
        </p:nvSpPr>
        <p:spPr bwMode="auto">
          <a:xfrm>
            <a:off x="1828800" y="5486400"/>
            <a:ext cx="1014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Sure.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文本框 25608"/>
          <p:cNvSpPr txBox="1">
            <a:spLocks noChangeArrowheads="1"/>
          </p:cNvSpPr>
          <p:nvPr/>
        </p:nvSpPr>
        <p:spPr bwMode="auto">
          <a:xfrm>
            <a:off x="1828800" y="2209800"/>
            <a:ext cx="63023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was beautiful. I took lots of pictures and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 also went swimming.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8" name="图片 25609" descr="Sarah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3657600"/>
            <a:ext cx="12192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图片 25610" descr="Am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2209800"/>
            <a:ext cx="12573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图片 25611" descr="Am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5105400"/>
            <a:ext cx="12573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7" grpId="0"/>
      <p:bldP spid="256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6625" descr="图片25副本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2075" y="255588"/>
            <a:ext cx="280352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Box 21"/>
          <p:cNvSpPr txBox="1">
            <a:spLocks noChangeArrowheads="1"/>
          </p:cNvSpPr>
          <p:nvPr/>
        </p:nvSpPr>
        <p:spPr bwMode="auto">
          <a:xfrm>
            <a:off x="473075" y="788988"/>
            <a:ext cx="2395538" cy="6715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Let’s talk</a:t>
            </a:r>
            <a:r>
              <a:rPr lang="en-US" altLang="zh-CN" sz="3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685800" y="1981200"/>
            <a:ext cx="6881813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Where did Amy go last winter holiday?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How did she go there? What did she do ?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685800" y="5438775"/>
            <a:ext cx="54435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Talk about your winter holiday. 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1447800" y="2667000"/>
            <a:ext cx="1279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 err="1">
                <a:solidFill>
                  <a:schemeClr val="tx2"/>
                </a:solidFill>
                <a:latin typeface="Times New Roman" panose="02020603050405020304" pitchFamily="18" charset="0"/>
              </a:rPr>
              <a:t>Sanya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1219200" y="4114800"/>
            <a:ext cx="16414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By plane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2" name="文本框 26631"/>
          <p:cNvSpPr txBox="1">
            <a:spLocks noChangeArrowheads="1"/>
          </p:cNvSpPr>
          <p:nvPr/>
        </p:nvSpPr>
        <p:spPr bwMode="auto">
          <a:xfrm>
            <a:off x="3276600" y="4114800"/>
            <a:ext cx="50165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She went swimming and took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a lot of photos. 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  <p:bldP spid="26632" grpId="0"/>
    </p:bldLst>
  </p:timing>
</p:sld>
</file>

<file path=ppt/tags/tag1.xml><?xml version="1.0" encoding="utf-8"?>
<p:tagLst xmlns:p="http://schemas.openxmlformats.org/presentationml/2006/main">
  <p:tag name="KSO_WPP_MARK_KEY" val="6adaf126-21fa-4086-8e27-0b0aa4f1ce4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WPS 演示</Application>
  <PresentationFormat>全屏显示(4:3)</PresentationFormat>
  <Paragraphs>82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Times New Roman</vt:lpstr>
      <vt:lpstr>黑体</vt:lpstr>
      <vt:lpstr>微软雅黑</vt:lpstr>
      <vt:lpstr>Arial</vt:lpstr>
      <vt:lpstr>Arial Unicode MS</vt:lpstr>
      <vt:lpstr>第一PPT模板网-WWW.1PPT.COM</vt:lpstr>
      <vt:lpstr>Part B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2018-02-03T14:05:00Z</dcterms:created>
  <dcterms:modified xsi:type="dcterms:W3CDTF">2023-02-26T06:06:29Z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E5A287736C584098AFBC09AE0F379AA5</vt:lpwstr>
  </property>
</Properties>
</file>