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84" r:id="rId4"/>
    <p:sldId id="270" r:id="rId5"/>
    <p:sldId id="286" r:id="rId6"/>
    <p:sldId id="285" r:id="rId7"/>
    <p:sldId id="272" r:id="rId8"/>
    <p:sldId id="273" r:id="rId9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绿色圃中小学教育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7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1297F-54AB-4432-B063-AC51B01FF9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2A942-3A34-4FFE-902A-B6E58BC655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A66F8-EB03-4AAB-9FF4-7697BA40B6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B9620-8709-47D2-902F-65964EE5054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EDE8E-8C00-4C23-9349-CA9D29AED24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FA8DC-B579-4A84-947A-28E276C560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52C29-A5F8-44E7-B086-A9E9257FD7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42E41-98AD-4AE7-A39F-D501693B28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FFECF-78B1-4389-BA90-06492D22CF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9C448-569F-438B-9489-1CB831D008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2150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150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150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F4053-1609-4274-AD3B-095E62A30D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2150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150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1508" name="日期占位符 2150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09" name="页脚占位符 215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1510" name="灯片编号占位符 215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520E1B4-5141-40A9-8E00-93A1AC860CE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7169"/>
          <p:cNvSpPr>
            <a:spLocks noChangeArrowheads="1"/>
          </p:cNvSpPr>
          <p:nvPr/>
        </p:nvSpPr>
        <p:spPr bwMode="auto">
          <a:xfrm>
            <a:off x="10319" y="1676446"/>
            <a:ext cx="9123362" cy="2133544"/>
          </a:xfrm>
          <a:prstGeom prst="rect">
            <a:avLst/>
          </a:prstGeom>
          <a:solidFill>
            <a:schemeClr val="bg1">
              <a:alpha val="74001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-2038" y="190504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3 Where did you go?</a:t>
            </a:r>
            <a:endParaRPr lang="en-US" altLang="zh-CN" sz="5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直接连接符 7171"/>
          <p:cNvSpPr>
            <a:spLocks noChangeShapeType="1"/>
          </p:cNvSpPr>
          <p:nvPr/>
        </p:nvSpPr>
        <p:spPr bwMode="auto">
          <a:xfrm>
            <a:off x="882287" y="3074146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625849" y="3352802"/>
            <a:ext cx="18716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PEP 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8193"/>
          <p:cNvSpPr>
            <a:spLocks noGrp="1" noChangeArrowheads="1"/>
          </p:cNvSpPr>
          <p:nvPr>
            <p:ph type="title"/>
          </p:nvPr>
        </p:nvSpPr>
        <p:spPr>
          <a:xfrm>
            <a:off x="10319" y="3809990"/>
            <a:ext cx="9139668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Part B</a:t>
            </a:r>
            <a:endParaRPr lang="en-US" altLang="zh-CN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8194"/>
          <p:cNvSpPr txBox="1">
            <a:spLocks noChangeArrowheads="1"/>
          </p:cNvSpPr>
          <p:nvPr/>
        </p:nvSpPr>
        <p:spPr bwMode="auto">
          <a:xfrm>
            <a:off x="3473087" y="4907522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200" b="1" dirty="0" smtClean="0"/>
              <a:t>第</a:t>
            </a: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课</a:t>
            </a:r>
            <a:r>
              <a:rPr lang="zh-CN" altLang="en-US" sz="3200" b="1" dirty="0"/>
              <a:t>时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Box 21"/>
          <p:cNvSpPr txBox="1">
            <a:spLocks noChangeArrowheads="1"/>
          </p:cNvSpPr>
          <p:nvPr/>
        </p:nvSpPr>
        <p:spPr bwMode="auto">
          <a:xfrm>
            <a:off x="1371684" y="914466"/>
            <a:ext cx="3589338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write  </a:t>
            </a:r>
            <a:endParaRPr lang="en-US" altLang="zh-CN" sz="3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29" name="TextBox 21"/>
          <p:cNvSpPr txBox="1">
            <a:spLocks noChangeArrowheads="1"/>
          </p:cNvSpPr>
          <p:nvPr/>
        </p:nvSpPr>
        <p:spPr bwMode="auto">
          <a:xfrm>
            <a:off x="1219200" y="2286000"/>
            <a:ext cx="58737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09" tIns="45704" rIns="91409" bIns="45704">
            <a:spAutoFit/>
          </a:bodyPr>
          <a:lstStyle>
            <a:lvl1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10877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108775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Discuss with your partner. </a:t>
            </a:r>
            <a:endParaRPr lang="en-US" altLang="zh-CN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How did Wu </a:t>
            </a:r>
            <a:r>
              <a:rPr lang="en-US" altLang="zh-CN" sz="3600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yifan</a:t>
            </a:r>
            <a:r>
              <a:rPr lang="en-US" altLang="zh-CN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 meet Max? </a:t>
            </a:r>
            <a:endParaRPr lang="en-US" altLang="zh-CN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What will happen next?</a:t>
            </a:r>
            <a:endParaRPr lang="en-US" altLang="zh-CN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35841"/>
          <p:cNvSpPr txBox="1">
            <a:spLocks noChangeArrowheads="1"/>
          </p:cNvSpPr>
          <p:nvPr/>
        </p:nvSpPr>
        <p:spPr bwMode="auto">
          <a:xfrm>
            <a:off x="457200" y="1524000"/>
            <a:ext cx="8448675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latin typeface="Times New Roman" panose="02020603050405020304" pitchFamily="18" charset="0"/>
              </a:rPr>
              <a:t>Friday, April 23</a:t>
            </a:r>
            <a:endParaRPr lang="en-US" altLang="zh-CN" sz="3200">
              <a:latin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</a:rPr>
              <a:t>Today was a sunny day. In the morning we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rode a 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bike</a:t>
            </a:r>
            <a:r>
              <a:rPr lang="en-US" altLang="zh-CN" sz="3200">
                <a:latin typeface="Times New Roman" panose="02020603050405020304" pitchFamily="18" charset="0"/>
              </a:rPr>
              <a:t> for three people. Max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sat in a basket</a:t>
            </a:r>
            <a:r>
              <a:rPr lang="en-US" altLang="zh-CN" sz="3200">
                <a:latin typeface="Times New Roman" panose="02020603050405020304" pitchFamily="18" charset="0"/>
              </a:rPr>
              <a:t> on  the </a:t>
            </a:r>
            <a:endParaRPr lang="en-US" altLang="zh-CN" sz="3200">
              <a:latin typeface="Times New Roman" panose="02020603050405020304" pitchFamily="18" charset="0"/>
            </a:endParaRPr>
          </a:p>
          <a:p>
            <a:r>
              <a:rPr lang="en-US" altLang="zh-CN" sz="3200">
                <a:latin typeface="Times New Roman" panose="02020603050405020304" pitchFamily="18" charset="0"/>
              </a:rPr>
              <a:t>front of the bike. That was fun! We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took pictures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3200">
                <a:latin typeface="Times New Roman" panose="02020603050405020304" pitchFamily="18" charset="0"/>
              </a:rPr>
              <a:t> the beautiful countryside. We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bought some gifts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and ate some delicious food.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57348"/>
          <p:cNvSpPr>
            <a:spLocks noChangeArrowheads="1"/>
          </p:cNvSpPr>
          <p:nvPr/>
        </p:nvSpPr>
        <p:spPr bwMode="auto">
          <a:xfrm>
            <a:off x="609600" y="1524000"/>
            <a:ext cx="79248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</a:rPr>
              <a:t>In the afternoon, Mum ate some bad fruit and didn’t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feel well. So we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stayed in the hotel</a:t>
            </a:r>
            <a:r>
              <a:rPr lang="en-US" altLang="zh-CN" sz="2800">
                <a:latin typeface="Times New Roman" panose="02020603050405020304" pitchFamily="18" charset="0"/>
              </a:rPr>
              <a:t>. Dad and I wanted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to make her happy. We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dressed up</a:t>
            </a:r>
            <a:r>
              <a:rPr lang="en-US" altLang="zh-CN" sz="2800">
                <a:latin typeface="Times New Roman" panose="02020603050405020304" pitchFamily="18" charset="0"/>
              </a:rPr>
              <a:t> and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made a funny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zh-CN" sz="2800">
                <a:latin typeface="Times New Roman" panose="02020603050405020304" pitchFamily="18" charset="0"/>
              </a:rPr>
              <a:t> . Robin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played the part of</a:t>
            </a:r>
            <a:r>
              <a:rPr lang="en-US" altLang="zh-CN" sz="2800">
                <a:latin typeface="Times New Roman" panose="02020603050405020304" pitchFamily="18" charset="0"/>
              </a:rPr>
              <a:t> a dog. He was so cute. 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Max liked him so much. He jumped on him and licked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him. Of course, Robin didn’t like it. We laughed and 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laughed.</a:t>
            </a:r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2800">
                <a:latin typeface="Times New Roman" panose="02020603050405020304" pitchFamily="18" charset="0"/>
              </a:rPr>
              <a:t>It was a bad day but also a good day!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5427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remember</a:t>
            </a:r>
            <a:endParaRPr lang="en-US" altLang="zh-CN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0" name="文本占位符 54276"/>
          <p:cNvSpPr>
            <a:spLocks noGrp="1" noChangeArrowheads="1"/>
          </p:cNvSpPr>
          <p:nvPr>
            <p:ph idx="1"/>
          </p:nvPr>
        </p:nvSpPr>
        <p:spPr>
          <a:xfrm>
            <a:off x="533400" y="18288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sat in a basket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took pictures of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ate some delicious food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stayed in the hotel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dressed up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made a funny play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dirty="0" smtClean="0">
                <a:latin typeface="Times New Roman" panose="02020603050405020304" pitchFamily="18" charset="0"/>
              </a:rPr>
              <a:t>played the part of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zh-CN" dirty="0" smtClean="0">
              <a:latin typeface="Times New Roman" panose="02020603050405020304" pitchFamily="18" charset="0"/>
            </a:endParaRPr>
          </a:p>
        </p:txBody>
      </p:sp>
      <p:sp>
        <p:nvSpPr>
          <p:cNvPr id="7171" name="矩形 54277"/>
          <p:cNvSpPr>
            <a:spLocks noChangeArrowheads="1"/>
          </p:cNvSpPr>
          <p:nvPr/>
        </p:nvSpPr>
        <p:spPr bwMode="auto">
          <a:xfrm>
            <a:off x="3962400" y="4495800"/>
            <a:ext cx="396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/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0" name="矩形 54279"/>
          <p:cNvSpPr>
            <a:spLocks noChangeArrowheads="1"/>
          </p:cNvSpPr>
          <p:nvPr/>
        </p:nvSpPr>
        <p:spPr bwMode="auto">
          <a:xfrm>
            <a:off x="5257800" y="1828800"/>
            <a:ext cx="1962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坐在篮子里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2" name="矩形 54281"/>
          <p:cNvSpPr>
            <a:spLocks noChangeArrowheads="1"/>
          </p:cNvSpPr>
          <p:nvPr/>
        </p:nvSpPr>
        <p:spPr bwMode="auto">
          <a:xfrm>
            <a:off x="5334000" y="2362200"/>
            <a:ext cx="1784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拍照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4" name="矩形 54283"/>
          <p:cNvSpPr>
            <a:spLocks noChangeArrowheads="1"/>
          </p:cNvSpPr>
          <p:nvPr/>
        </p:nvSpPr>
        <p:spPr bwMode="auto">
          <a:xfrm>
            <a:off x="5257800" y="2895600"/>
            <a:ext cx="2317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吃美味的食物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6" name="矩形 54285"/>
          <p:cNvSpPr>
            <a:spLocks noChangeArrowheads="1"/>
          </p:cNvSpPr>
          <p:nvPr/>
        </p:nvSpPr>
        <p:spPr bwMode="auto">
          <a:xfrm>
            <a:off x="5257800" y="3276600"/>
            <a:ext cx="1962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呆在旅馆里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8" name="矩形 54287"/>
          <p:cNvSpPr>
            <a:spLocks noChangeArrowheads="1"/>
          </p:cNvSpPr>
          <p:nvPr/>
        </p:nvSpPr>
        <p:spPr bwMode="auto">
          <a:xfrm>
            <a:off x="5257800" y="3733800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化妆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90" name="矩形 54289"/>
          <p:cNvSpPr>
            <a:spLocks noChangeArrowheads="1"/>
          </p:cNvSpPr>
          <p:nvPr/>
        </p:nvSpPr>
        <p:spPr bwMode="auto">
          <a:xfrm>
            <a:off x="5181600" y="4267200"/>
            <a:ext cx="3028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编一个有趣的戏剧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92" name="矩形 54291"/>
          <p:cNvSpPr>
            <a:spLocks noChangeArrowheads="1"/>
          </p:cNvSpPr>
          <p:nvPr/>
        </p:nvSpPr>
        <p:spPr bwMode="auto">
          <a:xfrm>
            <a:off x="5257800" y="4800600"/>
            <a:ext cx="2495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扮演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…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的角色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  <p:bldP spid="54282" grpId="0"/>
      <p:bldP spid="54284" grpId="0"/>
      <p:bldP spid="54286" grpId="0"/>
      <p:bldP spid="54288" grpId="0"/>
      <p:bldP spid="54290" grpId="0"/>
      <p:bldP spid="54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36865"/>
          <p:cNvSpPr txBox="1">
            <a:spLocks noChangeArrowheads="1"/>
          </p:cNvSpPr>
          <p:nvPr/>
        </p:nvSpPr>
        <p:spPr bwMode="auto">
          <a:xfrm>
            <a:off x="1295400" y="838200"/>
            <a:ext cx="6507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What happened to Wu yifan’s family ?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67" name="折角形 36866"/>
          <p:cNvSpPr>
            <a:spLocks noChangeArrowheads="1"/>
          </p:cNvSpPr>
          <p:nvPr/>
        </p:nvSpPr>
        <p:spPr bwMode="auto">
          <a:xfrm>
            <a:off x="838200" y="2133600"/>
            <a:ext cx="2895600" cy="2819400"/>
          </a:xfrm>
          <a:prstGeom prst="foldedCorner">
            <a:avLst>
              <a:gd name="adj" fmla="val 12500"/>
            </a:avLst>
          </a:prstGeom>
          <a:solidFill>
            <a:srgbClr val="CCFFFF"/>
          </a:solidFill>
          <a:ln w="9525">
            <a:solidFill>
              <a:srgbClr val="FFFF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Bad :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_____________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36868" name="折角形 36867"/>
          <p:cNvSpPr>
            <a:spLocks noChangeArrowheads="1"/>
          </p:cNvSpPr>
          <p:nvPr/>
        </p:nvSpPr>
        <p:spPr bwMode="auto">
          <a:xfrm>
            <a:off x="4495800" y="2057400"/>
            <a:ext cx="2895600" cy="2819400"/>
          </a:xfrm>
          <a:prstGeom prst="foldedCorner">
            <a:avLst>
              <a:gd name="adj" fmla="val 12500"/>
            </a:avLst>
          </a:prstGeom>
          <a:solidFill>
            <a:srgbClr val="CCFFFF"/>
          </a:solidFill>
          <a:ln w="9525">
            <a:solidFill>
              <a:srgbClr val="FFFF00"/>
            </a:solidFill>
            <a:round/>
          </a:ln>
        </p:spPr>
        <p:txBody>
          <a:bodyPr wrap="none" anchor="ctr"/>
          <a:lstStyle/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Good  :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</a:t>
            </a:r>
            <a:endParaRPr lang="en-US" altLang="zh-CN" sz="36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600">
                <a:latin typeface="Times New Roman" panose="02020603050405020304" pitchFamily="18" charset="0"/>
              </a:rPr>
              <a:t>____________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37889"/>
          <p:cNvSpPr txBox="1">
            <a:spLocks noChangeArrowheads="1"/>
          </p:cNvSpPr>
          <p:nvPr/>
        </p:nvSpPr>
        <p:spPr bwMode="auto">
          <a:xfrm>
            <a:off x="609600" y="762000"/>
            <a:ext cx="760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Now write about your bad but good day.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文本框 37890"/>
          <p:cNvSpPr txBox="1">
            <a:spLocks noChangeArrowheads="1"/>
          </p:cNvSpPr>
          <p:nvPr/>
        </p:nvSpPr>
        <p:spPr bwMode="auto">
          <a:xfrm>
            <a:off x="685800" y="2133600"/>
            <a:ext cx="8056563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Today was a bad but good day for me.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First , it was a bad day 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But what did I do then?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So it was also a good day.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As the saying goes, “Bad luck often brings good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luck.”</a:t>
            </a:r>
            <a:endParaRPr lang="en-US" altLang="zh-CN" sz="32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tags/tag1.xml><?xml version="1.0" encoding="utf-8"?>
<p:tagLst xmlns:p="http://schemas.openxmlformats.org/presentationml/2006/main">
  <p:tag name="KSO_WPP_MARK_KEY" val="7c0a0bf8-5149-4076-b8b8-8b04ffe7b2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WPS 演示</Application>
  <PresentationFormat>全屏显示(4:3)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Times New Roman</vt:lpstr>
      <vt:lpstr>黑体</vt:lpstr>
      <vt:lpstr>微软雅黑</vt:lpstr>
      <vt:lpstr>Arial</vt:lpstr>
      <vt:lpstr>Arial Unicode MS</vt:lpstr>
      <vt:lpstr>第一PPT模板网-WWW.1PPT.COM</vt:lpstr>
      <vt:lpstr>Part B</vt:lpstr>
      <vt:lpstr>PowerPoint 演示文稿</vt:lpstr>
      <vt:lpstr>PowerPoint 演示文稿</vt:lpstr>
      <vt:lpstr>PowerPoint 演示文稿</vt:lpstr>
      <vt:lpstr>Read and remember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</cp:revision>
  <dcterms:created xsi:type="dcterms:W3CDTF">2018-02-03T13:23:00Z</dcterms:created>
  <dcterms:modified xsi:type="dcterms:W3CDTF">2023-02-26T06:08:43Z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DFFE716F09744B96AB472718FFBC1773</vt:lpwstr>
  </property>
</Properties>
</file>