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77" r:id="rId4"/>
    <p:sldId id="282" r:id="rId5"/>
    <p:sldId id="278" r:id="rId6"/>
    <p:sldId id="279" r:id="rId7"/>
    <p:sldId id="283" r:id="rId8"/>
    <p:sldId id="284" r:id="rId9"/>
    <p:sldId id="285" r:id="rId10"/>
    <p:sldId id="286" r:id="rId11"/>
    <p:sldId id="287" r:id="rId12"/>
    <p:sldId id="288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12" clrIdx="0"/>
  <p:cmAuthor id="1" name="绿色圃中小学教育网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B71F4-1217-4A6F-BD25-822289BAC2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D58FD-B991-47C5-8BE1-90FB55D0DB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18CA5-4411-4AAB-9D56-834AB19D8A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D3E43-712C-4E04-97A1-54266A1D21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AF62E-F73C-46A4-BAD9-A66BA29D15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E41A8-FE8C-43C3-80E1-B9BDF3DF25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D2131-505E-4883-99BB-004EF346FB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31E82-83BA-4A74-8F38-DA1D74793D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7A881-97FD-434B-837D-FAC748FA24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BA8EF-9F5E-41B8-B333-D7A659CE7C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7E5C3-35E1-4649-B2E2-B2A5DE64CD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150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150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1508" name="日期占位符 215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1509" name="页脚占位符 215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1510" name="灯片编号占位符 215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63F0F15-00F8-4045-8CB3-9C3D99B798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7169"/>
          <p:cNvSpPr>
            <a:spLocks noChangeArrowheads="1"/>
          </p:cNvSpPr>
          <p:nvPr/>
        </p:nvSpPr>
        <p:spPr bwMode="auto">
          <a:xfrm>
            <a:off x="10319" y="1676446"/>
            <a:ext cx="9123362" cy="2133544"/>
          </a:xfrm>
          <a:prstGeom prst="rect">
            <a:avLst/>
          </a:prstGeom>
          <a:solidFill>
            <a:schemeClr val="bg1">
              <a:alpha val="74001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-2038" y="190504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3 Where did you go?</a:t>
            </a:r>
            <a:endParaRPr lang="en-US" altLang="zh-CN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直接连接符 7171"/>
          <p:cNvSpPr>
            <a:spLocks noChangeShapeType="1"/>
          </p:cNvSpPr>
          <p:nvPr/>
        </p:nvSpPr>
        <p:spPr bwMode="auto">
          <a:xfrm>
            <a:off x="882287" y="3074146"/>
            <a:ext cx="739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625849" y="3352802"/>
            <a:ext cx="1871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PEP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六年级下册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8193"/>
          <p:cNvSpPr>
            <a:spLocks noGrp="1" noChangeArrowheads="1"/>
          </p:cNvSpPr>
          <p:nvPr>
            <p:ph type="title"/>
          </p:nvPr>
        </p:nvSpPr>
        <p:spPr>
          <a:xfrm>
            <a:off x="10319" y="3809990"/>
            <a:ext cx="9139668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Part B</a:t>
            </a:r>
            <a:endParaRPr lang="en-US" altLang="zh-CN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8194"/>
          <p:cNvSpPr txBox="1">
            <a:spLocks noChangeArrowheads="1"/>
          </p:cNvSpPr>
          <p:nvPr/>
        </p:nvSpPr>
        <p:spPr bwMode="auto">
          <a:xfrm>
            <a:off x="3473087" y="4907522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 smtClean="0"/>
              <a:t>第</a:t>
            </a:r>
            <a:r>
              <a:rPr lang="en-US" altLang="zh-CN" sz="3200" b="1" dirty="0" smtClean="0"/>
              <a:t>4</a:t>
            </a:r>
            <a:r>
              <a:rPr lang="zh-CN" altLang="en-US" sz="3200" b="1" dirty="0" smtClean="0"/>
              <a:t>课</a:t>
            </a:r>
            <a:r>
              <a:rPr lang="zh-CN" altLang="en-US" sz="3200" b="1" dirty="0"/>
              <a:t>时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61441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" y="304800"/>
            <a:ext cx="335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TextBox 21"/>
          <p:cNvSpPr txBox="1">
            <a:spLocks noChangeArrowheads="1"/>
          </p:cNvSpPr>
          <p:nvPr/>
        </p:nvSpPr>
        <p:spPr bwMode="auto">
          <a:xfrm>
            <a:off x="1143000" y="914400"/>
            <a:ext cx="2582863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Story time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45" name="文本框 61444"/>
          <p:cNvSpPr txBox="1">
            <a:spLocks noChangeArrowheads="1"/>
          </p:cNvSpPr>
          <p:nvPr/>
        </p:nvSpPr>
        <p:spPr bwMode="auto">
          <a:xfrm>
            <a:off x="4343400" y="2743200"/>
            <a:ext cx="467677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Zip: What did you see?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Zoom : I saw Change's, the 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            rabbit and the tree.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Zip: Did you take any pictures?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Zoom: Yes , I did. Oops, where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           did I put the pictures?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2" name="图片 6144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3048000"/>
            <a:ext cx="41910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62466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" y="304800"/>
            <a:ext cx="335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TextBox 21"/>
          <p:cNvSpPr txBox="1">
            <a:spLocks noChangeArrowheads="1"/>
          </p:cNvSpPr>
          <p:nvPr/>
        </p:nvSpPr>
        <p:spPr bwMode="auto">
          <a:xfrm>
            <a:off x="1143000" y="914400"/>
            <a:ext cx="2582863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Story time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9" name="文本框 62468"/>
          <p:cNvSpPr txBox="1">
            <a:spLocks noChangeArrowheads="1"/>
          </p:cNvSpPr>
          <p:nvPr/>
        </p:nvSpPr>
        <p:spPr bwMode="auto">
          <a:xfrm>
            <a:off x="4114800" y="2895600"/>
            <a:ext cx="39830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Zoom: Oh, it was a dream.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6" name="图片 6246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6800" y="2514600"/>
            <a:ext cx="275272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45059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extBox 21"/>
          <p:cNvSpPr txBox="1">
            <a:spLocks noChangeArrowheads="1"/>
          </p:cNvSpPr>
          <p:nvPr/>
        </p:nvSpPr>
        <p:spPr bwMode="auto">
          <a:xfrm>
            <a:off x="304800" y="838200"/>
            <a:ext cx="2284413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check</a:t>
            </a:r>
            <a:endParaRPr lang="en-US" altLang="zh-CN" sz="3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45061"/>
          <p:cNvSpPr txBox="1">
            <a:spLocks noChangeArrowheads="1"/>
          </p:cNvSpPr>
          <p:nvPr/>
        </p:nvSpPr>
        <p:spPr bwMode="auto">
          <a:xfrm>
            <a:off x="762000" y="3352800"/>
            <a:ext cx="7054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Listen and write T (true) or F (false).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46081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文本框 46082"/>
          <p:cNvSpPr txBox="1">
            <a:spLocks noChangeArrowheads="1"/>
          </p:cNvSpPr>
          <p:nvPr/>
        </p:nvSpPr>
        <p:spPr bwMode="auto">
          <a:xfrm>
            <a:off x="838200" y="2133600"/>
            <a:ext cx="73596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Listen again ,and answer the questions.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4" name="文本框 46083"/>
          <p:cNvSpPr txBox="1">
            <a:spLocks noChangeArrowheads="1"/>
          </p:cNvSpPr>
          <p:nvPr/>
        </p:nvSpPr>
        <p:spPr bwMode="auto">
          <a:xfrm>
            <a:off x="762000" y="3124200"/>
            <a:ext cx="7900988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AutoNum type="arabicPeriod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What did Mike do last weekend?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Why did Sarah think her weekend was great?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Why did Amy go to school by car today?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What did Zhang </a:t>
            </a:r>
            <a:r>
              <a:rPr lang="en-US" altLang="zh-CN" sz="32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Peng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do in Harbin?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TextBox 21"/>
          <p:cNvSpPr txBox="1">
            <a:spLocks noChangeArrowheads="1"/>
          </p:cNvSpPr>
          <p:nvPr/>
        </p:nvSpPr>
        <p:spPr bwMode="auto">
          <a:xfrm>
            <a:off x="304800" y="838200"/>
            <a:ext cx="2284413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check</a:t>
            </a:r>
            <a:endParaRPr lang="en-US" altLang="zh-CN" sz="3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47105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3810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extBox 21"/>
          <p:cNvSpPr txBox="1">
            <a:spLocks noChangeArrowheads="1"/>
          </p:cNvSpPr>
          <p:nvPr/>
        </p:nvSpPr>
        <p:spPr bwMode="auto">
          <a:xfrm>
            <a:off x="304800" y="838200"/>
            <a:ext cx="3255963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wrap it up </a:t>
            </a:r>
            <a:endParaRPr lang="en-US" altLang="zh-CN" sz="3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文本框 47107"/>
          <p:cNvSpPr txBox="1">
            <a:spLocks noChangeArrowheads="1"/>
          </p:cNvSpPr>
          <p:nvPr/>
        </p:nvSpPr>
        <p:spPr bwMode="auto">
          <a:xfrm>
            <a:off x="609600" y="2819400"/>
            <a:ext cx="78930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Look at the pictures. Choose words to fill 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in the blanks.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7117" name="图片 47116" descr="1_2012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4038600"/>
            <a:ext cx="36576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9" name="图片 47118" descr="SA1720~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4114800"/>
            <a:ext cx="3581400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8129"/>
          <p:cNvSpPr txBox="1">
            <a:spLocks noChangeArrowheads="1"/>
          </p:cNvSpPr>
          <p:nvPr/>
        </p:nvSpPr>
        <p:spPr bwMode="auto">
          <a:xfrm>
            <a:off x="457200" y="4010025"/>
            <a:ext cx="7248525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There _______lots of  dinosaurs many years ago.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Some of them ____ plants.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Some of them _____faster so they could eat other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smaller dinosaurs.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But we can only see dinosaurs in museum now.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0" name="图片 48130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3810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1"/>
          <p:cNvSpPr txBox="1">
            <a:spLocks noChangeArrowheads="1"/>
          </p:cNvSpPr>
          <p:nvPr/>
        </p:nvSpPr>
        <p:spPr bwMode="auto">
          <a:xfrm>
            <a:off x="304800" y="838200"/>
            <a:ext cx="3255963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wrap it up </a:t>
            </a:r>
            <a:endParaRPr lang="en-US" altLang="zh-CN" sz="3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圆角矩形 48132"/>
          <p:cNvSpPr>
            <a:spLocks noChangeArrowheads="1"/>
          </p:cNvSpPr>
          <p:nvPr/>
        </p:nvSpPr>
        <p:spPr bwMode="auto">
          <a:xfrm>
            <a:off x="1066800" y="2209800"/>
            <a:ext cx="4800600" cy="4572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FFFF00"/>
            </a:solidFill>
            <a:round/>
          </a:ln>
        </p:spPr>
        <p:txBody>
          <a:bodyPr wrap="none" anchor="ctr"/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am/is       was         are      were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3" name="直接连接符 48133"/>
          <p:cNvSpPr>
            <a:spLocks noChangeShapeType="1"/>
          </p:cNvSpPr>
          <p:nvPr/>
        </p:nvSpPr>
        <p:spPr bwMode="auto">
          <a:xfrm>
            <a:off x="2057400" y="2514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直接连接符 48134"/>
          <p:cNvSpPr>
            <a:spLocks noChangeShapeType="1"/>
          </p:cNvSpPr>
          <p:nvPr/>
        </p:nvSpPr>
        <p:spPr bwMode="auto">
          <a:xfrm>
            <a:off x="4419600" y="2514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圆角矩形 48135"/>
          <p:cNvSpPr>
            <a:spLocks noChangeArrowheads="1"/>
          </p:cNvSpPr>
          <p:nvPr/>
        </p:nvSpPr>
        <p:spPr bwMode="auto">
          <a:xfrm>
            <a:off x="1143000" y="3048000"/>
            <a:ext cx="6705600" cy="5334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FFFF00"/>
            </a:solidFill>
            <a:round/>
          </a:ln>
        </p:spPr>
        <p:txBody>
          <a:bodyPr wrap="none" anchor="ctr"/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eat       ate         drink      drank      run       ran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6" name="直接连接符 48136"/>
          <p:cNvSpPr>
            <a:spLocks noChangeShapeType="1"/>
          </p:cNvSpPr>
          <p:nvPr/>
        </p:nvSpPr>
        <p:spPr bwMode="auto">
          <a:xfrm>
            <a:off x="6629400" y="3352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直接连接符 48137"/>
          <p:cNvSpPr>
            <a:spLocks noChangeShapeType="1"/>
          </p:cNvSpPr>
          <p:nvPr/>
        </p:nvSpPr>
        <p:spPr bwMode="auto">
          <a:xfrm>
            <a:off x="1752600" y="3352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直接连接符 48138"/>
          <p:cNvSpPr>
            <a:spLocks noChangeShapeType="1"/>
          </p:cNvSpPr>
          <p:nvPr/>
        </p:nvSpPr>
        <p:spPr bwMode="auto">
          <a:xfrm>
            <a:off x="4267200" y="3352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1" name="矩形 48140"/>
          <p:cNvSpPr>
            <a:spLocks noChangeArrowheads="1"/>
          </p:cNvSpPr>
          <p:nvPr/>
        </p:nvSpPr>
        <p:spPr bwMode="auto">
          <a:xfrm>
            <a:off x="1600200" y="3962400"/>
            <a:ext cx="9636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were 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143" name="矩形 48142"/>
          <p:cNvSpPr>
            <a:spLocks noChangeArrowheads="1"/>
          </p:cNvSpPr>
          <p:nvPr/>
        </p:nvSpPr>
        <p:spPr bwMode="auto">
          <a:xfrm>
            <a:off x="2743200" y="4419600"/>
            <a:ext cx="596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ate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145" name="矩形 48144"/>
          <p:cNvSpPr>
            <a:spLocks noChangeArrowheads="1"/>
          </p:cNvSpPr>
          <p:nvPr/>
        </p:nvSpPr>
        <p:spPr bwMode="auto">
          <a:xfrm>
            <a:off x="2743200" y="4800600"/>
            <a:ext cx="638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ran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41" grpId="0"/>
      <p:bldP spid="48143" grpId="0"/>
      <p:bldP spid="481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57345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3400" y="228600"/>
            <a:ext cx="335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extBox 21"/>
          <p:cNvSpPr txBox="1">
            <a:spLocks noChangeArrowheads="1"/>
          </p:cNvSpPr>
          <p:nvPr/>
        </p:nvSpPr>
        <p:spPr bwMode="auto">
          <a:xfrm>
            <a:off x="1066800" y="838200"/>
            <a:ext cx="2582863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Story time</a:t>
            </a:r>
            <a:r>
              <a:rPr lang="en-US" altLang="zh-CN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49" name="文本框 57348"/>
          <p:cNvSpPr txBox="1">
            <a:spLocks noChangeArrowheads="1"/>
          </p:cNvSpPr>
          <p:nvPr/>
        </p:nvSpPr>
        <p:spPr bwMode="auto">
          <a:xfrm>
            <a:off x="4191000" y="2819400"/>
            <a:ext cx="47958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Zoom: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Am I now on the moon?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I can’t believe it! She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must be Change's. 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	  Oh, there is her rabbit.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6" name="图片 573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19400"/>
            <a:ext cx="4133850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58369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" y="304800"/>
            <a:ext cx="335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Box 21"/>
          <p:cNvSpPr txBox="1">
            <a:spLocks noChangeArrowheads="1"/>
          </p:cNvSpPr>
          <p:nvPr/>
        </p:nvSpPr>
        <p:spPr bwMode="auto">
          <a:xfrm>
            <a:off x="1143000" y="914400"/>
            <a:ext cx="2582863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Story time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文本框 58372"/>
          <p:cNvSpPr txBox="1">
            <a:spLocks noChangeArrowheads="1"/>
          </p:cNvSpPr>
          <p:nvPr/>
        </p:nvSpPr>
        <p:spPr bwMode="auto">
          <a:xfrm>
            <a:off x="4038600" y="3124200"/>
            <a:ext cx="46513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Zoom: It’s time to go. Good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！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Here comes a spaceship.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0" name="图片 5837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2743200"/>
            <a:ext cx="2667000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59393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" y="304800"/>
            <a:ext cx="335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Box 21"/>
          <p:cNvSpPr txBox="1">
            <a:spLocks noChangeArrowheads="1"/>
          </p:cNvSpPr>
          <p:nvPr/>
        </p:nvSpPr>
        <p:spPr bwMode="auto">
          <a:xfrm>
            <a:off x="1143000" y="914400"/>
            <a:ext cx="2582863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Story time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7" name="文本框 59396"/>
          <p:cNvSpPr txBox="1">
            <a:spLocks noChangeArrowheads="1"/>
          </p:cNvSpPr>
          <p:nvPr/>
        </p:nvSpPr>
        <p:spPr bwMode="auto">
          <a:xfrm>
            <a:off x="4038600" y="3124200"/>
            <a:ext cx="42513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Zip: How was your holiday?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Zoom : It was fun.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4" name="图片 5939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3124200"/>
            <a:ext cx="3505200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0417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600" y="304800"/>
            <a:ext cx="335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Box 21"/>
          <p:cNvSpPr txBox="1">
            <a:spLocks noChangeArrowheads="1"/>
          </p:cNvSpPr>
          <p:nvPr/>
        </p:nvSpPr>
        <p:spPr bwMode="auto">
          <a:xfrm>
            <a:off x="1143000" y="914400"/>
            <a:ext cx="2582863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Story time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1" name="文本框 60420"/>
          <p:cNvSpPr txBox="1">
            <a:spLocks noChangeArrowheads="1"/>
          </p:cNvSpPr>
          <p:nvPr/>
        </p:nvSpPr>
        <p:spPr bwMode="auto">
          <a:xfrm>
            <a:off x="4419600" y="2819400"/>
            <a:ext cx="41227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Zip: Where did you go 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Zoom : I went to the moon.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Zip: How did you go there?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Zoom: By spaceship.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图片 604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590800"/>
            <a:ext cx="35623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</p:bldLst>
  </p:timing>
</p:sld>
</file>

<file path=ppt/tags/tag1.xml><?xml version="1.0" encoding="utf-8"?>
<p:tagLst xmlns:p="http://schemas.openxmlformats.org/presentationml/2006/main">
  <p:tag name="KSO_WPP_MARK_KEY" val="33887f0c-bd4b-4c93-9e2b-25b2db59fdc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1257</Words>
  <Application>WPS 演示</Application>
  <PresentationFormat>全屏显示(4:3)</PresentationFormat>
  <Paragraphs>82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第一PPT模板网-WWW.1PPT.COM</vt:lpstr>
      <vt:lpstr>Part B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16</cp:revision>
  <dcterms:created xsi:type="dcterms:W3CDTF">2018-02-03T14:05:00Z</dcterms:created>
  <dcterms:modified xsi:type="dcterms:W3CDTF">2023-02-26T06:09:59Z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5249D65A57D240888AE9964538531C89</vt:lpwstr>
  </property>
</Properties>
</file>