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7" r:id="rId5"/>
    <p:sldId id="389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390" r:id="rId17"/>
  </p:sldIdLst>
  <p:sldSz cx="12601575" cy="7092950"/>
  <p:notesSz cx="6858000" cy="9144000"/>
  <p:custDataLst>
    <p:tags r:id="rId21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32D"/>
    <a:srgbClr val="B9F2E3"/>
    <a:srgbClr val="FFFFFF"/>
    <a:srgbClr val="A3C544"/>
    <a:srgbClr val="75AB4D"/>
    <a:srgbClr val="648534"/>
    <a:srgbClr val="05678C"/>
    <a:srgbClr val="648CFF"/>
    <a:srgbClr val="858CFF"/>
    <a:srgbClr val="8C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 autoAdjust="0"/>
  </p:normalViewPr>
  <p:slideViewPr>
    <p:cSldViewPr>
      <p:cViewPr varScale="1">
        <p:scale>
          <a:sx n="104" d="100"/>
          <a:sy n="104" d="100"/>
        </p:scale>
        <p:origin x="-660" y="-90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/>
          <p:nvPr/>
        </p:nvSpPr>
        <p:spPr>
          <a:xfrm>
            <a:off x="-1" y="2394427"/>
            <a:ext cx="1260157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Unit 4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 Then </a:t>
            </a: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and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now</a:t>
            </a:r>
            <a:endParaRPr lang="en-US" altLang="zh-CN" sz="5400" b="1" dirty="0" smtClean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2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时 </a:t>
            </a:r>
            <a:endParaRPr lang="zh-CN" altLang="en-US" sz="3600" b="1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287703"/>
            <a:ext cx="1260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六年级（下册）</a:t>
            </a:r>
            <a:endParaRPr lang="zh-CN" altLang="en-US" sz="3600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0865" y="2619375"/>
            <a:ext cx="44265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Shenzhen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05280" y="1046480"/>
            <a:ext cx="3815715" cy="499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287" r="6338" b="22622"/>
          <a:stretch>
            <a:fillRect/>
          </a:stretch>
        </p:blipFill>
        <p:spPr>
          <a:xfrm>
            <a:off x="1260227" y="2371853"/>
            <a:ext cx="5883275" cy="18961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40947" y="2181860"/>
            <a:ext cx="434340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amazing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beautiful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bright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colourful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ancient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modern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spacious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dazzling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0802" y="4384675"/>
            <a:ext cx="80746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Piccadilly Circus(1900)          Piccadilly Circus(now)</a:t>
            </a:r>
            <a:endParaRPr lang="zh-CN" altLang="en-US" sz="1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30580" y="3412236"/>
            <a:ext cx="8849995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USEFUL PHRASES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Piccadilly Circus in 1900 was....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was.... There wasn't.... There were...There weren't....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picture you can see there was/there were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Piccadilly Circus now is...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is... There isn't.... There are... There aren't.....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picture you can see there is/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are...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0905" y="2877820"/>
            <a:ext cx="80746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Piccadilly Circus(1900)          Piccadilly Circus(now)</a:t>
            </a:r>
            <a:endParaRPr lang="zh-CN" altLang="en-US" sz="1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38325" y="996950"/>
            <a:ext cx="5883275" cy="1896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2052315" y="1749530"/>
            <a:ext cx="852106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Ancient Egyptian pyramid are the most well known pyramid structures.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古埃及金字塔是最著名的金字塔结构。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Most Ancient Egyptian pyramid were built as tombs for Pharaohs and their families.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大多数古埃及金字塔被建造为法老及其家人的坟墓。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29085" y="2546343"/>
            <a:ext cx="4214842" cy="1018783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5000" b="1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you~</a:t>
            </a:r>
            <a:endParaRPr lang="en-US" altLang="zh-CN" sz="50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Warming up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192780"/>
            <a:ext cx="1343025" cy="2524125"/>
          </a:xfrm>
          <a:prstGeom prst="rect">
            <a:avLst/>
          </a:prstGeom>
        </p:spPr>
      </p:pic>
      <p:sp>
        <p:nvSpPr>
          <p:cNvPr id="7" name="对话气泡: 椭圆形 5"/>
          <p:cNvSpPr/>
          <p:nvPr/>
        </p:nvSpPr>
        <p:spPr>
          <a:xfrm>
            <a:off x="3989174" y="1140020"/>
            <a:ext cx="2997105" cy="2102046"/>
          </a:xfrm>
          <a:prstGeom prst="wedgeEllipseCallout">
            <a:avLst>
              <a:gd name="adj1" fmla="val -59315"/>
              <a:gd name="adj2" fmla="val 528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Let's know about Egyptian Pyramid Facts.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93665" y="4371340"/>
            <a:ext cx="2931160" cy="1861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6440" y="1298575"/>
            <a:ext cx="8178165" cy="248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Ancient Egyptian pyramid are the most well known pyramid structures.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Most Ancient Egyptian pyramid were built as tombs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(古墓) for Pharaohs (法老)  and their families.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108" y="1341247"/>
            <a:ext cx="9158108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Over  130 pyramids have been discovered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in Egypt.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first Egyptian pyramid is believed to be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the Pyramid of Djoser(左塞尔金字塔), it was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built in Saqqara (塞加拉) around 4650 years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ago.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87595" y="4488180"/>
            <a:ext cx="3434080" cy="195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对话气泡: 椭圆形 5"/>
          <p:cNvSpPr/>
          <p:nvPr/>
        </p:nvSpPr>
        <p:spPr>
          <a:xfrm>
            <a:off x="3989174" y="1283530"/>
            <a:ext cx="2997105" cy="2102046"/>
          </a:xfrm>
          <a:prstGeom prst="wedgeEllipseCallout">
            <a:avLst>
              <a:gd name="adj1" fmla="val -59315"/>
              <a:gd name="adj2" fmla="val 528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Let's look at some pictures about different cities.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975" y="3408045"/>
            <a:ext cx="1343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94790" y="1469390"/>
            <a:ext cx="4168140" cy="4469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6440" y="2852420"/>
            <a:ext cx="44265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Seoul, South Korea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90345" y="1203325"/>
            <a:ext cx="3500120" cy="4686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87950" y="2757170"/>
            <a:ext cx="442658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Dubai, United Arab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Emirates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05280" y="1338580"/>
            <a:ext cx="4138930" cy="4416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86780" y="2813685"/>
            <a:ext cx="44265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New York City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54150" y="1298575"/>
            <a:ext cx="4145915" cy="4989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02375" y="2732405"/>
            <a:ext cx="44265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Sydney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ce2598a2-d73c-4cf4-bfbe-a96b86d112d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</Words>
  <Application>WPS 演示</Application>
  <PresentationFormat>自定义</PresentationFormat>
  <Paragraphs>98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Then and now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365</cp:revision>
  <dcterms:created xsi:type="dcterms:W3CDTF">2016-05-16T11:51:00Z</dcterms:created>
  <dcterms:modified xsi:type="dcterms:W3CDTF">2023-02-26T06:12:02Z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E740A596303547C2A5C93325496080C9</vt:lpwstr>
  </property>
</Properties>
</file>