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374" r:id="rId3"/>
    <p:sldId id="387" r:id="rId5"/>
    <p:sldId id="399" r:id="rId6"/>
    <p:sldId id="400" r:id="rId7"/>
    <p:sldId id="401" r:id="rId8"/>
    <p:sldId id="402" r:id="rId9"/>
    <p:sldId id="403" r:id="rId10"/>
    <p:sldId id="404" r:id="rId11"/>
    <p:sldId id="405" r:id="rId12"/>
    <p:sldId id="406" r:id="rId13"/>
    <p:sldId id="390" r:id="rId14"/>
  </p:sldIdLst>
  <p:sldSz cx="12601575" cy="7092950"/>
  <p:notesSz cx="6858000" cy="9144000"/>
  <p:custDataLst>
    <p:tags r:id="rId19"/>
  </p:custDataLst>
  <p:defaultTextStyle>
    <a:defPPr>
      <a:defRPr lang="zh-CN"/>
    </a:defPPr>
    <a:lvl1pPr marL="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261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522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783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5044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1368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7629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3890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0151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4" userDrawn="1">
          <p15:clr>
            <a:srgbClr val="A4A3A4"/>
          </p15:clr>
        </p15:guide>
        <p15:guide id="2" pos="39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932D"/>
    <a:srgbClr val="FFFFFF"/>
    <a:srgbClr val="B9F2E3"/>
    <a:srgbClr val="A3C544"/>
    <a:srgbClr val="75AB4D"/>
    <a:srgbClr val="648534"/>
    <a:srgbClr val="05678C"/>
    <a:srgbClr val="648CFF"/>
    <a:srgbClr val="858CFF"/>
    <a:srgbClr val="8C6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02" autoAdjust="0"/>
  </p:normalViewPr>
  <p:slideViewPr>
    <p:cSldViewPr>
      <p:cViewPr varScale="1">
        <p:scale>
          <a:sx n="104" d="100"/>
          <a:sy n="104" d="100"/>
        </p:scale>
        <p:origin x="-660" y="-90"/>
      </p:cViewPr>
      <p:guideLst>
        <p:guide orient="horz" pos="2324"/>
        <p:guide pos="39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4546CC-3F49-4F67-AF4F-3E83FD3994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2C587-1976-4BF7-A344-8CB53995A62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CAC08-A7CF-4783-9AB4-54FE0E23C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>
                <a:sym typeface="+mn-ea"/>
              </a:rPr>
              <a:t>1、</a:t>
            </a:r>
            <a:r>
              <a:rPr lang="zh-CN" dirty="0" smtClean="0">
                <a:sym typeface="+mn-ea"/>
              </a:rPr>
              <a:t>可编辑可编辑</a:t>
            </a:r>
            <a:r>
              <a:rPr dirty="0" smtClean="0">
                <a:sym typeface="+mn-ea"/>
              </a:rPr>
              <a:t>，请根据具体情况，改</a:t>
            </a:r>
            <a:r>
              <a:rPr lang="zh-CN" dirty="0" smtClean="0">
                <a:sym typeface="+mn-ea"/>
              </a:rPr>
              <a:t>内容</a:t>
            </a:r>
            <a:r>
              <a:rPr dirty="0" smtClean="0">
                <a:sym typeface="+mn-ea"/>
              </a:rPr>
              <a:t>。（字体</a:t>
            </a:r>
            <a:r>
              <a:rPr lang="zh-CN" dirty="0" smtClean="0">
                <a:sym typeface="+mn-ea"/>
              </a:rPr>
              <a:t>中文方正汉真广标简体</a:t>
            </a:r>
            <a:r>
              <a:rPr lang="en-US" altLang="zh-CN" dirty="0" smtClean="0">
                <a:sym typeface="+mn-ea"/>
              </a:rPr>
              <a:t>48</a:t>
            </a:r>
            <a:r>
              <a:rPr lang="zh-CN" altLang="en-US" dirty="0" smtClean="0">
                <a:sym typeface="+mn-ea"/>
              </a:rPr>
              <a:t>号</a:t>
            </a:r>
            <a:r>
              <a:rPr dirty="0" smtClean="0">
                <a:sym typeface="+mn-ea"/>
              </a:rPr>
              <a:t>）        </a:t>
            </a:r>
            <a:endParaRPr lang="zh-CN" dirty="0" smtClean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、主讲人：可编辑，请根据具体情况，改名字。（字体中文</a:t>
            </a:r>
            <a:r>
              <a:rPr dirty="0">
                <a:sym typeface="+mn-ea"/>
              </a:rPr>
              <a:t>方正汉真广标简体</a:t>
            </a:r>
            <a:r>
              <a:rPr lang="en-US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  <a:prstGeom prst="rect">
            <a:avLst/>
          </a:prstGeom>
        </p:spPr>
        <p:txBody>
          <a:bodyPr vert="horz" lIns="112535" tIns="56268" rIns="112535" bIns="5626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655022"/>
            <a:ext cx="11341418" cy="4681019"/>
          </a:xfrm>
          <a:prstGeom prst="rect">
            <a:avLst/>
          </a:prstGeom>
        </p:spPr>
        <p:txBody>
          <a:bodyPr vert="horz" lIns="112535" tIns="56268" rIns="112535" bIns="5626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8" y="6574114"/>
            <a:ext cx="3990499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/>
          <p:nvPr/>
        </p:nvSpPr>
        <p:spPr>
          <a:xfrm>
            <a:off x="-1" y="2394427"/>
            <a:ext cx="1260157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Unit 4 </a:t>
            </a:r>
            <a:r>
              <a:rPr lang="zh-CN" altLang="en-US" sz="54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 Then </a:t>
            </a:r>
            <a:r>
              <a:rPr lang="zh-CN" altLang="en-US" sz="5400" b="1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and </a:t>
            </a:r>
            <a:r>
              <a:rPr lang="zh-CN" altLang="en-US" sz="54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now</a:t>
            </a:r>
            <a:endParaRPr lang="en-US" altLang="zh-CN" sz="5400" b="1" dirty="0" smtClean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6</a:t>
            </a: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时 </a:t>
            </a:r>
            <a:endParaRPr lang="zh-CN" altLang="en-US" sz="3600" b="1" dirty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" y="1287703"/>
            <a:ext cx="12601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六年级（下册）</a:t>
            </a:r>
            <a:endParaRPr lang="zh-CN" altLang="en-US" sz="3600" dirty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77365" y="3060700"/>
            <a:ext cx="1357630" cy="2557780"/>
          </a:xfrm>
          <a:prstGeom prst="rect">
            <a:avLst/>
          </a:prstGeom>
        </p:spPr>
      </p:pic>
      <p:sp>
        <p:nvSpPr>
          <p:cNvPr id="10" name="对话气泡: 椭圆形 9"/>
          <p:cNvSpPr/>
          <p:nvPr/>
        </p:nvSpPr>
        <p:spPr>
          <a:xfrm>
            <a:off x="2255471" y="867359"/>
            <a:ext cx="2828207" cy="2102046"/>
          </a:xfrm>
          <a:prstGeom prst="wedgeEllipseCallout">
            <a:avLst>
              <a:gd name="adj1" fmla="val -42579"/>
              <a:gd name="adj2" fmla="val 54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Let's draw the girl.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92295" y="2782570"/>
            <a:ext cx="642874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I am 25 years old,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an oval face,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taller than my mother,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wear glasses,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still have small mouth but full lips,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so fat that I need to lose weight,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Now, I'd like to wear black jacket.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29085" y="2546343"/>
            <a:ext cx="4214842" cy="1018783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pPr marL="514350" indent="-514350">
              <a:lnSpc>
                <a:spcPct val="120000"/>
              </a:lnSpc>
            </a:pPr>
            <a:r>
              <a:rPr lang="en-US" altLang="zh-CN" sz="5000" b="1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See you~</a:t>
            </a:r>
            <a:endParaRPr lang="en-US" altLang="zh-CN" sz="50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Warming up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33370" y="2533650"/>
            <a:ext cx="2073275" cy="3904615"/>
          </a:xfrm>
          <a:prstGeom prst="rect">
            <a:avLst/>
          </a:prstGeom>
        </p:spPr>
      </p:pic>
      <p:sp>
        <p:nvSpPr>
          <p:cNvPr id="9" name="对话气泡: 椭圆形 8"/>
          <p:cNvSpPr/>
          <p:nvPr/>
        </p:nvSpPr>
        <p:spPr>
          <a:xfrm>
            <a:off x="5243089" y="1209993"/>
            <a:ext cx="2628398" cy="2102046"/>
          </a:xfrm>
          <a:prstGeom prst="wedgeEllipseCallout">
            <a:avLst>
              <a:gd name="adj1" fmla="val -42579"/>
              <a:gd name="adj2" fmla="val 497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Let's do some practice.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72590" y="2480945"/>
            <a:ext cx="2073275" cy="3904615"/>
          </a:xfrm>
          <a:prstGeom prst="rect">
            <a:avLst/>
          </a:prstGeom>
        </p:spPr>
      </p:pic>
      <p:sp>
        <p:nvSpPr>
          <p:cNvPr id="10" name="对话气泡: 椭圆形 9"/>
          <p:cNvSpPr/>
          <p:nvPr/>
        </p:nvSpPr>
        <p:spPr>
          <a:xfrm>
            <a:off x="3674110" y="1368425"/>
            <a:ext cx="2143760" cy="1699260"/>
          </a:xfrm>
          <a:prstGeom prst="wedgeEllipseCallout">
            <a:avLst>
              <a:gd name="adj1" fmla="val -42579"/>
              <a:gd name="adj2" fmla="val 54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Let's learn how to describe people.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图片 11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160" y="1082675"/>
            <a:ext cx="4305300" cy="2083435"/>
          </a:xfrm>
          <a:prstGeom prst="rect">
            <a:avLst/>
          </a:prstGeom>
        </p:spPr>
      </p:pic>
      <p:pic>
        <p:nvPicPr>
          <p:cNvPr id="13" name="图片 12" descr="图片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1645" y="3210560"/>
            <a:ext cx="4572635" cy="297370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847205" y="2685415"/>
            <a:ext cx="34366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  middle-aged  old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78855" y="5652770"/>
            <a:ext cx="397065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  Medium-height     Tall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72590" y="2480945"/>
            <a:ext cx="2073275" cy="390461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239635" y="3172460"/>
            <a:ext cx="25380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well-built    plump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对话气泡: 椭圆形 9"/>
          <p:cNvSpPr/>
          <p:nvPr/>
        </p:nvSpPr>
        <p:spPr>
          <a:xfrm>
            <a:off x="3479800" y="1082675"/>
            <a:ext cx="2329815" cy="1786255"/>
          </a:xfrm>
          <a:prstGeom prst="wedgeEllipseCallout">
            <a:avLst>
              <a:gd name="adj1" fmla="val -42579"/>
              <a:gd name="adj2" fmla="val 54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Let's learn how to describe people.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 descr="图片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5DB">
                  <a:alpha val="100000"/>
                </a:srgbClr>
              </a:clrFrom>
              <a:clrTo>
                <a:srgbClr val="FFF5D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2665" y="1369695"/>
            <a:ext cx="4560570" cy="51720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04380" y="5781675"/>
            <a:ext cx="31597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             fat      slim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72590" y="3015615"/>
            <a:ext cx="1788795" cy="3369945"/>
          </a:xfrm>
          <a:prstGeom prst="rect">
            <a:avLst/>
          </a:prstGeom>
        </p:spPr>
      </p:pic>
      <p:sp>
        <p:nvSpPr>
          <p:cNvPr id="10" name="对话气泡: 椭圆形 9"/>
          <p:cNvSpPr/>
          <p:nvPr/>
        </p:nvSpPr>
        <p:spPr>
          <a:xfrm>
            <a:off x="3084195" y="1256665"/>
            <a:ext cx="2333625" cy="1758950"/>
          </a:xfrm>
          <a:prstGeom prst="wedgeEllipseCallout">
            <a:avLst>
              <a:gd name="adj1" fmla="val -42579"/>
              <a:gd name="adj2" fmla="val 54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Let's learn how to describe people.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090" y="1270000"/>
            <a:ext cx="5996305" cy="52597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89550" y="3242945"/>
            <a:ext cx="63366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 eyes   brown eyes    small eyes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big round eyes  oval eyes      wears 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glasses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72590" y="3015615"/>
            <a:ext cx="1788795" cy="3369945"/>
          </a:xfrm>
          <a:prstGeom prst="rect">
            <a:avLst/>
          </a:prstGeom>
        </p:spPr>
      </p:pic>
      <p:sp>
        <p:nvSpPr>
          <p:cNvPr id="3" name="对话气泡: 椭圆形 9"/>
          <p:cNvSpPr/>
          <p:nvPr/>
        </p:nvSpPr>
        <p:spPr>
          <a:xfrm>
            <a:off x="2098040" y="836930"/>
            <a:ext cx="2124710" cy="1853565"/>
          </a:xfrm>
          <a:prstGeom prst="wedgeEllipseCallout">
            <a:avLst>
              <a:gd name="adj1" fmla="val -1643"/>
              <a:gd name="adj2" fmla="val 62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Let's learn how to describe people.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 descr="图片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37735" y="1252220"/>
            <a:ext cx="4112895" cy="50952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930900" y="2360930"/>
            <a:ext cx="49523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round        oval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square          long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straight      </a:t>
            </a:r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hooked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l"/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nose          nose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185" y="1358900"/>
            <a:ext cx="8275955" cy="37763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59075" y="4311650"/>
            <a:ext cx="76504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None/>
            </a:pPr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nose              small nose           tumed-up nose</a:t>
            </a:r>
            <a:endParaRPr lang="en-US" sz="24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77365" y="3060700"/>
            <a:ext cx="1357630" cy="2557780"/>
          </a:xfrm>
          <a:prstGeom prst="rect">
            <a:avLst/>
          </a:prstGeom>
        </p:spPr>
      </p:pic>
      <p:sp>
        <p:nvSpPr>
          <p:cNvPr id="10" name="对话气泡: 椭圆形 9"/>
          <p:cNvSpPr/>
          <p:nvPr/>
        </p:nvSpPr>
        <p:spPr>
          <a:xfrm>
            <a:off x="1945640" y="867410"/>
            <a:ext cx="2435225" cy="1882775"/>
          </a:xfrm>
          <a:prstGeom prst="wedgeEllipseCallout">
            <a:avLst>
              <a:gd name="adj1" fmla="val -14589"/>
              <a:gd name="adj2" fmla="val 629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Let's learn how to describe people.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60370" y="3589655"/>
            <a:ext cx="7743190" cy="18548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68345" y="4787900"/>
            <a:ext cx="21367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    small   </a:t>
            </a:r>
            <a:endParaRPr lang="en-US" sz="20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mouth  mouth</a:t>
            </a:r>
            <a:r>
              <a:rPr lang="zh-CN" altLang="en-US" sz="2000"/>
              <a:t> 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5147310" y="4787900"/>
            <a:ext cx="41878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full lips     curved     </a:t>
            </a:r>
            <a:r>
              <a:rPr lang="en-US" sz="20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</a:t>
            </a:r>
            <a:r>
              <a:rPr lang="en-US" sz="24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         	  </a:t>
            </a:r>
            <a:r>
              <a:rPr lang="en-US" sz="20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lips</a:t>
            </a:r>
            <a:endParaRPr lang="en-US" sz="20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58710" y="4787900"/>
            <a:ext cx="69977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    </a:t>
            </a:r>
            <a:endParaRPr lang="en-US" sz="20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lips</a:t>
            </a:r>
            <a:endParaRPr lang="en-US" sz="20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14970" y="4972685"/>
            <a:ext cx="34004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0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ears   small ears</a:t>
            </a:r>
            <a:endParaRPr lang="en-US" sz="20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9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77365" y="3060700"/>
            <a:ext cx="1357630" cy="2557780"/>
          </a:xfrm>
          <a:prstGeom prst="rect">
            <a:avLst/>
          </a:prstGeom>
        </p:spPr>
      </p:pic>
      <p:sp>
        <p:nvSpPr>
          <p:cNvPr id="3" name="对话气泡: 椭圆形 9"/>
          <p:cNvSpPr/>
          <p:nvPr/>
        </p:nvSpPr>
        <p:spPr>
          <a:xfrm>
            <a:off x="2141171" y="867359"/>
            <a:ext cx="2828207" cy="2102046"/>
          </a:xfrm>
          <a:prstGeom prst="wedgeEllipseCallout">
            <a:avLst>
              <a:gd name="adj1" fmla="val -42579"/>
              <a:gd name="adj2" fmla="val 54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Let's draw the girl.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0865" y="2969260"/>
            <a:ext cx="551434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I was 5 years old,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had a round face,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was short,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had small eyes,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had small mouth and thin lips,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was very thin,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rgbClr val="6D932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loved to wear yellow dress.</a:t>
            </a:r>
            <a:endParaRPr lang="en-US" sz="2800" dirty="0">
              <a:solidFill>
                <a:srgbClr val="6D932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tags/tag1.xml><?xml version="1.0" encoding="utf-8"?>
<p:tagLst xmlns:p="http://schemas.openxmlformats.org/presentationml/2006/main">
  <p:tag name="KSO_WPP_MARK_KEY" val="6bfdf498-9d07-4f6e-8707-1fb3a0b192c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1154</Words>
  <Application>WPS 演示</Application>
  <PresentationFormat>自定义</PresentationFormat>
  <Paragraphs>100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思源黑体 CN Bold</vt:lpstr>
      <vt:lpstr>黑体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367</cp:revision>
  <dcterms:created xsi:type="dcterms:W3CDTF">2016-05-16T11:51:00Z</dcterms:created>
  <dcterms:modified xsi:type="dcterms:W3CDTF">2023-02-26T06:15:53Z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D318695E9F3C424EA8BA25692AB3D277</vt:lpwstr>
  </property>
</Properties>
</file>