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292139" y="3469520"/>
            <a:ext cx="6333104" cy="7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8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 hasCustomPrompt="1"/>
          </p:nvPr>
        </p:nvSpPr>
        <p:spPr>
          <a:xfrm flipV="1">
            <a:off x="2998464" y="3223352"/>
            <a:ext cx="3093427" cy="66923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 hasCustomPrompt="1"/>
          </p:nvPr>
        </p:nvSpPr>
        <p:spPr>
          <a:xfrm>
            <a:off x="3896379" y="3223356"/>
            <a:ext cx="2195512" cy="66920"/>
          </a:xfrm>
          <a:solidFill>
            <a:srgbClr val="F7B90E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3" hasCustomPrompt="1"/>
          </p:nvPr>
        </p:nvSpPr>
        <p:spPr>
          <a:xfrm>
            <a:off x="4669492" y="3223038"/>
            <a:ext cx="1422399" cy="67238"/>
          </a:xfrm>
          <a:solidFill>
            <a:srgbClr val="92D050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 hasCustomPrompt="1"/>
          </p:nvPr>
        </p:nvSpPr>
        <p:spPr>
          <a:xfrm>
            <a:off x="5434667" y="3223037"/>
            <a:ext cx="657225" cy="67239"/>
          </a:xfrm>
          <a:solidFill>
            <a:srgbClr val="2E75B6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717913"/>
            <a:ext cx="7545579" cy="132588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+mj-lt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968F581-431D-4E61-A0A5-6F4BFF8720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D6B531B-9470-4067-BB93-F907235FE93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667020"/>
            <a:ext cx="5181600" cy="1676400"/>
          </a:xfrm>
        </p:spPr>
        <p:txBody>
          <a:bodyPr/>
          <a:lstStyle>
            <a:lvl1pPr>
              <a:defRPr sz="44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Thank You.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dirty="0" smtClean="0">
                <a:latin typeface="+mj-lt"/>
              </a:rPr>
              <a:t>a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j-lt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课时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flipV="1">
            <a:off x="1763688" y="3212976"/>
            <a:ext cx="5552339" cy="61632"/>
          </a:xfrm>
        </p:spPr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3375340" y="3212980"/>
            <a:ext cx="3940687" cy="61629"/>
          </a:xfrm>
        </p:spPr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>
            <a:off x="4762988" y="3212662"/>
            <a:ext cx="2553040" cy="61922"/>
          </a:xfrm>
        </p:spPr>
      </p:sp>
      <p:sp>
        <p:nvSpPr>
          <p:cNvPr id="6" name="图片占位符 5"/>
          <p:cNvSpPr>
            <a:spLocks noGrp="1"/>
          </p:cNvSpPr>
          <p:nvPr>
            <p:ph type="pic" sz="quarter" idx="14"/>
          </p:nvPr>
        </p:nvSpPr>
        <p:spPr>
          <a:xfrm>
            <a:off x="6136387" y="3212661"/>
            <a:ext cx="1179642" cy="61923"/>
          </a:xfrm>
        </p:spPr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755576" y="1772816"/>
            <a:ext cx="7545579" cy="1325880"/>
          </a:xfrm>
        </p:spPr>
        <p:txBody>
          <a:bodyPr/>
          <a:lstStyle/>
          <a:p>
            <a:r>
              <a:rPr lang="en-US" altLang="zh-CN" sz="5400" dirty="0" smtClean="0"/>
              <a:t>Let’s </a:t>
            </a:r>
            <a:r>
              <a:rPr lang="en-US" altLang="zh-CN" sz="5400" dirty="0"/>
              <a:t>go to school.</a:t>
            </a:r>
            <a:endParaRPr lang="zh-CN" altLang="en-US" sz="5400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304800" y="264467"/>
            <a:ext cx="76097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新学期回到学校，再次见到老师和同学，我们可以说：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04800" y="909934"/>
            <a:ext cx="37449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Nice / Glad to see you again.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04800" y="1743669"/>
            <a:ext cx="73003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你提出建议跟好朋友一块去上学，你可以这样表达：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6185" y="2657302"/>
            <a:ext cx="24567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Let’s go to school.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1270" name="Picture 6" descr="学校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4876800" y="2362200"/>
            <a:ext cx="1676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7086600" y="2667000"/>
            <a:ext cx="98777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school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304800" y="4648200"/>
            <a:ext cx="33528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Let’s go to the classroom.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1273" name="Picture 9" descr="classroom1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4953000" y="4267200"/>
            <a:ext cx="1681163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6816725" y="4648200"/>
            <a:ext cx="15087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classroom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343075" y="5712767"/>
            <a:ext cx="19704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Revision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复习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1" grpId="0"/>
      <p:bldP spid="11272" grpId="0"/>
      <p:bldP spid="112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838200" y="2438400"/>
            <a:ext cx="54441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你想看一看同学的新自行车，你会说：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914400" y="609600"/>
            <a:ext cx="575349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你有一辆新自行车，你会跟朋友这样说：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914400" y="4267200"/>
            <a:ext cx="48253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当你递东西给别人时，你应该说：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914400" y="1447800"/>
            <a:ext cx="32592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Look! I have a new bike.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918556" y="3276600"/>
            <a:ext cx="17123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Can I see it?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914400" y="5108171"/>
            <a:ext cx="18501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Here you are.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0" grpId="0"/>
      <p:bldP spid="6151" grpId="0"/>
      <p:bldP spid="6152" grpId="0"/>
      <p:bldP spid="61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4170459" y="5104851"/>
            <a:ext cx="126028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textbook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0243" name="Picture 3" descr="math book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14600" y="228600"/>
            <a:ext cx="2047875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science boo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22860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art book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00600" y="381000"/>
            <a:ext cx="20574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English book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64478" y="381000"/>
            <a:ext cx="20574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8" name="AutoShape 8"/>
          <p:cNvSpPr>
            <a:spLocks noChangeArrowheads="1"/>
          </p:cNvSpPr>
          <p:nvPr/>
        </p:nvSpPr>
        <p:spPr bwMode="auto">
          <a:xfrm rot="3192897">
            <a:off x="658508" y="3437753"/>
            <a:ext cx="2365375" cy="455613"/>
          </a:xfrm>
          <a:prstGeom prst="rightArrow">
            <a:avLst>
              <a:gd name="adj1" fmla="val 50000"/>
              <a:gd name="adj2" fmla="val 12979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 rot="4483458">
            <a:off x="2590801" y="3437755"/>
            <a:ext cx="1905000" cy="455613"/>
          </a:xfrm>
          <a:prstGeom prst="rightArrow">
            <a:avLst>
              <a:gd name="adj1" fmla="val 50000"/>
              <a:gd name="adj2" fmla="val 10453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50" name="AutoShape 10"/>
          <p:cNvSpPr>
            <a:spLocks noChangeArrowheads="1"/>
          </p:cNvSpPr>
          <p:nvPr/>
        </p:nvSpPr>
        <p:spPr bwMode="auto">
          <a:xfrm rot="6849927">
            <a:off x="4344545" y="3613181"/>
            <a:ext cx="2365375" cy="455613"/>
          </a:xfrm>
          <a:prstGeom prst="rightArrow">
            <a:avLst>
              <a:gd name="adj1" fmla="val 50000"/>
              <a:gd name="adj2" fmla="val 12979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 rot="7637282">
            <a:off x="6380143" y="3678819"/>
            <a:ext cx="2365375" cy="455613"/>
          </a:xfrm>
          <a:prstGeom prst="rightArrow">
            <a:avLst>
              <a:gd name="adj1" fmla="val 50000"/>
              <a:gd name="adj2" fmla="val 12979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8" grpId="0" animBg="1"/>
      <p:bldP spid="10249" grpId="0" animBg="1"/>
      <p:bldP spid="10250" grpId="0" animBg="1"/>
      <p:bldP spid="102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storybook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94246" y="428625"/>
            <a:ext cx="2185988" cy="313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storybook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20480" y="291326"/>
            <a:ext cx="2895600" cy="339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storyboo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275" y="42862"/>
            <a:ext cx="2371725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5" name="AutoShape 7"/>
          <p:cNvSpPr>
            <a:spLocks noChangeArrowheads="1"/>
          </p:cNvSpPr>
          <p:nvPr/>
        </p:nvSpPr>
        <p:spPr bwMode="auto">
          <a:xfrm rot="3192897">
            <a:off x="1331119" y="3850481"/>
            <a:ext cx="2365375" cy="455613"/>
          </a:xfrm>
          <a:prstGeom prst="rightArrow">
            <a:avLst>
              <a:gd name="adj1" fmla="val 50000"/>
              <a:gd name="adj2" fmla="val 12979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 rot="6793192">
            <a:off x="5979319" y="3621881"/>
            <a:ext cx="2365375" cy="455613"/>
          </a:xfrm>
          <a:prstGeom prst="rightArrow">
            <a:avLst>
              <a:gd name="adj1" fmla="val 50000"/>
              <a:gd name="adj2" fmla="val 12979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 rot="5774334">
            <a:off x="3662085" y="3811442"/>
            <a:ext cx="1755775" cy="455613"/>
          </a:xfrm>
          <a:prstGeom prst="rightArrow">
            <a:avLst>
              <a:gd name="adj1" fmla="val 50000"/>
              <a:gd name="adj2" fmla="val 9634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4153948" y="5161902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storybook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/>
      <p:bldP spid="7176" grpId="0" animBg="1"/>
      <p:bldP spid="7177" grpId="0" animBg="1"/>
      <p:bldP spid="71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050925" y="1087438"/>
            <a:ext cx="33041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Come on.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来吧，向同学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990600" y="2362200"/>
            <a:ext cx="45159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一下你的新课本或新故事书吧！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330" name="AutoShape 42"/>
          <p:cNvSpPr>
            <a:spLocks noChangeArrowheads="1"/>
          </p:cNvSpPr>
          <p:nvPr/>
        </p:nvSpPr>
        <p:spPr bwMode="auto">
          <a:xfrm>
            <a:off x="4495800" y="396240"/>
            <a:ext cx="2286000" cy="19812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炫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332" name="Text Box 44"/>
          <p:cNvSpPr txBox="1">
            <a:spLocks noChangeArrowheads="1"/>
          </p:cNvSpPr>
          <p:nvPr/>
        </p:nvSpPr>
        <p:spPr bwMode="auto">
          <a:xfrm>
            <a:off x="1127125" y="3602038"/>
            <a:ext cx="288412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Look! I have a new…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6" grpId="0"/>
      <p:bldP spid="12330" grpId="0" animBg="1"/>
      <p:bldP spid="123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768800" y="272299"/>
            <a:ext cx="17297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Let’s chant.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33400" y="2514600"/>
            <a:ext cx="25426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 have a storybook.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33400" y="3429000"/>
            <a:ext cx="238719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 have a textbook.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33400" y="4267200"/>
            <a:ext cx="18748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 have a ruler.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33400" y="5181600"/>
            <a:ext cx="17556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 have a bag.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7334250" y="2514600"/>
            <a:ext cx="11673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Me too!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7334250" y="3429000"/>
            <a:ext cx="11673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Me too!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7334250" y="4267200"/>
            <a:ext cx="11673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Me too!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7334250" y="5181600"/>
            <a:ext cx="11673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Me too!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4347" name="Picture 11" descr="cat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4509" y="982980"/>
            <a:ext cx="20383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monkey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13053" y="982980"/>
            <a:ext cx="14097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1" grpId="0"/>
      <p:bldP spid="14342" grpId="0"/>
      <p:bldP spid="14343" grpId="0" build="allAtOnce"/>
      <p:bldP spid="14344" grpId="0"/>
      <p:bldP spid="14345" grpId="0"/>
      <p:bldP spid="143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abcd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4800" y="990600"/>
            <a:ext cx="8472055" cy="4306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Thank You.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7ff25888-6fd1-4b57-8a11-304d6d24f60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Let's go to school.-Lesson 2_课件1</Template>
  <TotalTime>0</TotalTime>
  <Words>452</Words>
  <Application>WPS 演示</Application>
  <PresentationFormat>全屏显示(4:3)</PresentationFormat>
  <Paragraphs>64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楷体</vt:lpstr>
      <vt:lpstr>Calibri Light</vt:lpstr>
      <vt:lpstr>微软雅黑</vt:lpstr>
      <vt:lpstr>Times New Roman</vt:lpstr>
      <vt:lpstr>Arial</vt:lpstr>
      <vt:lpstr>Arial Unicode MS</vt:lpstr>
      <vt:lpstr>Calibri</vt:lpstr>
      <vt:lpstr>第一PPT模板网-WWW.1PPT.COM</vt:lpstr>
      <vt:lpstr>Let’s go to school.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Let’s go to school.</dc:title>
  <dc:creator>第一PPT模板网-WWW.1PPT.COM</dc:creator>
  <cp:lastModifiedBy>小树</cp:lastModifiedBy>
  <cp:revision>3</cp:revision>
  <dcterms:created xsi:type="dcterms:W3CDTF">2020-05-25T08:43:00Z</dcterms:created>
  <dcterms:modified xsi:type="dcterms:W3CDTF">2023-02-27T06:22:45Z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2B44A15DE3024DF0BBBC3745BF0D3FF4</vt:lpwstr>
  </property>
  <property fmtid="{D5CDD505-2E9C-101B-9397-08002B2CF9AE}" pid="3" name="KSOProductBuildVer">
    <vt:lpwstr>2052-11.1.0.13703</vt:lpwstr>
  </property>
</Properties>
</file>