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25" y="692150"/>
            <a:ext cx="9094788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2060575"/>
            <a:ext cx="4038600" cy="4065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065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0496AD5-F29E-4BCC-B908-0C969583D8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078F67-BB1E-4BE2-A633-9268D6B895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763688" y="3212976"/>
            <a:ext cx="5552339" cy="61632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375340" y="3212980"/>
            <a:ext cx="3940687" cy="6162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762988" y="3212662"/>
            <a:ext cx="2553040" cy="619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136387" y="3212661"/>
            <a:ext cx="1179642" cy="61923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27584" y="1844824"/>
            <a:ext cx="7545579" cy="1325880"/>
          </a:xfrm>
        </p:spPr>
        <p:txBody>
          <a:bodyPr/>
          <a:lstStyle/>
          <a:p>
            <a:r>
              <a:rPr lang="en-US" altLang="zh-CN" sz="5400" dirty="0" smtClean="0"/>
              <a:t>Let’s </a:t>
            </a:r>
            <a:r>
              <a:rPr lang="en-US" altLang="zh-CN" sz="5400" dirty="0"/>
              <a:t>go to school.</a:t>
            </a:r>
            <a:endParaRPr lang="zh-CN" altLang="en-US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21147" y="1489507"/>
            <a:ext cx="9094788" cy="1143000"/>
          </a:xfrm>
        </p:spPr>
        <p:txBody>
          <a:bodyPr/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Revise（复习）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49241" y="2786197"/>
            <a:ext cx="4038600" cy="40655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</a:rPr>
              <a:t>textbook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（课本）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</a:rPr>
              <a:t>storybook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（故事）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011" y="260648"/>
            <a:ext cx="9094788" cy="1143000"/>
          </a:xfrm>
        </p:spPr>
        <p:txBody>
          <a:bodyPr/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New  words(新单词）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1773238"/>
            <a:ext cx="4038600" cy="4065587"/>
          </a:xfrm>
        </p:spPr>
        <p:txBody>
          <a:bodyPr/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Chinese  book  （语文）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English  book  （英语）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8" name="Picture 4" descr="2574988_183157002828_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51520" y="1412776"/>
            <a:ext cx="4032250" cy="3888432"/>
          </a:xfr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utoUpdateAnimBg="0"/>
      <p:bldP spid="614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094788" cy="1143000"/>
          </a:xfrm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Just talk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8788" y="1701800"/>
            <a:ext cx="7138987" cy="4824413"/>
          </a:xfrm>
        </p:spPr>
        <p:txBody>
          <a:bodyPr/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Hi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Gao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Wei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Guess, what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in my bag?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Books?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Yes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Look! A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Chinese book.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And an English book.    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2" name="Picture 4" descr="que estes bi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8184" y="3501008"/>
            <a:ext cx="1238250" cy="704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What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in my bag?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924944"/>
            <a:ext cx="7210425" cy="2230438"/>
          </a:xfrm>
        </p:spPr>
        <p:txBody>
          <a:bodyPr/>
          <a:lstStyle/>
          <a:p>
            <a:pPr>
              <a:buFontTx/>
              <a:buNone/>
            </a:pP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我的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书包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里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6" name="Picture 4" descr="uh_piglake,1200703281218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580112" y="2609776"/>
            <a:ext cx="1913012" cy="1913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9212" y="476672"/>
            <a:ext cx="9094788" cy="1143000"/>
          </a:xfrm>
        </p:spPr>
        <p:txBody>
          <a:bodyPr/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Homework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(作业）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99792" y="1857628"/>
            <a:ext cx="4690864" cy="2735262"/>
          </a:xfrm>
        </p:spPr>
        <p:txBody>
          <a:bodyPr/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1、每个单词抄一行。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2、记单词，读课文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0" name="Picture 4" descr="NINJA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363787" y="3702302"/>
            <a:ext cx="4465638" cy="1781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628800"/>
            <a:ext cx="8507412" cy="16561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Write:</a:t>
            </a:r>
            <a:endParaRPr lang="en-US" altLang="zh-CN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Chinese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book     English book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ffc73fd-3101-4bc8-ad09-cbcb39a6948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Let's go to school.-Lesson 3_课件1</Template>
  <TotalTime>0</TotalTime>
  <Words>319</Words>
  <Application>WPS 演示</Application>
  <PresentationFormat>全屏显示(4:3)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Let’s go to school.</vt:lpstr>
      <vt:lpstr>Revise（复习）</vt:lpstr>
      <vt:lpstr>New  words(新单词）</vt:lpstr>
      <vt:lpstr>Just talk</vt:lpstr>
      <vt:lpstr>   What’s in my bag?</vt:lpstr>
      <vt:lpstr>Homework (作业）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to school.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6103F554EA05488EBC813164984B8D12</vt:lpwstr>
  </property>
  <property fmtid="{D5CDD505-2E9C-101B-9397-08002B2CF9AE}" pid="3" name="KSOProductBuildVer">
    <vt:lpwstr>2052-11.1.0.13703</vt:lpwstr>
  </property>
</Properties>
</file>