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3469520"/>
            <a:ext cx="6333104" cy="7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 hasCustomPrompt="1"/>
          </p:nvPr>
        </p:nvSpPr>
        <p:spPr>
          <a:xfrm flipV="1">
            <a:off x="2998464" y="3223352"/>
            <a:ext cx="3093427" cy="66923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 hasCustomPrompt="1"/>
          </p:nvPr>
        </p:nvSpPr>
        <p:spPr>
          <a:xfrm>
            <a:off x="3896379" y="3223356"/>
            <a:ext cx="2195512" cy="66920"/>
          </a:xfrm>
          <a:solidFill>
            <a:srgbClr val="F7B90E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 hasCustomPrompt="1"/>
          </p:nvPr>
        </p:nvSpPr>
        <p:spPr>
          <a:xfrm>
            <a:off x="4669492" y="3223038"/>
            <a:ext cx="1422399" cy="67238"/>
          </a:xfrm>
          <a:solidFill>
            <a:srgbClr val="92D050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 hasCustomPrompt="1"/>
          </p:nvPr>
        </p:nvSpPr>
        <p:spPr>
          <a:xfrm>
            <a:off x="5434667" y="3223037"/>
            <a:ext cx="657225" cy="67239"/>
          </a:xfrm>
          <a:solidFill>
            <a:srgbClr val="2E75B6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717913"/>
            <a:ext cx="7545579" cy="132588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+mj-lt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944B8C4-EB40-4474-95E5-03D26A3E05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E89582C-7609-4A32-9864-D43BD9F86EF0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</p:spPr>
        <p:txBody>
          <a:bodyPr/>
          <a:lstStyle>
            <a:lvl1pPr>
              <a:defRPr sz="44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dirty="0" smtClean="0">
                <a:latin typeface="+mj-lt"/>
              </a:rPr>
              <a:t>a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j-lt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课时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flipV="1">
            <a:off x="1763688" y="3212976"/>
            <a:ext cx="5552339" cy="61632"/>
          </a:xfrm>
        </p:spPr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3375340" y="3212980"/>
            <a:ext cx="3940687" cy="61629"/>
          </a:xfrm>
        </p:spPr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4762988" y="3212662"/>
            <a:ext cx="2553040" cy="61922"/>
          </a:xfrm>
        </p:spPr>
      </p:sp>
      <p:sp>
        <p:nvSpPr>
          <p:cNvPr id="6" name="图片占位符 5"/>
          <p:cNvSpPr>
            <a:spLocks noGrp="1"/>
          </p:cNvSpPr>
          <p:nvPr>
            <p:ph type="pic" sz="quarter" idx="14"/>
          </p:nvPr>
        </p:nvSpPr>
        <p:spPr>
          <a:xfrm>
            <a:off x="6136387" y="3212661"/>
            <a:ext cx="1179642" cy="61923"/>
          </a:xfrm>
        </p:spPr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755576" y="1772816"/>
            <a:ext cx="7545579" cy="1325880"/>
          </a:xfrm>
        </p:spPr>
        <p:txBody>
          <a:bodyPr/>
          <a:lstStyle/>
          <a:p>
            <a:r>
              <a:rPr lang="en-US" altLang="zh-CN" sz="5400" dirty="0" smtClean="0"/>
              <a:t>Let’s </a:t>
            </a:r>
            <a:r>
              <a:rPr lang="en-US" altLang="zh-CN" sz="5400" dirty="0"/>
              <a:t>go to school.</a:t>
            </a:r>
            <a:endParaRPr lang="zh-CN" altLang="en-US" sz="5400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990600" y="954088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anose="020B0604020202020204" pitchFamily="34" charset="-122"/>
              </a:rPr>
              <a:t>D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590800" y="914400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4267200" y="914400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6172200" y="914400"/>
            <a:ext cx="3722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7924800" y="914400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990600" y="3200400"/>
            <a:ext cx="3401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2667000" y="3200400"/>
            <a:ext cx="3209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4419600" y="3124200"/>
            <a:ext cx="3209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6324600" y="3124200"/>
            <a:ext cx="3401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7924800" y="3048000"/>
            <a:ext cx="3209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1315930" y="1278292"/>
            <a:ext cx="5008670" cy="20189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>
            <a:off x="2828182" y="1307952"/>
            <a:ext cx="5096618" cy="19686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12" name="Line 16"/>
          <p:cNvSpPr>
            <a:spLocks noChangeShapeType="1"/>
          </p:cNvSpPr>
          <p:nvPr/>
        </p:nvSpPr>
        <p:spPr bwMode="auto">
          <a:xfrm flipH="1">
            <a:off x="2843010" y="1316037"/>
            <a:ext cx="1569250" cy="198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13" name="Line 17"/>
          <p:cNvSpPr>
            <a:spLocks noChangeShapeType="1"/>
          </p:cNvSpPr>
          <p:nvPr/>
        </p:nvSpPr>
        <p:spPr bwMode="auto">
          <a:xfrm flipH="1">
            <a:off x="4664390" y="1347594"/>
            <a:ext cx="1711552" cy="19290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 flipH="1">
            <a:off x="1219200" y="1304111"/>
            <a:ext cx="6713661" cy="202140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6957227" y="5715000"/>
            <a:ext cx="19351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Exercise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669925" y="425450"/>
            <a:ext cx="54441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一、把相应的大、小写字母连起线来。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19" name="Text Box 23"/>
          <p:cNvSpPr txBox="1">
            <a:spLocks noChangeArrowheads="1"/>
          </p:cNvSpPr>
          <p:nvPr/>
        </p:nvSpPr>
        <p:spPr bwMode="auto">
          <a:xfrm>
            <a:off x="669925" y="4050308"/>
            <a:ext cx="575349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二、写出横线上所缺字母，注意大小写！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1050925" y="4897438"/>
            <a:ext cx="9957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</a:t>
            </a:r>
            <a:r>
              <a:rPr lang="en-US" altLang="zh-CN" sz="2400" u="sng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c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21" name="Text Box 25"/>
          <p:cNvSpPr txBox="1">
            <a:spLocks noChangeArrowheads="1"/>
          </p:cNvSpPr>
          <p:nvPr/>
        </p:nvSpPr>
        <p:spPr bwMode="auto">
          <a:xfrm>
            <a:off x="5410200" y="5029200"/>
            <a:ext cx="11160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 </a:t>
            </a:r>
            <a:r>
              <a:rPr lang="en-US" altLang="zh-CN" sz="2400" u="sng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E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1398084" y="4897437"/>
            <a:ext cx="3401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24" name="Text Box 28"/>
          <p:cNvSpPr txBox="1">
            <a:spLocks noChangeArrowheads="1"/>
          </p:cNvSpPr>
          <p:nvPr/>
        </p:nvSpPr>
        <p:spPr bwMode="auto">
          <a:xfrm>
            <a:off x="5746738" y="5024735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 Unicode MS" panose="020B0604020202020204" pitchFamily="34" charset="-122"/>
              </a:rPr>
              <a:t>D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  <p:bldP spid="4104" grpId="0"/>
      <p:bldP spid="4105" grpId="0"/>
      <p:bldP spid="4107" grpId="0"/>
      <p:bldP spid="4108" grpId="0"/>
      <p:bldP spid="4109" grpId="0"/>
      <p:bldP spid="4110" grpId="0" animBg="1"/>
      <p:bldP spid="4111" grpId="0" animBg="1"/>
      <p:bldP spid="4112" grpId="0" animBg="1"/>
      <p:bldP spid="4113" grpId="0" animBg="1"/>
      <p:bldP spid="4115" grpId="0" animBg="1"/>
      <p:bldP spid="4116" grpId="0"/>
      <p:bldP spid="4118" grpId="0"/>
      <p:bldP spid="4119" grpId="0"/>
      <p:bldP spid="4120" grpId="0"/>
      <p:bldP spid="4121" grpId="0"/>
      <p:bldP spid="4123" grpId="0"/>
      <p:bldP spid="41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858000" y="5715000"/>
            <a:ext cx="19351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Exercise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练习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69925" y="120650"/>
            <a:ext cx="48013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三、翻译下列单词、词组和句子。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52400" y="2277687"/>
            <a:ext cx="23118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3.a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Chinese book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52400" y="2887287"/>
            <a:ext cx="24144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4.an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English book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62098" y="1524000"/>
            <a:ext cx="16466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2.storybook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52400" y="762000"/>
            <a:ext cx="14911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1.textbook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129932" y="3528637"/>
            <a:ext cx="5181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5.Let’s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go to school.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152400" y="4103601"/>
            <a:ext cx="2729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6.What’s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in my bag?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152400" y="4779587"/>
            <a:ext cx="40527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7.Nice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/ Glad to see you again.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5257800" y="630206"/>
            <a:ext cx="3493264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课本</a:t>
            </a: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故事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书</a:t>
            </a: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一本语文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书</a:t>
            </a: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一本英语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书</a:t>
            </a: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5.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让我们一块去上学吧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！</a:t>
            </a: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6.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我的包里有什么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？</a:t>
            </a: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7.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很高兴再次见到你。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  <p:bldP spid="5129" grpId="0"/>
      <p:bldP spid="5130" grpId="0"/>
      <p:bldP spid="5132" grpId="0"/>
      <p:bldP spid="51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pencil-box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48000" y="1676400"/>
            <a:ext cx="3810000" cy="295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eras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2895600"/>
            <a:ext cx="2352675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990600" y="685800"/>
            <a:ext cx="35027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Guess!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in my bag?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825569" y="5641539"/>
            <a:ext cx="43731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Guess!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in my pencil-box?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1626" y="1628356"/>
            <a:ext cx="6782747" cy="3000794"/>
          </a:xfrm>
          <a:prstGeom prst="rect">
            <a:avLst/>
          </a:prstGeom>
        </p:spPr>
      </p:pic>
      <p:pic>
        <p:nvPicPr>
          <p:cNvPr id="8201" name="Picture 9" descr="ba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88180" y="1206107"/>
            <a:ext cx="4729637" cy="392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/>
      <p:bldP spid="8202" grpId="1"/>
      <p:bldP spid="82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desk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3400" y="1676400"/>
            <a:ext cx="46482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6172200" y="2740967"/>
            <a:ext cx="74892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desk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6150" name="Picture 6" descr="English book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7295371">
            <a:off x="2481846" y="369094"/>
            <a:ext cx="1190625" cy="230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685800" y="4572000"/>
            <a:ext cx="49782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on the desk?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桌子上有什么？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685800" y="5105400"/>
            <a:ext cx="22868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Chinese book?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685800" y="5638800"/>
            <a:ext cx="28607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No. An English book.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1" grpId="0"/>
      <p:bldP spid="61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hair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89379" y="457200"/>
            <a:ext cx="47244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705600" y="2438400"/>
            <a:ext cx="7986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chair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0246" name="Picture 6" descr="chinese boo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152482">
            <a:off x="2313258" y="745935"/>
            <a:ext cx="1504950" cy="197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685800" y="4572000"/>
            <a:ext cx="502797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on the chair?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椅子上有什么？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707967" y="5105400"/>
            <a:ext cx="22275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 Chinese book.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7" grpId="0"/>
      <p:bldP spid="102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2 cats on chair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05000" y="609600"/>
            <a:ext cx="6172200" cy="3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rectang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890587"/>
            <a:ext cx="52578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048000" y="4097635"/>
            <a:ext cx="36470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Guess! What’s on the chair?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056467" y="4612605"/>
            <a:ext cx="13590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Two cats.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056467" y="5127575"/>
            <a:ext cx="29205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Very good.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非常好。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b="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Homework</a:t>
            </a:r>
            <a:endParaRPr lang="en-US" altLang="zh-CN" sz="2400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907704" y="2564904"/>
            <a:ext cx="5982836" cy="176014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背诵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课文</a:t>
            </a:r>
            <a:r>
              <a:rPr lang="zh-CN" alt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、默写所学字母。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、把所学的</a:t>
            </a:r>
            <a:r>
              <a:rPr lang="zh-CN" alt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单词、字母、句型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教给父母。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91c49762-c52f-4f36-a442-84dfe3ae181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Let's go to school.-Lesson 5_课件1</Template>
  <TotalTime>0</TotalTime>
  <Words>582</Words>
  <Application>WPS 演示</Application>
  <PresentationFormat>全屏显示(4:3)</PresentationFormat>
  <Paragraphs>103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楷体</vt:lpstr>
      <vt:lpstr>Calibri Light</vt:lpstr>
      <vt:lpstr>微软雅黑</vt:lpstr>
      <vt:lpstr>Times New Roman</vt:lpstr>
      <vt:lpstr>Arial Unicode MS</vt:lpstr>
      <vt:lpstr>Arial</vt:lpstr>
      <vt:lpstr>Arial Unicode MS</vt:lpstr>
      <vt:lpstr>Calibri</vt:lpstr>
      <vt:lpstr>第一PPT模板网-WWW.1PPT.COM</vt:lpstr>
      <vt:lpstr>Let’s go to school.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Let’s go to school.</dc:title>
  <dc:creator>第一PPT模板网-WWW.1PPT.COM</dc:creator>
  <cp:lastModifiedBy>小树</cp:lastModifiedBy>
  <cp:revision>3</cp:revision>
  <dcterms:created xsi:type="dcterms:W3CDTF">2020-05-25T08:43:00Z</dcterms:created>
  <dcterms:modified xsi:type="dcterms:W3CDTF">2023-02-27T06:26:10Z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F57C64CC02724146998D590CC4C9093B</vt:lpwstr>
  </property>
  <property fmtid="{D5CDD505-2E9C-101B-9397-08002B2CF9AE}" pid="3" name="KSOProductBuildVer">
    <vt:lpwstr>2052-11.1.0.13703</vt:lpwstr>
  </property>
</Properties>
</file>