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61F771-3485-44A2-9D33-A3FA1B84E6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F779D11-0F7E-4C3B-9734-852FBA48E9D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763688" y="3212976"/>
            <a:ext cx="5552339" cy="61632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375340" y="3212980"/>
            <a:ext cx="3940687" cy="61629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762988" y="3212662"/>
            <a:ext cx="2553040" cy="61922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136387" y="3212661"/>
            <a:ext cx="1179642" cy="61923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27584" y="1844824"/>
            <a:ext cx="7545579" cy="1325880"/>
          </a:xfrm>
        </p:spPr>
        <p:txBody>
          <a:bodyPr/>
          <a:lstStyle/>
          <a:p>
            <a:r>
              <a:rPr lang="en-US" altLang="zh-CN" sz="5400" dirty="0" smtClean="0"/>
              <a:t>Let’s </a:t>
            </a:r>
            <a:r>
              <a:rPr lang="en-US" altLang="zh-CN" sz="5400" dirty="0"/>
              <a:t>go to school.</a:t>
            </a:r>
            <a:endParaRPr lang="zh-CN" altLang="en-US" sz="54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monke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9843" y="786493"/>
            <a:ext cx="14097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at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75660" y="263099"/>
            <a:ext cx="1328738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914400" y="183852"/>
            <a:ext cx="1652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Let’s chant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685800" y="2081893"/>
            <a:ext cx="24808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in the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bag?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886450" y="1824237"/>
            <a:ext cx="180113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storybook!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storybook!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685800" y="3301093"/>
            <a:ext cx="33512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in the pencil-box?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85800" y="4444093"/>
            <a:ext cx="26699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on the desk?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85800" y="5636306"/>
            <a:ext cx="27196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on the chair?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886450" y="2885594"/>
            <a:ext cx="144045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marker!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marker!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5886450" y="4215493"/>
            <a:ext cx="237276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An English book!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An English book!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886450" y="5334000"/>
            <a:ext cx="225318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Chinese book!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Chinese book!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5" grpId="0"/>
      <p:bldP spid="7176" grpId="0"/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842927" y="729270"/>
            <a:ext cx="19351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Exercise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09311" y="204133"/>
            <a:ext cx="572945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为下列图片选择正确的单词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/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a. English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book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b. desk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c. school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d. notebook     e. classroom  f. Chinese book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g. chair    h. exercise book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storybook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j. textbook 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8199" name="Picture 7" descr="classroom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" y="2667000"/>
            <a:ext cx="123348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school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6749347" y="2514600"/>
            <a:ext cx="1977834" cy="133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nglish book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7800" y="2514600"/>
            <a:ext cx="114300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chai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9000" y="25146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desk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" y="4800600"/>
            <a:ext cx="13716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hinese book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52600" y="26670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notebook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86000" y="4800600"/>
            <a:ext cx="1371600" cy="125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9" name="Picture 17" descr="storybook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38600" y="4648200"/>
            <a:ext cx="1371600" cy="140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exercise book"/>
          <p:cNvPicPr>
            <a:picLocks noChangeAspect="1" noChangeArrowheads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 bwMode="auto">
          <a:xfrm>
            <a:off x="7719436" y="4495800"/>
            <a:ext cx="1066800" cy="132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1" name="Picture 19" descr="science book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019800" y="4495800"/>
            <a:ext cx="12192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533400" y="4038600"/>
            <a:ext cx="3209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4038600" y="4038600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5562600" y="4038600"/>
            <a:ext cx="3209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7467600" y="3886200"/>
            <a:ext cx="3209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914400" y="6019800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2743200" y="6096000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4495800" y="6019800"/>
            <a:ext cx="2696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6477000" y="5867400"/>
            <a:ext cx="2696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8135721" y="5862446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2133600" y="4114800"/>
            <a:ext cx="2872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8" grpId="0"/>
      <p:bldP spid="8213" grpId="0"/>
      <p:bldP spid="8214" grpId="0"/>
      <p:bldP spid="8215" grpId="0"/>
      <p:bldP spid="8216" grpId="0"/>
      <p:bldP spid="8217" grpId="0"/>
      <p:bldP spid="8218" grpId="0"/>
      <p:bldP spid="8219" grpId="0"/>
      <p:bldP spid="8220" grpId="0"/>
      <p:bldP spid="8221" grpId="0"/>
      <p:bldP spid="82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og in box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38400" y="914400"/>
            <a:ext cx="4536399" cy="262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rectang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1216452"/>
            <a:ext cx="2142588" cy="165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545172" y="4100661"/>
            <a:ext cx="24984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in the box?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 rot="16200000">
            <a:off x="7698605" y="2043090"/>
            <a:ext cx="553998" cy="558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box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581400" y="4724400"/>
            <a:ext cx="10060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dog.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  <p:bldP spid="112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app on desk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609600" y="990600"/>
            <a:ext cx="70104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895600" y="3819435"/>
            <a:ext cx="26699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on the desk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桌子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上有什么？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719706" y="4572000"/>
            <a:ext cx="27901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book and an apple.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ats on chai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0421" y="457200"/>
            <a:ext cx="694431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828800" y="3962400"/>
            <a:ext cx="271965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on the chair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椅子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上有什么？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828800" y="4876800"/>
            <a:ext cx="13590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Two cats.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F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04800"/>
            <a:ext cx="1533525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GD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676400" y="466725"/>
            <a:ext cx="15240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H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9693" y="402963"/>
            <a:ext cx="17526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ID"/>
          <p:cNvPicPr>
            <a:picLocks noChangeAspect="1" noChangeArrowheads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 bwMode="auto">
          <a:xfrm>
            <a:off x="5555796" y="398200"/>
            <a:ext cx="1409700" cy="165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J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22671" y="474400"/>
            <a:ext cx="1519238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81000" y="2209800"/>
            <a:ext cx="2872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209800" y="2133600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4267200" y="2209800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6019800" y="2209800"/>
            <a:ext cx="2696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7772400" y="2209800"/>
            <a:ext cx="2696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j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9231" name="Picture 15" descr="fghij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509" y="2882865"/>
            <a:ext cx="8534400" cy="28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7" grpId="0"/>
      <p:bldP spid="9228" grpId="0"/>
      <p:bldP spid="9229" grpId="0"/>
      <p:bldP spid="92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5428" y="990600"/>
            <a:ext cx="6063164" cy="1325880"/>
          </a:xfrm>
        </p:spPr>
        <p:txBody>
          <a:bodyPr/>
          <a:lstStyle/>
          <a:p>
            <a:r>
              <a:rPr lang="en-US" altLang="zh-CN" dirty="0" smtClean="0"/>
              <a:t>Read and act.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7000" y="2667000"/>
            <a:ext cx="4785293" cy="822960"/>
          </a:xfrm>
        </p:spPr>
        <p:txBody>
          <a:bodyPr/>
          <a:lstStyle/>
          <a:p>
            <a:r>
              <a:rPr lang="zh-CN" altLang="en-US" dirty="0" smtClean="0"/>
              <a:t>与同桌练习</a:t>
            </a:r>
            <a:r>
              <a:rPr lang="en-US" altLang="zh-CN" dirty="0" smtClean="0"/>
              <a:t>Fun story</a:t>
            </a:r>
            <a:r>
              <a:rPr lang="zh-CN" altLang="en-US" dirty="0" smtClean="0"/>
              <a:t>部分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c2cf942b-0c6c-4506-a9af-d049cd895a7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Let's go to school.-Lesson 6_课件1</Template>
  <TotalTime>0</TotalTime>
  <Words>547</Words>
  <Application>WPS 演示</Application>
  <PresentationFormat>全屏显示(4:3)</PresentationFormat>
  <Paragraphs>86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</vt:lpstr>
      <vt:lpstr>Arial Unicode MS</vt:lpstr>
      <vt:lpstr>Calibri</vt:lpstr>
      <vt:lpstr>第一PPT模板网-WWW.1PPT.COM</vt:lpstr>
      <vt:lpstr>Let’s go to school.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 and act.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go to school.</dc:title>
  <dc:creator>第一PPT模板网-WWW.1PPT.COM</dc:creator>
  <cp:lastModifiedBy>小树</cp:lastModifiedBy>
  <cp:revision>3</cp:revision>
  <dcterms:created xsi:type="dcterms:W3CDTF">2020-05-25T08:43:00Z</dcterms:created>
  <dcterms:modified xsi:type="dcterms:W3CDTF">2023-02-27T06:26:57Z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5184F6D337424063BD60AA911524B8A9</vt:lpwstr>
  </property>
  <property fmtid="{D5CDD505-2E9C-101B-9397-08002B2CF9AE}" pid="3" name="KSOProductBuildVer">
    <vt:lpwstr>2052-11.1.0.13703</vt:lpwstr>
  </property>
</Properties>
</file>