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292139" y="3469520"/>
            <a:ext cx="6333104" cy="7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8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 hasCustomPrompt="1"/>
          </p:nvPr>
        </p:nvSpPr>
        <p:spPr>
          <a:xfrm flipV="1">
            <a:off x="2998464" y="3223352"/>
            <a:ext cx="3093427" cy="66923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 hasCustomPrompt="1"/>
          </p:nvPr>
        </p:nvSpPr>
        <p:spPr>
          <a:xfrm>
            <a:off x="3896379" y="3223356"/>
            <a:ext cx="2195512" cy="66920"/>
          </a:xfrm>
          <a:solidFill>
            <a:srgbClr val="F7B90E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3" hasCustomPrompt="1"/>
          </p:nvPr>
        </p:nvSpPr>
        <p:spPr>
          <a:xfrm>
            <a:off x="4669492" y="3223038"/>
            <a:ext cx="1422399" cy="67238"/>
          </a:xfrm>
          <a:solidFill>
            <a:srgbClr val="92D050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 hasCustomPrompt="1"/>
          </p:nvPr>
        </p:nvSpPr>
        <p:spPr>
          <a:xfrm>
            <a:off x="5434667" y="3223037"/>
            <a:ext cx="657225" cy="67239"/>
          </a:xfrm>
          <a:solidFill>
            <a:srgbClr val="2E75B6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717913"/>
            <a:ext cx="7545579" cy="132588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+mj-lt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3A78F91-591D-4F71-9B4A-21502FAEE8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546C28F-60D9-40FD-9D34-425363026652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667020"/>
            <a:ext cx="5181600" cy="1676400"/>
          </a:xfrm>
        </p:spPr>
        <p:txBody>
          <a:bodyPr/>
          <a:lstStyle>
            <a:lvl1pPr>
              <a:defRPr sz="44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Thank You.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dirty="0" smtClean="0">
                <a:latin typeface="+mj-lt"/>
              </a:rPr>
              <a:t>a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j-lt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365293" y="3309671"/>
            <a:ext cx="6333104" cy="773579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1</a:t>
            </a:r>
            <a:r>
              <a:rPr lang="zh-CN" altLang="en-US" dirty="0" smtClean="0"/>
              <a:t>课时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flipV="1">
            <a:off x="1066800" y="3048000"/>
            <a:ext cx="6930091" cy="76200"/>
          </a:xfrm>
        </p:spPr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3078366" y="3048003"/>
            <a:ext cx="4918525" cy="76197"/>
          </a:xfrm>
        </p:spPr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>
            <a:off x="4810344" y="3047686"/>
            <a:ext cx="3186548" cy="76559"/>
          </a:xfrm>
        </p:spPr>
      </p:sp>
      <p:sp>
        <p:nvSpPr>
          <p:cNvPr id="6" name="图片占位符 5"/>
          <p:cNvSpPr>
            <a:spLocks noGrp="1"/>
          </p:cNvSpPr>
          <p:nvPr>
            <p:ph type="pic" sz="quarter" idx="14"/>
          </p:nvPr>
        </p:nvSpPr>
        <p:spPr>
          <a:xfrm>
            <a:off x="6524536" y="3047685"/>
            <a:ext cx="1472357" cy="76559"/>
          </a:xfrm>
        </p:spPr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99592" y="1700808"/>
            <a:ext cx="7545579" cy="1325880"/>
          </a:xfrm>
        </p:spPr>
        <p:txBody>
          <a:bodyPr/>
          <a:lstStyle/>
          <a:p>
            <a:r>
              <a:rPr lang="en-US" altLang="zh-CN" dirty="0" smtClean="0"/>
              <a:t>I’m </a:t>
            </a:r>
            <a:r>
              <a:rPr lang="en-US" altLang="zh-CN" dirty="0"/>
              <a:t>in Class One</a:t>
            </a:r>
            <a:r>
              <a:rPr lang="en-US" altLang="zh-CN" dirty="0" smtClean="0"/>
              <a:t>, Grade </a:t>
            </a:r>
            <a:r>
              <a:rPr lang="en-US" altLang="zh-CN" dirty="0"/>
              <a:t>Three.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28600" y="304800"/>
            <a:ext cx="19351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Exercise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762000" y="1447800"/>
            <a:ext cx="739140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/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 I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have </a:t>
            </a:r>
            <a:r>
              <a:rPr lang="en-US" altLang="zh-CN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English book.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A.  a          B.   an       C.   the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Look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! This is </a:t>
            </a:r>
            <a:r>
              <a:rPr lang="en-US" altLang="zh-CN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storybook.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A.  a          B.   an       C.   the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0"/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3. Hello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! I’m Peter. Nice to </a:t>
            </a:r>
            <a:r>
              <a:rPr lang="en-US" altLang="zh-CN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you!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A.  see     B.  meet    C. look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0"/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4. Hi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! Boys and girls. Glad to </a:t>
            </a:r>
            <a:r>
              <a:rPr lang="en-US" altLang="zh-CN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you again!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A.  see     B.  meet    C. look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4457700" y="3597717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2971800" y="2133600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2136036" y="1371600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4343400" y="2895600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955136" y="414635"/>
            <a:ext cx="6062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想知道对方的名字叫什么，你应该这样问：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752600" y="1186933"/>
            <a:ext cx="33007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AutoNum type="alphaUcPeriod"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in my bag?   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B.  What’s your name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762000" y="2438400"/>
            <a:ext cx="41719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你会介绍自己的名字吗？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838200" y="2971800"/>
            <a:ext cx="186846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I’m…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My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name’s…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457200" y="4191000"/>
            <a:ext cx="65229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你知道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Nice \ Glad to meet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you!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另一种表达吗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762000" y="4876800"/>
            <a:ext cx="295946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Pleased to meet you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！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739373" y="1553537"/>
            <a:ext cx="4940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○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  <p:bldP spid="7175" grpId="0"/>
      <p:bldP spid="7176" grpId="0"/>
      <p:bldP spid="71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1number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" y="533400"/>
            <a:ext cx="234315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2numb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609600"/>
            <a:ext cx="1971675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3numb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609600"/>
            <a:ext cx="2057400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295400" y="3352800"/>
            <a:ext cx="6511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one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4267200" y="3276600"/>
            <a:ext cx="6511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two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6934200" y="3276600"/>
            <a:ext cx="7986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three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265105" y="4648200"/>
            <a:ext cx="6511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213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3322505" y="4572000"/>
            <a:ext cx="6511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312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5303705" y="4648200"/>
            <a:ext cx="6511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132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7437305" y="4648200"/>
            <a:ext cx="6511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321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0" grpId="0"/>
      <p:bldP spid="8201" grpId="0"/>
      <p:bldP spid="8202" grpId="0"/>
      <p:bldP spid="8202" grpId="1"/>
      <p:bldP spid="8203" grpId="0"/>
      <p:bldP spid="8203" grpId="1"/>
      <p:bldP spid="8204" grpId="0"/>
      <p:bldP spid="8204" grpId="1"/>
      <p:bldP spid="8204" grpId="2"/>
      <p:bldP spid="8205" grpId="0"/>
      <p:bldP spid="820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kong bpai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>
            <a:off x="152400" y="156865"/>
            <a:ext cx="89154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219200" y="381000"/>
            <a:ext cx="12362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班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895600" y="1295400"/>
            <a:ext cx="14414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Class One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9224" name="Picture 8" descr="kong bpai"/>
          <p:cNvPicPr>
            <a:picLocks noChangeAspect="1" noChangeArrowheads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 bwMode="auto">
          <a:xfrm>
            <a:off x="152400" y="2821248"/>
            <a:ext cx="89154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447800" y="3195935"/>
            <a:ext cx="12362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班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3352800" y="4114800"/>
            <a:ext cx="14656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Class Two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28600" y="5257800"/>
            <a:ext cx="7467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I’m in Class One \ Class Two \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Class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Three \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3" grpId="0"/>
      <p:bldP spid="9225" grpId="0"/>
      <p:bldP spid="9226" grpId="0"/>
      <p:bldP spid="92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zh-CN" sz="2400" b="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altLang="zh-CN" sz="24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Homework</a:t>
            </a:r>
            <a:br>
              <a:rPr lang="en-US" altLang="zh-CN" sz="2400" b="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en-US" altLang="zh-CN" sz="2400" b="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094364" y="2430860"/>
            <a:ext cx="6668636" cy="183634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背诵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课文</a:t>
            </a:r>
            <a:r>
              <a:rPr lang="zh-CN" alt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、完成练习</a:t>
            </a:r>
            <a:r>
              <a:rPr lang="zh-CN" alt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册。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、把所学的</a:t>
            </a:r>
            <a:r>
              <a:rPr lang="zh-CN" alt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单词、字母、句型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教给父母。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Thank You.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ce23a539-7959-4497-ad59-f54b93ae2c6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I'm in Class One,Grade Three.-Lesson 7_课件1</Template>
  <TotalTime>0</TotalTime>
  <Words>659</Words>
  <Application>WPS 演示</Application>
  <PresentationFormat>全屏显示(4:3)</PresentationFormat>
  <Paragraphs>72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楷体</vt:lpstr>
      <vt:lpstr>Calibri Light</vt:lpstr>
      <vt:lpstr>微软雅黑</vt:lpstr>
      <vt:lpstr>Times New Roman</vt:lpstr>
      <vt:lpstr>Arial</vt:lpstr>
      <vt:lpstr>Arial Unicode MS</vt:lpstr>
      <vt:lpstr>Calibri</vt:lpstr>
      <vt:lpstr>第一PPT模板网-WWW.1PPT.COM</vt:lpstr>
      <vt:lpstr>I’m in Class One, Grade Three.</vt:lpstr>
      <vt:lpstr>PowerPoint 演示文稿</vt:lpstr>
      <vt:lpstr>PowerPoint 演示文稿</vt:lpstr>
      <vt:lpstr>PowerPoint 演示文稿</vt:lpstr>
      <vt:lpstr>PowerPoint 演示文稿</vt:lpstr>
      <vt:lpstr> Homework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I’m in Class One, Grade Three.</dc:title>
  <dc:creator>第一PPT模板网-WWW.1PPT.COM</dc:creator>
  <cp:lastModifiedBy>小树</cp:lastModifiedBy>
  <cp:revision>3</cp:revision>
  <dcterms:created xsi:type="dcterms:W3CDTF">2020-05-25T08:43:00Z</dcterms:created>
  <dcterms:modified xsi:type="dcterms:W3CDTF">2023-02-27T06:27:45Z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FBF8016281A54C92B57B7B0D56E67C34</vt:lpwstr>
  </property>
  <property fmtid="{D5CDD505-2E9C-101B-9397-08002B2CF9AE}" pid="3" name="KSOProductBuildVer">
    <vt:lpwstr>2052-11.1.0.13703</vt:lpwstr>
  </property>
</Properties>
</file>