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7EF41-1D53-4FD9-A52D-BD85B79C62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DA58F-C74A-4D7F-BB7F-B163E7F3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2C734B0-54FD-4842-BB36-CCF8EF0F90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325E276-3468-4387-953F-74FA398651B7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65293" y="3309671"/>
            <a:ext cx="6333104" cy="773579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066800" y="3048000"/>
            <a:ext cx="6930091" cy="7620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078366" y="3048003"/>
            <a:ext cx="4918525" cy="76197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810344" y="3047686"/>
            <a:ext cx="3186548" cy="76559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524536" y="3047685"/>
            <a:ext cx="1472357" cy="76559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1983791"/>
            <a:ext cx="7545579" cy="1325880"/>
          </a:xfrm>
        </p:spPr>
        <p:txBody>
          <a:bodyPr/>
          <a:lstStyle/>
          <a:p>
            <a:r>
              <a:rPr lang="en-US" altLang="zh-CN" dirty="0" smtClean="0"/>
              <a:t>I’m </a:t>
            </a:r>
            <a:r>
              <a:rPr lang="en-US" altLang="zh-CN" dirty="0"/>
              <a:t>in Class One</a:t>
            </a:r>
            <a:r>
              <a:rPr lang="en-US" altLang="zh-CN" dirty="0" smtClean="0"/>
              <a:t>, Grade </a:t>
            </a:r>
            <a:r>
              <a:rPr lang="en-US" altLang="zh-CN" dirty="0"/>
              <a:t>Three.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5522" y="147935"/>
            <a:ext cx="20473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Revision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复习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838200"/>
            <a:ext cx="52684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What’s your name?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你的名字叫什么？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0" y="1447800"/>
            <a:ext cx="58791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My name is = My name’s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的名字叫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</a:rPr>
              <a:t>……</a:t>
            </a:r>
            <a:endParaRPr lang="en-US" altLang="zh-CN" sz="24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6152" name="Picture 8" descr="kong bpai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0465" y="2209800"/>
            <a:ext cx="3505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kong bpai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648200" y="3886200"/>
            <a:ext cx="3505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kong bpai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60465" y="3944698"/>
            <a:ext cx="35052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kong bpai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648200" y="2224810"/>
            <a:ext cx="3505200" cy="136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946265" y="2971800"/>
            <a:ext cx="14414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565265" y="2514600"/>
            <a:ext cx="1371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一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89065" y="4249498"/>
            <a:ext cx="1371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三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953000" y="2599113"/>
            <a:ext cx="1371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二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953000" y="4191000"/>
            <a:ext cx="1371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(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四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)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5410200" y="3056313"/>
            <a:ext cx="14656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Two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793865" y="4706698"/>
            <a:ext cx="16394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Three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5334000" y="4648200"/>
            <a:ext cx="1510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Four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2062525" y="5773498"/>
            <a:ext cx="3919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…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我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在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</a:rPr>
              <a:t>……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班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6" grpId="0"/>
      <p:bldP spid="6157" grpId="0"/>
      <p:bldP spid="6158" grpId="0"/>
      <p:bldP spid="6159" grpId="0"/>
      <p:bldP spid="6160" grpId="0"/>
      <p:bldP spid="6161" grpId="0"/>
      <p:bldP spid="6162" grpId="0"/>
      <p:bldP spid="6163" grpId="0"/>
      <p:bldP spid="61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4numbe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6923" y="980902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5numb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066800"/>
            <a:ext cx="23622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286000" y="2885902"/>
            <a:ext cx="6976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four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638800" y="2895600"/>
            <a:ext cx="6623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five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147511" y="275936"/>
            <a:ext cx="30572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New numbers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新数字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81000" y="4114800"/>
            <a:ext cx="17379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Show me 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04800" y="5257800"/>
            <a:ext cx="962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</a:rPr>
              <a:t>45312</a:t>
            </a:r>
            <a:endParaRPr lang="en-US" altLang="zh-CN" sz="24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438400" y="5181600"/>
            <a:ext cx="8066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3514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419600" y="5181600"/>
            <a:ext cx="8066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2451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705600" y="5257800"/>
            <a:ext cx="8066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5342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grade21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152400" y="57150"/>
            <a:ext cx="550545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324600" y="809154"/>
            <a:ext cx="2667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年级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246556" y="2286000"/>
            <a:ext cx="15840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 Two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200" name="Picture 8" descr="kong bpai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105400" y="3810000"/>
            <a:ext cx="3962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kong bpai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81000" y="3812232"/>
            <a:ext cx="3581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762000" y="4343400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 One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181600" y="4267200"/>
            <a:ext cx="3733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 Three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8204" name="Picture 12" descr="kong bpai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81000" y="5334000"/>
            <a:ext cx="3581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kong bpai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105400" y="5334000"/>
            <a:ext cx="3962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85800" y="5943600"/>
            <a:ext cx="3124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 Five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295900" y="5918662"/>
            <a:ext cx="3505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Grade Four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8202" grpId="0"/>
      <p:bldP spid="8203" grpId="0"/>
      <p:bldP spid="8206" grpId="0"/>
      <p:bldP spid="82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1n1b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76200" y="147191"/>
            <a:ext cx="4591050" cy="200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1n4b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029200" y="0"/>
            <a:ext cx="391477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3n1b"/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762000" y="3352799"/>
            <a:ext cx="4010025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642881" y="5788967"/>
            <a:ext cx="4048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Class One,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841228" y="2338239"/>
            <a:ext cx="29370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One, Grade One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355460" y="2203102"/>
            <a:ext cx="2993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Four, Grade One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029200" y="4226867"/>
            <a:ext cx="3135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One, Grade Three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6" grpId="0"/>
      <p:bldP spid="9226" grpId="1"/>
      <p:bldP spid="9227" grpId="0"/>
      <p:bldP spid="92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210253" y="2514600"/>
            <a:ext cx="40729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Class Two,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46" name="Picture 6" descr="33b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" y="3195935"/>
            <a:ext cx="7924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514600" y="5014420"/>
            <a:ext cx="42467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Class Three,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0249" name="Picture 9" descr="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7391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34b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762000" y="272689"/>
            <a:ext cx="6934200" cy="194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057400" y="2436167"/>
            <a:ext cx="41053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I’m in Class Four,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62000" y="3119734"/>
            <a:ext cx="65277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你能用下面句型介绍自己的姓名和所在班级吗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022764" y="3807457"/>
            <a:ext cx="511229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Hello! I’m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… I’m a boy \ girl. I’m in …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What about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you</a:t>
            </a:r>
            <a:r>
              <a:rPr lang="en-US" altLang="zh-CN" sz="24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zh-CN" altLang="en-US" sz="24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  <a:t>Homework</a:t>
            </a:r>
            <a:br>
              <a:rPr lang="en-US" altLang="zh-CN" sz="2400" b="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zh-CN" sz="2400" b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094364" y="2430860"/>
            <a:ext cx="5525636" cy="160774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背诵课文。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、完成练习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册。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、把所学的</a:t>
            </a:r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单词、字母、句型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教给父母。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45a405f4-82ba-494b-a6a8-ea993ed971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I'm in Class One,Grade Three.-Lesson 8_课件1</Template>
  <TotalTime>0</TotalTime>
  <Words>614</Words>
  <Application>WPS 演示</Application>
  <PresentationFormat>全屏显示(4:3)</PresentationFormat>
  <Paragraphs>84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</vt:lpstr>
      <vt:lpstr>Arial Unicode MS</vt:lpstr>
      <vt:lpstr>Calibri</vt:lpstr>
      <vt:lpstr>第一PPT模板网-WWW.1PPT.COM</vt:lpstr>
      <vt:lpstr>I’m in Class One, Grade Three.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Homework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I’m in Class One, Grade Three.</dc:title>
  <dc:creator>第一PPT模板网-WWW.1PPT.COM</dc:creator>
  <cp:lastModifiedBy>小树</cp:lastModifiedBy>
  <cp:revision>4</cp:revision>
  <dcterms:created xsi:type="dcterms:W3CDTF">2020-05-25T08:43:00Z</dcterms:created>
  <dcterms:modified xsi:type="dcterms:W3CDTF">2023-02-27T06:28:46Z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CE271CBF2977484A8885718B6F15FFE9</vt:lpwstr>
  </property>
  <property fmtid="{D5CDD505-2E9C-101B-9397-08002B2CF9AE}" pid="3" name="KSOProductBuildVer">
    <vt:lpwstr>2052-11.1.0.13703</vt:lpwstr>
  </property>
</Properties>
</file>