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059C709-4040-4152-B48E-2F4460A4F5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06F35F-CF54-4297-AC8D-EC18A59090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65293" y="3309671"/>
            <a:ext cx="6333104" cy="773579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066800" y="3048000"/>
            <a:ext cx="6930091" cy="76200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078366" y="3048003"/>
            <a:ext cx="4918525" cy="76197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810344" y="3047686"/>
            <a:ext cx="3186548" cy="76559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524536" y="3047685"/>
            <a:ext cx="1472357" cy="76559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27584" y="1700808"/>
            <a:ext cx="7545579" cy="1325880"/>
          </a:xfrm>
        </p:spPr>
        <p:txBody>
          <a:bodyPr/>
          <a:lstStyle/>
          <a:p>
            <a:r>
              <a:rPr lang="en-US" altLang="zh-CN" dirty="0" smtClean="0"/>
              <a:t>I’m </a:t>
            </a:r>
            <a:r>
              <a:rPr lang="en-US" altLang="zh-CN" dirty="0"/>
              <a:t>in Class One</a:t>
            </a:r>
            <a:r>
              <a:rPr lang="en-US" altLang="zh-CN" dirty="0" smtClean="0"/>
              <a:t>, Grade </a:t>
            </a:r>
            <a:r>
              <a:rPr lang="en-US" altLang="zh-CN" dirty="0"/>
              <a:t>Three.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973387" y="274638"/>
            <a:ext cx="3167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英文数字小歌谣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001059" y="1278024"/>
            <a:ext cx="662463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One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是一，   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只猴子坐飞机。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Two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是二，   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两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只猴子丢手绢。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Three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    三只猴子来搬砖。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Four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是四，   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四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只猴子写大字。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Five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是五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       五只猴子敲锣鼓。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Six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是六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         六只猴子去吃肉。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Seven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    七只猴子穿新衣。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Eight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是八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     八只猴子吃西瓜。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Nine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       九只猴子齐步走。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Ten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是十，    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十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只猴子吃美食。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275485" y="1840518"/>
            <a:ext cx="34750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hangingPunct="0"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eleven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150" name="Picture 6" descr="u=2191614839,2313955270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38475" y="2593975"/>
            <a:ext cx="3259138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42629" y="4263448"/>
            <a:ext cx="4887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hangingPunct="0"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twelve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174" name="Picture 6" descr="20101016_0696bcc1b205851bbbcbOUYM29h3VkUy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2404572" y="821978"/>
            <a:ext cx="4203700" cy="344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754150643139539797125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03204" y="411221"/>
            <a:ext cx="2848668" cy="284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8" name="WordArt 6"/>
          <p:cNvSpPr>
            <a:spLocks noChangeArrowheads="1" noChangeShapeType="1"/>
          </p:cNvSpPr>
          <p:nvPr/>
        </p:nvSpPr>
        <p:spPr bwMode="auto">
          <a:xfrm>
            <a:off x="1706678" y="4040187"/>
            <a:ext cx="5657850" cy="1042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time is </a:t>
            </a:r>
            <a:r>
              <a:rPr lang="en-US" altLang="zh-CN" sz="2400" kern="10" dirty="0" smtClean="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it?</a:t>
            </a:r>
            <a:endParaRPr lang="en-US" altLang="zh-CN" sz="2400" kern="10" dirty="0">
              <a:ln w="25400">
                <a:solidFill>
                  <a:schemeClr val="tx1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/>
            <a:r>
              <a:rPr lang="en-US" altLang="zh-CN" sz="2400" kern="10" dirty="0" smtClean="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 </a:t>
            </a:r>
            <a:r>
              <a:rPr lang="en-US" altLang="zh-CN" sz="2400" kern="10" dirty="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nine </a:t>
            </a:r>
            <a:r>
              <a:rPr lang="en-US" altLang="zh-CN" sz="2400" kern="10" dirty="0" smtClean="0">
                <a:ln w="2540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o’clock.</a:t>
            </a:r>
            <a:endParaRPr lang="zh-CN" altLang="en-US" sz="2400" kern="10" dirty="0">
              <a:ln w="25400">
                <a:solidFill>
                  <a:schemeClr val="tx1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88281659139539797125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43100" y="217516"/>
            <a:ext cx="4208109" cy="405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65566" y="4696172"/>
            <a:ext cx="4762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hangingPunct="0"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time is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hangingPunct="0"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 eight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o’clock.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62215214613953979712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51265" y="532880"/>
            <a:ext cx="3778572" cy="349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016684" y="4467225"/>
            <a:ext cx="7067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hangingPunct="0"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time is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hangingPunct="0"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 three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o’clock.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0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0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 autoUpdateAnimBg="0"/>
      <p:bldP spid="1024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39223" y="136064"/>
            <a:ext cx="812165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大显身手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单选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_______time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is it?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How  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It’s_________o’clock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eleven 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time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_______me.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Excuse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Good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我是小小交际家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、你想知道现在几点钟了，应这样问：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time is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it?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is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、熊大问熊二现在几点了，熊二这样回答：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nine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 twelve o’clock.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、当你想向他人问时间时，应先有礼貌地说：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Thank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you.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Excuse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39223" y="136064"/>
            <a:ext cx="81216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大显身手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单选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_______time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is it?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How  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It’s_________o’clock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eleven 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time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_______me.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Excuse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Good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我是小小交际家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、你想知道现在几点钟了，应这样问：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time is it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is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、熊大问熊二现在几点了，熊二这样回答：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nine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  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It’s twelve o’clock.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、当你想向他人问时间时，应先有礼貌地说：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buSzPct val="100000"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Thank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you.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Excuse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WordArt 6"/>
          <p:cNvSpPr>
            <a:spLocks noChangeArrowheads="1" noChangeShapeType="1"/>
          </p:cNvSpPr>
          <p:nvPr/>
        </p:nvSpPr>
        <p:spPr bwMode="auto">
          <a:xfrm>
            <a:off x="610726" y="939050"/>
            <a:ext cx="228600" cy="2190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sz="2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2400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WordArt 7"/>
          <p:cNvSpPr>
            <a:spLocks noChangeArrowheads="1" noChangeShapeType="1"/>
          </p:cNvSpPr>
          <p:nvPr/>
        </p:nvSpPr>
        <p:spPr bwMode="auto">
          <a:xfrm>
            <a:off x="628188" y="1683588"/>
            <a:ext cx="227013" cy="2206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sz="2400" kern="10">
                <a:ln w="9525">
                  <a:solidFill>
                    <a:srgbClr val="FF0000"/>
                  </a:solidFill>
                  <a:bevel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2400" kern="10">
              <a:ln w="9525">
                <a:solidFill>
                  <a:srgbClr val="FF0000"/>
                </a:solidFill>
                <a:bevel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WordArt 8"/>
          <p:cNvSpPr>
            <a:spLocks noChangeArrowheads="1" noChangeShapeType="1"/>
          </p:cNvSpPr>
          <p:nvPr/>
        </p:nvSpPr>
        <p:spPr bwMode="auto">
          <a:xfrm>
            <a:off x="610726" y="2378913"/>
            <a:ext cx="228600" cy="2206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sz="2400" kern="10">
                <a:ln w="9525">
                  <a:solidFill>
                    <a:srgbClr val="FF0000"/>
                  </a:solidFill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2400" kern="10">
              <a:ln w="9525">
                <a:solidFill>
                  <a:srgbClr val="FF0000"/>
                </a:solidFill>
                <a:miter lim="800000"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WordArt 9"/>
          <p:cNvSpPr>
            <a:spLocks noChangeArrowheads="1" noChangeShapeType="1"/>
          </p:cNvSpPr>
          <p:nvPr/>
        </p:nvSpPr>
        <p:spPr bwMode="auto">
          <a:xfrm>
            <a:off x="610726" y="3531438"/>
            <a:ext cx="228600" cy="2206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sz="24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2400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WordArt 10"/>
          <p:cNvSpPr>
            <a:spLocks noChangeArrowheads="1" noChangeShapeType="1"/>
          </p:cNvSpPr>
          <p:nvPr/>
        </p:nvSpPr>
        <p:spPr bwMode="auto">
          <a:xfrm>
            <a:off x="539288" y="4252163"/>
            <a:ext cx="228600" cy="2190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sz="2400" kern="10">
                <a:ln w="9525">
                  <a:solidFill>
                    <a:srgbClr val="FF0000"/>
                  </a:solidFill>
                  <a:bevel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2400" kern="10">
              <a:ln w="9525">
                <a:solidFill>
                  <a:srgbClr val="FF0000"/>
                </a:solidFill>
                <a:bevel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WordArt 11"/>
          <p:cNvSpPr>
            <a:spLocks noChangeArrowheads="1" noChangeShapeType="1"/>
          </p:cNvSpPr>
          <p:nvPr/>
        </p:nvSpPr>
        <p:spPr bwMode="auto">
          <a:xfrm>
            <a:off x="610726" y="4977650"/>
            <a:ext cx="227012" cy="2206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en-US" altLang="zh-CN" sz="2400" kern="10">
                <a:ln w="9525">
                  <a:solidFill>
                    <a:srgbClr val="FF0000"/>
                  </a:solidFill>
                  <a:miter lim="800000"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2400" kern="10">
              <a:ln w="9525">
                <a:solidFill>
                  <a:srgbClr val="FF0000"/>
                </a:solidFill>
                <a:miter lim="800000"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PP_MARK_KEY" val="491db026-486b-4d7f-8c7c-f0bb275d9c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I'm in Class One,Grade Three.-Lesson 11_课件1</Template>
  <TotalTime>0</TotalTime>
  <Words>950</Words>
  <Application>WPS 演示</Application>
  <PresentationFormat>全屏显示(4:3)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I’m in Class One, Grade Three.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I’m in Class One, Grade Three.</dc:title>
  <dc:creator>第一PPT模板网-WWW.1PPT.COM</dc:creator>
  <cp:lastModifiedBy>小树</cp:lastModifiedBy>
  <cp:revision>3</cp:revision>
  <dcterms:created xsi:type="dcterms:W3CDTF">2020-05-25T08:46:00Z</dcterms:created>
  <dcterms:modified xsi:type="dcterms:W3CDTF">2023-02-27T06:35:19Z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7152B3A286134221AF938DE65BAADF05</vt:lpwstr>
  </property>
  <property fmtid="{D5CDD505-2E9C-101B-9397-08002B2CF9AE}" pid="3" name="KSOProductBuildVer">
    <vt:lpwstr>2052-11.1.0.13703</vt:lpwstr>
  </property>
</Properties>
</file>