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40" d="100"/>
          <a:sy n="140" d="100"/>
        </p:scale>
        <p:origin x="-882" y="-330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79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590A4-9632-4481-B10E-4DC4F3CF4B7D}" type="doc">
      <dgm:prSet loTypeId="urn:microsoft.com/office/officeart/2005/8/layout/process1" loCatId="process" qsTypeId="urn:microsoft.com/office/officeart/2005/8/quickstyle/simple1#2" qsCatId="simple" csTypeId="urn:microsoft.com/office/officeart/2005/8/colors/colorful5#2" csCatId="colorful" phldr="1"/>
      <dgm:spPr/>
    </dgm:pt>
    <dgm:pt modelId="{7D8D6538-FFA5-4057-BF95-1F41051BDCCD}">
      <dgm:prSet phldrT="[文本]"/>
      <dgm:spPr/>
      <dgm:t>
        <a:bodyPr/>
        <a:lstStyle/>
        <a:p>
          <a:r>
            <a:rPr lang="zh-CN" altLang="en-US" dirty="0"/>
            <a:t>导入</a:t>
          </a:r>
        </a:p>
      </dgm:t>
    </dgm:pt>
    <dgm:pt modelId="{D7C32C2E-85A1-4858-8DCE-D2C44EA44818}" cxnId="{3A92847C-BDE1-4A56-AD36-6C9A535729A8}" type="parTrans">
      <dgm:prSet/>
      <dgm:spPr/>
      <dgm:t>
        <a:bodyPr/>
        <a:lstStyle/>
        <a:p>
          <a:endParaRPr lang="zh-CN" altLang="en-US"/>
        </a:p>
      </dgm:t>
    </dgm:pt>
    <dgm:pt modelId="{A3CED38E-EB10-4769-9108-B2573FA8FBE4}" cxnId="{3A92847C-BDE1-4A56-AD36-6C9A535729A8}" type="sibTrans">
      <dgm:prSet/>
      <dgm:spPr/>
      <dgm:t>
        <a:bodyPr/>
        <a:lstStyle/>
        <a:p>
          <a:endParaRPr lang="zh-CN" altLang="en-US"/>
        </a:p>
      </dgm:t>
    </dgm:pt>
    <dgm:pt modelId="{5CBB7CE5-C92F-46EB-BF11-93A21D2FF561}">
      <dgm:prSet phldrT="[文本]"/>
      <dgm:spPr/>
      <dgm:t>
        <a:bodyPr/>
        <a:lstStyle/>
        <a:p>
          <a:r>
            <a:rPr lang="zh-CN" altLang="en-US" dirty="0"/>
            <a:t>知识讲解</a:t>
          </a:r>
        </a:p>
      </dgm:t>
    </dgm:pt>
    <dgm:pt modelId="{BB6E305E-F4E3-4867-AAD6-977FB8C4455F}" cxnId="{59E881AB-C980-48D6-8C6F-F7338CBD6838}" type="parTrans">
      <dgm:prSet/>
      <dgm:spPr/>
      <dgm:t>
        <a:bodyPr/>
        <a:lstStyle/>
        <a:p>
          <a:endParaRPr lang="zh-CN" altLang="en-US"/>
        </a:p>
      </dgm:t>
    </dgm:pt>
    <dgm:pt modelId="{F01835B3-05F2-46DA-BD7C-EE7438DAD7CE}" cxnId="{59E881AB-C980-48D6-8C6F-F7338CBD6838}" type="sibTrans">
      <dgm:prSet/>
      <dgm:spPr/>
      <dgm:t>
        <a:bodyPr/>
        <a:lstStyle/>
        <a:p>
          <a:endParaRPr lang="zh-CN" altLang="en-US"/>
        </a:p>
      </dgm:t>
    </dgm:pt>
    <dgm:pt modelId="{B8B470CB-DF17-4CB3-90CB-F1BF4FDB0D59}">
      <dgm:prSet phldrT="[文本]"/>
      <dgm:spPr/>
      <dgm:t>
        <a:bodyPr/>
        <a:lstStyle/>
        <a:p>
          <a:r>
            <a:rPr lang="zh-CN" altLang="en-US" dirty="0"/>
            <a:t>课堂练习</a:t>
          </a:r>
        </a:p>
      </dgm:t>
    </dgm:pt>
    <dgm:pt modelId="{6CCC2A86-F85B-44CC-98A3-C46FF64B3170}" cxnId="{8829B035-B4FA-4EE2-874B-8CE70CF04572}" type="parTrans">
      <dgm:prSet/>
      <dgm:spPr/>
      <dgm:t>
        <a:bodyPr/>
        <a:lstStyle/>
        <a:p>
          <a:endParaRPr lang="zh-CN" altLang="en-US"/>
        </a:p>
      </dgm:t>
    </dgm:pt>
    <dgm:pt modelId="{715DB15F-B18C-408D-AF4D-0B689BA0E58F}" cxnId="{8829B035-B4FA-4EE2-874B-8CE70CF04572}" type="sibTrans">
      <dgm:prSet/>
      <dgm:spPr/>
      <dgm:t>
        <a:bodyPr/>
        <a:lstStyle/>
        <a:p>
          <a:endParaRPr lang="zh-CN" altLang="en-US"/>
        </a:p>
      </dgm:t>
    </dgm:pt>
    <dgm:pt modelId="{A71BEDD8-220D-4CBD-929B-E387BF7E5B89}">
      <dgm:prSet phldrT="[文本]"/>
      <dgm:spPr/>
      <dgm:t>
        <a:bodyPr/>
        <a:lstStyle/>
        <a:p>
          <a:r>
            <a:rPr lang="zh-CN" altLang="en-US" dirty="0"/>
            <a:t>小节</a:t>
          </a:r>
        </a:p>
      </dgm:t>
    </dgm:pt>
    <dgm:pt modelId="{B4C59B78-86C3-4A2A-B0F6-61CC32DC173C}" cxnId="{FBDAC2E3-0204-49D7-AE0A-A1529D901268}" type="parTrans">
      <dgm:prSet/>
      <dgm:spPr/>
      <dgm:t>
        <a:bodyPr/>
        <a:lstStyle/>
        <a:p>
          <a:endParaRPr lang="zh-CN" altLang="en-US"/>
        </a:p>
      </dgm:t>
    </dgm:pt>
    <dgm:pt modelId="{EF0640CF-9B5B-4A2A-8EA1-B1435C113D4F}" cxnId="{FBDAC2E3-0204-49D7-AE0A-A1529D901268}" type="sibTrans">
      <dgm:prSet/>
      <dgm:spPr/>
      <dgm:t>
        <a:bodyPr/>
        <a:lstStyle/>
        <a:p>
          <a:endParaRPr lang="zh-CN" altLang="en-US"/>
        </a:p>
      </dgm:t>
    </dgm:pt>
    <dgm:pt modelId="{946525A1-11BE-4473-BD1E-5A02F57FAFE1}" type="pres">
      <dgm:prSet presAssocID="{5E6590A4-9632-4481-B10E-4DC4F3CF4B7D}" presName="Name0" presStyleCnt="0">
        <dgm:presLayoutVars>
          <dgm:dir/>
          <dgm:resizeHandles val="exact"/>
        </dgm:presLayoutVars>
      </dgm:prSet>
      <dgm:spPr/>
    </dgm:pt>
    <dgm:pt modelId="{6BE8C442-C27B-4EE9-A58B-9E5BDD49A0C6}" type="pres">
      <dgm:prSet presAssocID="{7D8D6538-FFA5-4057-BF95-1F41051BDCC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B0F1CA-E9C1-436F-A000-48C2317E1AEE}" type="pres">
      <dgm:prSet presAssocID="{A3CED38E-EB10-4769-9108-B2573FA8FBE4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655E6FA8-D806-4120-92B4-695524B5F569}" type="pres">
      <dgm:prSet presAssocID="{A3CED38E-EB10-4769-9108-B2573FA8FBE4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FAE70EB4-13DE-4207-8EEE-64892F90D980}" type="pres">
      <dgm:prSet presAssocID="{5CBB7CE5-C92F-46EB-BF11-93A21D2FF56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B76FD1-4D28-4EF4-BF3A-265F6D2C909C}" type="pres">
      <dgm:prSet presAssocID="{F01835B3-05F2-46DA-BD7C-EE7438DAD7CE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D789DD17-C468-41E2-88AD-4B7F7990EB39}" type="pres">
      <dgm:prSet presAssocID="{F01835B3-05F2-46DA-BD7C-EE7438DAD7CE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2D20D324-F089-495B-A6AB-B3CA71D2E04A}" type="pres">
      <dgm:prSet presAssocID="{B8B470CB-DF17-4CB3-90CB-F1BF4FDB0D5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63207B-3AD6-472F-AB35-5DE074AB6BC2}" type="pres">
      <dgm:prSet presAssocID="{715DB15F-B18C-408D-AF4D-0B689BA0E58F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9F1752A6-F0C6-4116-8969-5F3A3113DEB4}" type="pres">
      <dgm:prSet presAssocID="{715DB15F-B18C-408D-AF4D-0B689BA0E58F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C31FA319-1B76-4D24-8E64-6A83C1E0D876}" type="pres">
      <dgm:prSet presAssocID="{A71BEDD8-220D-4CBD-929B-E387BF7E5B8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9E881AB-C980-48D6-8C6F-F7338CBD6838}" srcId="{5E6590A4-9632-4481-B10E-4DC4F3CF4B7D}" destId="{5CBB7CE5-C92F-46EB-BF11-93A21D2FF561}" srcOrd="1" destOrd="0" parTransId="{BB6E305E-F4E3-4867-AAD6-977FB8C4455F}" sibTransId="{F01835B3-05F2-46DA-BD7C-EE7438DAD7CE}"/>
    <dgm:cxn modelId="{8F2092EB-4EAA-49C6-8E14-F320692181FA}" type="presOf" srcId="{A3CED38E-EB10-4769-9108-B2573FA8FBE4}" destId="{655E6FA8-D806-4120-92B4-695524B5F569}" srcOrd="1" destOrd="0" presId="urn:microsoft.com/office/officeart/2005/8/layout/process1"/>
    <dgm:cxn modelId="{3C02D9DC-774B-4543-B109-A2DCEE20159D}" type="presOf" srcId="{F01835B3-05F2-46DA-BD7C-EE7438DAD7CE}" destId="{41B76FD1-4D28-4EF4-BF3A-265F6D2C909C}" srcOrd="0" destOrd="0" presId="urn:microsoft.com/office/officeart/2005/8/layout/process1"/>
    <dgm:cxn modelId="{E56B447D-60B6-4A86-A109-5C51CE8CA930}" type="presOf" srcId="{5E6590A4-9632-4481-B10E-4DC4F3CF4B7D}" destId="{946525A1-11BE-4473-BD1E-5A02F57FAFE1}" srcOrd="0" destOrd="0" presId="urn:microsoft.com/office/officeart/2005/8/layout/process1"/>
    <dgm:cxn modelId="{5CA25E6F-A26B-4A3D-A332-989FAAB22C62}" type="presOf" srcId="{A71BEDD8-220D-4CBD-929B-E387BF7E5B89}" destId="{C31FA319-1B76-4D24-8E64-6A83C1E0D876}" srcOrd="0" destOrd="0" presId="urn:microsoft.com/office/officeart/2005/8/layout/process1"/>
    <dgm:cxn modelId="{D35A41B2-5D7B-4E31-BB89-F15DEF882298}" type="presOf" srcId="{F01835B3-05F2-46DA-BD7C-EE7438DAD7CE}" destId="{D789DD17-C468-41E2-88AD-4B7F7990EB39}" srcOrd="1" destOrd="0" presId="urn:microsoft.com/office/officeart/2005/8/layout/process1"/>
    <dgm:cxn modelId="{3A92847C-BDE1-4A56-AD36-6C9A535729A8}" srcId="{5E6590A4-9632-4481-B10E-4DC4F3CF4B7D}" destId="{7D8D6538-FFA5-4057-BF95-1F41051BDCCD}" srcOrd="0" destOrd="0" parTransId="{D7C32C2E-85A1-4858-8DCE-D2C44EA44818}" sibTransId="{A3CED38E-EB10-4769-9108-B2573FA8FBE4}"/>
    <dgm:cxn modelId="{8829B035-B4FA-4EE2-874B-8CE70CF04572}" srcId="{5E6590A4-9632-4481-B10E-4DC4F3CF4B7D}" destId="{B8B470CB-DF17-4CB3-90CB-F1BF4FDB0D59}" srcOrd="2" destOrd="0" parTransId="{6CCC2A86-F85B-44CC-98A3-C46FF64B3170}" sibTransId="{715DB15F-B18C-408D-AF4D-0B689BA0E58F}"/>
    <dgm:cxn modelId="{3D92408E-0D50-4798-A127-FB6632AA9C27}" type="presOf" srcId="{A3CED38E-EB10-4769-9108-B2573FA8FBE4}" destId="{15B0F1CA-E9C1-436F-A000-48C2317E1AEE}" srcOrd="0" destOrd="0" presId="urn:microsoft.com/office/officeart/2005/8/layout/process1"/>
    <dgm:cxn modelId="{C06D3140-81A4-4B35-A735-D8FF84021D1D}" type="presOf" srcId="{715DB15F-B18C-408D-AF4D-0B689BA0E58F}" destId="{A363207B-3AD6-472F-AB35-5DE074AB6BC2}" srcOrd="0" destOrd="0" presId="urn:microsoft.com/office/officeart/2005/8/layout/process1"/>
    <dgm:cxn modelId="{C8493AA6-2050-41B3-8F0B-4379900C4C9E}" type="presOf" srcId="{715DB15F-B18C-408D-AF4D-0B689BA0E58F}" destId="{9F1752A6-F0C6-4116-8969-5F3A3113DEB4}" srcOrd="1" destOrd="0" presId="urn:microsoft.com/office/officeart/2005/8/layout/process1"/>
    <dgm:cxn modelId="{01C02E8C-0DBE-4967-8D7C-4D54FC0B2A37}" type="presOf" srcId="{B8B470CB-DF17-4CB3-90CB-F1BF4FDB0D59}" destId="{2D20D324-F089-495B-A6AB-B3CA71D2E04A}" srcOrd="0" destOrd="0" presId="urn:microsoft.com/office/officeart/2005/8/layout/process1"/>
    <dgm:cxn modelId="{FBDAC2E3-0204-49D7-AE0A-A1529D901268}" srcId="{5E6590A4-9632-4481-B10E-4DC4F3CF4B7D}" destId="{A71BEDD8-220D-4CBD-929B-E387BF7E5B89}" srcOrd="3" destOrd="0" parTransId="{B4C59B78-86C3-4A2A-B0F6-61CC32DC173C}" sibTransId="{EF0640CF-9B5B-4A2A-8EA1-B1435C113D4F}"/>
    <dgm:cxn modelId="{EC876179-9389-4988-B6EC-40F613410A0D}" type="presOf" srcId="{7D8D6538-FFA5-4057-BF95-1F41051BDCCD}" destId="{6BE8C442-C27B-4EE9-A58B-9E5BDD49A0C6}" srcOrd="0" destOrd="0" presId="urn:microsoft.com/office/officeart/2005/8/layout/process1"/>
    <dgm:cxn modelId="{B1C0EE5B-AC72-4ED8-8B48-E4084A6908C8}" type="presOf" srcId="{5CBB7CE5-C92F-46EB-BF11-93A21D2FF561}" destId="{FAE70EB4-13DE-4207-8EEE-64892F90D980}" srcOrd="0" destOrd="0" presId="urn:microsoft.com/office/officeart/2005/8/layout/process1"/>
    <dgm:cxn modelId="{81616EBE-0848-48F1-840B-B4CDFCAC29C4}" type="presParOf" srcId="{946525A1-11BE-4473-BD1E-5A02F57FAFE1}" destId="{6BE8C442-C27B-4EE9-A58B-9E5BDD49A0C6}" srcOrd="0" destOrd="0" presId="urn:microsoft.com/office/officeart/2005/8/layout/process1"/>
    <dgm:cxn modelId="{10EA12DC-4922-459C-B8F9-6A8BEF189E19}" type="presParOf" srcId="{946525A1-11BE-4473-BD1E-5A02F57FAFE1}" destId="{15B0F1CA-E9C1-436F-A000-48C2317E1AEE}" srcOrd="1" destOrd="0" presId="urn:microsoft.com/office/officeart/2005/8/layout/process1"/>
    <dgm:cxn modelId="{2958AAA2-ACDA-45AC-8E5C-A92BF9723B21}" type="presParOf" srcId="{15B0F1CA-E9C1-436F-A000-48C2317E1AEE}" destId="{655E6FA8-D806-4120-92B4-695524B5F569}" srcOrd="0" destOrd="0" presId="urn:microsoft.com/office/officeart/2005/8/layout/process1"/>
    <dgm:cxn modelId="{29411024-9FB7-4DDE-9D46-5A574A1776FE}" type="presParOf" srcId="{946525A1-11BE-4473-BD1E-5A02F57FAFE1}" destId="{FAE70EB4-13DE-4207-8EEE-64892F90D980}" srcOrd="2" destOrd="0" presId="urn:microsoft.com/office/officeart/2005/8/layout/process1"/>
    <dgm:cxn modelId="{2BEB5F6B-9651-492E-B6EC-0C0FF9254203}" type="presParOf" srcId="{946525A1-11BE-4473-BD1E-5A02F57FAFE1}" destId="{41B76FD1-4D28-4EF4-BF3A-265F6D2C909C}" srcOrd="3" destOrd="0" presId="urn:microsoft.com/office/officeart/2005/8/layout/process1"/>
    <dgm:cxn modelId="{A3E240CE-418C-48BA-A194-D6CAA3D7536D}" type="presParOf" srcId="{41B76FD1-4D28-4EF4-BF3A-265F6D2C909C}" destId="{D789DD17-C468-41E2-88AD-4B7F7990EB39}" srcOrd="0" destOrd="0" presId="urn:microsoft.com/office/officeart/2005/8/layout/process1"/>
    <dgm:cxn modelId="{649E8F83-2ABF-4B53-A85C-F263445AFD9C}" type="presParOf" srcId="{946525A1-11BE-4473-BD1E-5A02F57FAFE1}" destId="{2D20D324-F089-495B-A6AB-B3CA71D2E04A}" srcOrd="4" destOrd="0" presId="urn:microsoft.com/office/officeart/2005/8/layout/process1"/>
    <dgm:cxn modelId="{F1BCE3DF-F43F-49CF-B1A7-B857A940D245}" type="presParOf" srcId="{946525A1-11BE-4473-BD1E-5A02F57FAFE1}" destId="{A363207B-3AD6-472F-AB35-5DE074AB6BC2}" srcOrd="5" destOrd="0" presId="urn:microsoft.com/office/officeart/2005/8/layout/process1"/>
    <dgm:cxn modelId="{CD0398B0-E59E-4AB6-87C2-B4B5DAD2A850}" type="presParOf" srcId="{A363207B-3AD6-472F-AB35-5DE074AB6BC2}" destId="{9F1752A6-F0C6-4116-8969-5F3A3113DEB4}" srcOrd="0" destOrd="0" presId="urn:microsoft.com/office/officeart/2005/8/layout/process1"/>
    <dgm:cxn modelId="{7F7AF829-60AC-45DA-ADC1-868D57A74CC5}" type="presParOf" srcId="{946525A1-11BE-4473-BD1E-5A02F57FAFE1}" destId="{C31FA319-1B76-4D24-8E64-6A83C1E0D876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96000" cy="1342012"/>
        <a:chOff x="0" y="0"/>
        <a:chExt cx="6096000" cy="1342012"/>
      </a:xfrm>
    </dsp:grpSpPr>
    <dsp:sp modelId="{6BE8C442-C27B-4EE9-A58B-9E5BDD49A0C6}">
      <dsp:nvSpPr>
        <dsp:cNvPr id="3" name="圆角矩形 2"/>
        <dsp:cNvSpPr/>
      </dsp:nvSpPr>
      <dsp:spPr bwMode="white">
        <a:xfrm>
          <a:off x="0" y="319314"/>
          <a:ext cx="1172308" cy="703385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2390" tIns="72390" rIns="72390" bIns="7239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导入</a:t>
          </a:r>
        </a:p>
      </dsp:txBody>
      <dsp:txXfrm>
        <a:off x="0" y="319314"/>
        <a:ext cx="1172308" cy="703385"/>
      </dsp:txXfrm>
    </dsp:sp>
    <dsp:sp modelId="{15B0F1CA-E9C1-436F-A000-48C2317E1AEE}">
      <dsp:nvSpPr>
        <dsp:cNvPr id="4" name="右箭头 3"/>
        <dsp:cNvSpPr/>
      </dsp:nvSpPr>
      <dsp:spPr bwMode="white">
        <a:xfrm>
          <a:off x="1282505" y="525640"/>
          <a:ext cx="248529" cy="29073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282505" y="525640"/>
        <a:ext cx="248529" cy="290732"/>
      </dsp:txXfrm>
    </dsp:sp>
    <dsp:sp modelId="{FAE70EB4-13DE-4207-8EEE-64892F90D980}">
      <dsp:nvSpPr>
        <dsp:cNvPr id="5" name="圆角矩形 4"/>
        <dsp:cNvSpPr/>
      </dsp:nvSpPr>
      <dsp:spPr bwMode="white">
        <a:xfrm>
          <a:off x="1641231" y="319314"/>
          <a:ext cx="1172308" cy="703385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6800000"/>
            <a:satOff val="-1175"/>
            <a:lumOff val="-143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2390" tIns="72390" rIns="72390" bIns="7239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知识讲解</a:t>
          </a:r>
        </a:p>
      </dsp:txBody>
      <dsp:txXfrm>
        <a:off x="1641231" y="319314"/>
        <a:ext cx="1172308" cy="703385"/>
      </dsp:txXfrm>
    </dsp:sp>
    <dsp:sp modelId="{41B76FD1-4D28-4EF4-BF3A-265F6D2C909C}">
      <dsp:nvSpPr>
        <dsp:cNvPr id="6" name="右箭头 5"/>
        <dsp:cNvSpPr/>
      </dsp:nvSpPr>
      <dsp:spPr bwMode="white">
        <a:xfrm>
          <a:off x="2923735" y="525640"/>
          <a:ext cx="248529" cy="29073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10200000"/>
            <a:satOff val="-1764"/>
            <a:lumOff val="-215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2923735" y="525640"/>
        <a:ext cx="248529" cy="290732"/>
      </dsp:txXfrm>
    </dsp:sp>
    <dsp:sp modelId="{2D20D324-F089-495B-A6AB-B3CA71D2E04A}">
      <dsp:nvSpPr>
        <dsp:cNvPr id="7" name="圆角矩形 6"/>
        <dsp:cNvSpPr/>
      </dsp:nvSpPr>
      <dsp:spPr bwMode="white">
        <a:xfrm>
          <a:off x="3282462" y="319314"/>
          <a:ext cx="1172308" cy="703385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13600000"/>
            <a:satOff val="-2352"/>
            <a:lumOff val="-2875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2390" tIns="72390" rIns="72390" bIns="7239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课堂练习</a:t>
          </a:r>
        </a:p>
      </dsp:txBody>
      <dsp:txXfrm>
        <a:off x="3282462" y="319314"/>
        <a:ext cx="1172308" cy="703385"/>
      </dsp:txXfrm>
    </dsp:sp>
    <dsp:sp modelId="{A363207B-3AD6-472F-AB35-5DE074AB6BC2}">
      <dsp:nvSpPr>
        <dsp:cNvPr id="8" name="右箭头 7"/>
        <dsp:cNvSpPr/>
      </dsp:nvSpPr>
      <dsp:spPr bwMode="white">
        <a:xfrm>
          <a:off x="4564966" y="525640"/>
          <a:ext cx="248529" cy="29073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20400000"/>
            <a:satOff val="-3528"/>
            <a:lumOff val="-431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4564966" y="525640"/>
        <a:ext cx="248529" cy="290732"/>
      </dsp:txXfrm>
    </dsp:sp>
    <dsp:sp modelId="{C31FA319-1B76-4D24-8E64-6A83C1E0D876}">
      <dsp:nvSpPr>
        <dsp:cNvPr id="9" name="圆角矩形 8"/>
        <dsp:cNvSpPr/>
      </dsp:nvSpPr>
      <dsp:spPr bwMode="white">
        <a:xfrm>
          <a:off x="4923692" y="319314"/>
          <a:ext cx="1172308" cy="703385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20400000"/>
            <a:satOff val="-3528"/>
            <a:lumOff val="-431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2390" tIns="72390" rIns="72390" bIns="7239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小节</a:t>
          </a:r>
        </a:p>
      </dsp:txBody>
      <dsp:txXfrm>
        <a:off x="4923692" y="319314"/>
        <a:ext cx="1172308" cy="703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en-US" dirty="0"/>
              <a:t>说课：主要从教学设计、教学过程、达标评测三个方面进行分析</a:t>
            </a:r>
            <a:endParaRPr lang="zh-CN" altLang="en-US" dirty="0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/>
              <a:t>——</a:t>
            </a:r>
            <a:r>
              <a:rPr lang="zh-CN" altLang="en-US" dirty="0"/>
              <a:t>说课：完成教学后，设置了两道检测题检测教学效果，检测学生是否已经掌握手性异构体的要点和手性分子的结构。</a:t>
            </a:r>
            <a:endParaRPr lang="en-US" altLang="zh-CN" dirty="0"/>
          </a:p>
          <a:p>
            <a:pPr lvl="0"/>
            <a:r>
              <a:rPr lang="en-US" altLang="zh-CN" dirty="0"/>
              <a:t>——</a:t>
            </a:r>
            <a:r>
              <a:rPr lang="zh-CN" altLang="en-US" dirty="0"/>
              <a:t>上课：</a:t>
            </a:r>
            <a:r>
              <a:rPr lang="en-US" altLang="zh-CN" dirty="0"/>
              <a:t>1.</a:t>
            </a:r>
            <a:r>
              <a:rPr lang="zh-CN" altLang="en-US" dirty="0"/>
              <a:t>下来说法不正确的是（</a:t>
            </a:r>
            <a:r>
              <a:rPr lang="en-US" altLang="zh-CN" dirty="0"/>
              <a:t>C</a:t>
            </a:r>
            <a:r>
              <a:rPr lang="zh-CN" altLang="en-US" dirty="0"/>
              <a:t>）</a:t>
            </a:r>
            <a:endParaRPr lang="en-US" altLang="zh-CN" dirty="0"/>
          </a:p>
          <a:p>
            <a:pPr lvl="0"/>
            <a:r>
              <a:rPr lang="zh-CN" altLang="en-US" dirty="0"/>
              <a:t>解析：手性异构体互为镜像，不能重叠，组成和原子排列完全相同，所以</a:t>
            </a:r>
            <a:r>
              <a:rPr lang="en-US" altLang="zh-CN" dirty="0"/>
              <a:t>ABD</a:t>
            </a:r>
            <a:r>
              <a:rPr lang="zh-CN" altLang="en-US" dirty="0"/>
              <a:t>正确，</a:t>
            </a:r>
            <a:r>
              <a:rPr lang="en-US" altLang="zh-CN" dirty="0"/>
              <a:t>C</a:t>
            </a:r>
            <a:r>
              <a:rPr lang="zh-CN" altLang="en-US" dirty="0"/>
              <a:t>错误。答案选</a:t>
            </a:r>
            <a:r>
              <a:rPr lang="en-US" altLang="zh-CN" dirty="0"/>
              <a:t>C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/>
              <a:t>——</a:t>
            </a:r>
            <a:r>
              <a:rPr lang="zh-CN" altLang="en-US" dirty="0"/>
              <a:t>说课：完成教学后，设置了两道检测题检测教学效果，检测学生是否已经掌握手性异构体的要点和手性分子的结构。</a:t>
            </a:r>
            <a:endParaRPr lang="en-US" altLang="zh-CN" dirty="0"/>
          </a:p>
          <a:p>
            <a:pPr lvl="0"/>
            <a:r>
              <a:rPr lang="en-US" altLang="zh-CN" dirty="0"/>
              <a:t>——</a:t>
            </a:r>
            <a:r>
              <a:rPr lang="zh-CN" altLang="en-US" dirty="0"/>
              <a:t>上课：</a:t>
            </a:r>
            <a:r>
              <a:rPr lang="en-US" altLang="zh-CN" dirty="0"/>
              <a:t>1.</a:t>
            </a:r>
            <a:r>
              <a:rPr lang="zh-CN" altLang="en-US" dirty="0"/>
              <a:t>下来说法不正确的是（</a:t>
            </a:r>
            <a:r>
              <a:rPr lang="en-US" altLang="zh-CN" dirty="0"/>
              <a:t>C</a:t>
            </a:r>
            <a:r>
              <a:rPr lang="zh-CN" altLang="en-US" dirty="0"/>
              <a:t>）</a:t>
            </a:r>
            <a:endParaRPr lang="en-US" altLang="zh-CN" dirty="0"/>
          </a:p>
          <a:p>
            <a:pPr lvl="0"/>
            <a:r>
              <a:rPr lang="zh-CN" altLang="en-US" dirty="0"/>
              <a:t>解析：手性异构体互为镜像，不能重叠，组成和原子排列完全相同，所以</a:t>
            </a:r>
            <a:r>
              <a:rPr lang="en-US" altLang="zh-CN" dirty="0"/>
              <a:t>ABD</a:t>
            </a:r>
            <a:r>
              <a:rPr lang="zh-CN" altLang="en-US" dirty="0"/>
              <a:t>正确，</a:t>
            </a:r>
            <a:r>
              <a:rPr lang="en-US" altLang="zh-CN" dirty="0"/>
              <a:t>C</a:t>
            </a:r>
            <a:r>
              <a:rPr lang="zh-CN" altLang="en-US" dirty="0"/>
              <a:t>错误。答案选</a:t>
            </a:r>
            <a:r>
              <a:rPr lang="en-US" altLang="zh-CN" dirty="0"/>
              <a:t>C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0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000" u="none" strike="noStrike" kern="1200" cap="none" spc="200" normalizeH="0" baseline="0">
                <a:uFillTx/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90500" indent="-1905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0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5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905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665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5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/>
            </a:lvl2pPr>
            <a:lvl3pPr marL="762000" indent="0">
              <a:buNone/>
              <a:defRPr sz="1500"/>
            </a:lvl3pPr>
            <a:lvl4pPr marL="1143000" indent="0">
              <a:buNone/>
              <a:defRPr sz="1335"/>
            </a:lvl4pPr>
            <a:lvl5pPr marL="1524000" indent="0">
              <a:buNone/>
              <a:defRPr sz="1335"/>
            </a:lvl5pPr>
            <a:lvl6pPr marL="1905000" indent="0">
              <a:buNone/>
              <a:defRPr sz="1335"/>
            </a:lvl6pPr>
            <a:lvl7pPr marL="2286000" indent="0">
              <a:buNone/>
              <a:defRPr sz="1335"/>
            </a:lvl7pPr>
            <a:lvl8pPr marL="2667000" indent="0">
              <a:buNone/>
              <a:defRPr sz="1335"/>
            </a:lvl8pPr>
            <a:lvl9pPr marL="3048000" indent="0">
              <a:buNone/>
              <a:defRPr sz="1335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600"/>
              </a:spcAf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sz="116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165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65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1665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335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2000" rtl="0" eaLnBrk="1" fontAlgn="auto" latinLnBrk="0" hangingPunct="1">
        <a:lnSpc>
          <a:spcPct val="100000"/>
        </a:lnSpc>
        <a:spcBef>
          <a:spcPct val="0"/>
        </a:spcBef>
        <a:buNone/>
        <a:defRPr sz="3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90500" indent="-190500" algn="l" defTabSz="7620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5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71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341120" algn="l"/>
          <a:tab pos="1341120" algn="l"/>
          <a:tab pos="1341120" algn="l"/>
          <a:tab pos="1341120" algn="l"/>
        </a:tabLst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952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333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714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tags" Target="../tags/tag7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tags" Target="../tags/tag7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3.jpeg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9.xml"/><Relationship Id="rId2" Type="http://schemas.openxmlformats.org/officeDocument/2006/relationships/image" Target="../media/image4.jpeg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3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5.xml"/><Relationship Id="rId2" Type="http://schemas.openxmlformats.org/officeDocument/2006/relationships/image" Target="../media/image7.jpeg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2064" y="1555820"/>
            <a:ext cx="6519871" cy="11726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sz="5400" b="1" strike="noStrike" noProof="1" smtClean="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itchFamily="34" charset="-122"/>
              </a:rPr>
              <a:t>This </a:t>
            </a:r>
            <a:r>
              <a:rPr lang="en-US" altLang="zh-CN" sz="5400" b="1" strike="noStrike" noProof="1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itchFamily="34" charset="-122"/>
              </a:rPr>
              <a:t>is </a:t>
            </a:r>
            <a:r>
              <a:rPr lang="en-US" altLang="zh-CN" sz="5400" b="1" strike="noStrike" noProof="1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itchFamily="34" charset="-122"/>
              </a:rPr>
              <a:t>my </a:t>
            </a:r>
            <a:r>
              <a:rPr lang="en-US" altLang="zh-CN" sz="5400" b="1" strike="noStrike" noProof="1" smtClean="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itchFamily="34" charset="-122"/>
              </a:rPr>
              <a:t>father</a:t>
            </a:r>
            <a:endParaRPr lang="en-US" altLang="zh-CN" sz="5400" b="1" strike="noStrike" noProof="1">
              <a:solidFill>
                <a:srgbClr val="29AAF8"/>
              </a:solidFill>
              <a:latin typeface="Century Gothic" panose="020B0502020202020204" pitchFamily="34" charset="0"/>
              <a:ea typeface="冬青黑体简体中文 W3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vert="horz" lIns="68580" tIns="34290" rIns="68580" bIns="34290" rtlCol="0" anchor="ctr">
            <a:norm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733EF79-204E-44E9-9497-DC3F3763FC2D}" type="slidenum">
              <a:rPr kumimoji="0" lang="zh-CN" altLang="en-US" sz="750" b="0" i="0" u="none" strike="noStrike" kern="1200" cap="none" spc="0" normalizeH="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>
              <a:solidFill>
                <a:schemeClr val="tx1">
                  <a:tint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948" y="435616"/>
            <a:ext cx="1850231" cy="34471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strike="noStrike" noProof="1">
                <a:solidFill>
                  <a:srgbClr val="2089F4"/>
                </a:solidFill>
                <a:latin typeface="Century Gothic" panose="020B0502020202020204" pitchFamily="34" charset="0"/>
                <a:ea typeface="冬青黑体简体中文 W3" pitchFamily="34" charset="-122"/>
              </a:rPr>
              <a:t>三年级下册第三单元</a:t>
            </a:r>
            <a:endParaRPr lang="zh-CN" altLang="en-US" sz="1400" strike="noStrike" noProof="1">
              <a:solidFill>
                <a:srgbClr val="2089F4"/>
              </a:solidFill>
              <a:latin typeface="Century Gothic" panose="020B0502020202020204" pitchFamily="34" charset="0"/>
              <a:ea typeface="冬青黑体简体中文 W3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16386" name="文本框 2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课堂练习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vert="horz" lIns="68580" tIns="34290" rIns="68580" bIns="34290" rtlCol="0" anchor="ctr">
            <a:norm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733EF79-204E-44E9-9497-DC3F3763FC2D}" type="slidenum">
              <a:rPr kumimoji="0" lang="zh-CN" altLang="en-US" sz="750" b="0" i="0" u="none" strike="noStrike" kern="1200" cap="none" spc="0" normalizeH="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>
              <a:solidFill>
                <a:schemeClr val="tx1">
                  <a:tint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88" name="Text Box 10"/>
          <p:cNvSpPr txBox="1"/>
          <p:nvPr/>
        </p:nvSpPr>
        <p:spPr>
          <a:xfrm>
            <a:off x="392908" y="895827"/>
            <a:ext cx="1258490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彩云" panose="02010800040101010101" pitchFamily="2" charset="-122"/>
                <a:ea typeface="华文彩云" panose="02010800040101010101" pitchFamily="2" charset="-122"/>
              </a:rPr>
              <a:t>难点巩固</a:t>
            </a:r>
            <a:endParaRPr lang="zh-CN" altLang="zh-CN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8208" name="Picture 3" descr="C:\Users\user\Pictures\素材库\三年级\Just talk 01_副本_副本_副本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1507" y="1397318"/>
            <a:ext cx="1547813" cy="25878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Picture 2" descr="C:\Users\user\Pictures\素材库\三年级\Just talk 01_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620" y="1202293"/>
            <a:ext cx="1722835" cy="273891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Just talk 0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858226" y="1147858"/>
            <a:ext cx="1862138" cy="28477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图片 6" descr="sister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82779" y="1141429"/>
            <a:ext cx="1819751" cy="28546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文本框 4"/>
          <p:cNvSpPr txBox="1"/>
          <p:nvPr/>
        </p:nvSpPr>
        <p:spPr>
          <a:xfrm>
            <a:off x="590551" y="4230529"/>
            <a:ext cx="157876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</a:rPr>
              <a:t>father(dad)</a:t>
            </a: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97931" y="4230529"/>
            <a:ext cx="20562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latin typeface="Arial" panose="020B0604020202020204" pitchFamily="34" charset="0"/>
                <a:ea typeface="微软雅黑" panose="020B0503020204020204" pitchFamily="34" charset="-122"/>
              </a:rPr>
              <a:t>mother(mum)</a:t>
            </a: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79207" y="4230529"/>
            <a:ext cx="157876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latin typeface="Arial" panose="020B0604020202020204" pitchFamily="34" charset="0"/>
                <a:ea typeface="微软雅黑" panose="020B0503020204020204" pitchFamily="34" charset="-122"/>
              </a:rPr>
              <a:t>   brother</a:t>
            </a: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04461" y="4230529"/>
            <a:ext cx="157876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latin typeface="Arial" panose="020B0604020202020204" pitchFamily="34" charset="0"/>
                <a:ea typeface="微软雅黑" panose="020B0503020204020204" pitchFamily="34" charset="-122"/>
              </a:rPr>
              <a:t>    sister</a:t>
            </a:r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18434" name="文本框 2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课堂练习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vert="horz" lIns="68580" tIns="34290" rIns="68580" bIns="34290" rtlCol="0" anchor="ctr">
            <a:norm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733EF79-204E-44E9-9497-DC3F3763FC2D}" type="slidenum">
              <a:rPr kumimoji="0" lang="zh-CN" altLang="en-US" sz="750" b="0" i="0" u="none" strike="noStrike" kern="1200" cap="none" spc="0" normalizeH="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>
              <a:solidFill>
                <a:schemeClr val="tx1">
                  <a:tint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6" name="Text Box 10"/>
          <p:cNvSpPr txBox="1"/>
          <p:nvPr/>
        </p:nvSpPr>
        <p:spPr>
          <a:xfrm>
            <a:off x="425054" y="890097"/>
            <a:ext cx="1258490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彩云" panose="02010800040101010101" pitchFamily="2" charset="-122"/>
                <a:ea typeface="华文彩云" panose="02010800040101010101" pitchFamily="2" charset="-122"/>
              </a:rPr>
              <a:t>难点巩固</a:t>
            </a:r>
            <a:endParaRPr lang="zh-CN" altLang="zh-CN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18437" name="TextBox 2"/>
          <p:cNvSpPr txBox="1"/>
          <p:nvPr/>
        </p:nvSpPr>
        <p:spPr>
          <a:xfrm>
            <a:off x="1347788" y="1804512"/>
            <a:ext cx="6101954" cy="2169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500" dirty="0">
                <a:latin typeface="Comic Sans MS" panose="030F0702030302020204" pitchFamily="66" charset="0"/>
                <a:ea typeface="微软雅黑" panose="020B0503020204020204" pitchFamily="34" charset="-122"/>
              </a:rPr>
              <a:t>Introduce your </a:t>
            </a:r>
            <a:r>
              <a:rPr lang="en-US" altLang="zh-CN" sz="4500" dirty="0" smtClean="0">
                <a:latin typeface="Comic Sans MS" panose="030F0702030302020204" pitchFamily="66" charset="0"/>
                <a:ea typeface="微软雅黑" panose="020B0503020204020204" pitchFamily="34" charset="-122"/>
              </a:rPr>
              <a:t>family</a:t>
            </a:r>
            <a:endParaRPr lang="en-US" altLang="zh-CN" sz="4500" dirty="0" smtClean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endParaRPr lang="en-US" altLang="zh-CN" sz="4500" dirty="0" smtClean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r>
              <a:rPr lang="en-US" altLang="zh-CN" sz="4500" dirty="0" smtClean="0">
                <a:latin typeface="Comic Sans MS" panose="030F0702030302020204" pitchFamily="66" charset="0"/>
                <a:ea typeface="微软雅黑" panose="020B0503020204020204" pitchFamily="34" charset="-122"/>
              </a:rPr>
              <a:t>This </a:t>
            </a:r>
            <a:r>
              <a:rPr lang="en-US" altLang="zh-CN" sz="4500" dirty="0">
                <a:latin typeface="Comic Sans MS" panose="030F0702030302020204" pitchFamily="66" charset="0"/>
                <a:ea typeface="微软雅黑" panose="020B0503020204020204" pitchFamily="34" charset="-122"/>
              </a:rPr>
              <a:t>is my….</a:t>
            </a:r>
            <a:endParaRPr lang="zh-CN" altLang="en-US" sz="4500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2AAE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20483" name="文本框 1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小结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pic>
        <p:nvPicPr>
          <p:cNvPr id="102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503" y="999952"/>
            <a:ext cx="6116241" cy="2076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66738" y="3152095"/>
            <a:ext cx="7699772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father + and + mother + I love you = family</a:t>
            </a:r>
            <a:endParaRPr lang="zh-CN" altLang="en-US" sz="3300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6"/>
          <p:cNvSpPr txBox="1"/>
          <p:nvPr/>
        </p:nvSpPr>
        <p:spPr>
          <a:xfrm>
            <a:off x="1007269" y="204669"/>
            <a:ext cx="3310522" cy="715581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955940">
                <a:alpha val="50000"/>
              </a:srgbClr>
            </a:prstShdw>
          </a:effectLst>
        </p:spPr>
        <p:txBody>
          <a:bodyPr wrap="none" anchor="t">
            <a:spAutoFit/>
          </a:bodyPr>
          <a:lstStyle/>
          <a:p>
            <a:r>
              <a:rPr lang="zh-CN" altLang="en-US" sz="405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【课堂小结】</a:t>
            </a:r>
            <a:endParaRPr lang="zh-CN" altLang="en-US" sz="405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55661" y="1675495"/>
            <a:ext cx="3724096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TopRight">
                <a:rot lat="19800000" lon="21000000" rev="240000"/>
              </a:camera>
              <a:lightRig rig="soft" dir="t">
                <a:rot lat="0" lon="0" rev="7200000"/>
              </a:lightRig>
            </a:scene3d>
            <a:sp3d extrusionH="508000" contourW="12700" prstMaterial="matte">
              <a:extrusionClr>
                <a:srgbClr val="01DCFD"/>
              </a:extrusionClr>
              <a:contourClr>
                <a:srgbClr val="01DCFD"/>
              </a:contourClr>
            </a:sp3d>
          </a:bodyPr>
          <a:lstStyle/>
          <a:p>
            <a:pPr algn="ctr" fontAlgn="auto"/>
            <a:r>
              <a:rPr lang="en-US" altLang="zh-CN" sz="7200" b="1" strike="noStrike" noProof="1">
                <a:ln w="0" cmpd="dbl">
                  <a:solidFill>
                    <a:srgbClr val="00B0F0"/>
                  </a:solidFill>
                  <a:prstDash val="solid"/>
                </a:ln>
                <a:pattFill prst="shingle">
                  <a:fgClr>
                    <a:srgbClr val="FF99CC"/>
                  </a:fgClr>
                  <a:bgClr>
                    <a:schemeClr val="bg1"/>
                  </a:bgClr>
                </a:pattFill>
                <a:effectLst/>
                <a:latin typeface="+mn-lt"/>
                <a:ea typeface="+mn-ea"/>
                <a:cs typeface="+mn-cs"/>
              </a:rPr>
              <a:t>Thanks!</a:t>
            </a:r>
            <a:endParaRPr lang="en-US" altLang="zh-CN" sz="7200" b="1" strike="noStrike" noProof="1">
              <a:ln w="0" cmpd="dbl">
                <a:solidFill>
                  <a:srgbClr val="00B0F0"/>
                </a:solidFill>
                <a:prstDash val="solid"/>
              </a:ln>
              <a:pattFill prst="shingle">
                <a:fgClr>
                  <a:srgbClr val="FF99CC"/>
                </a:fgClr>
                <a:bgClr>
                  <a:schemeClr val="bg1"/>
                </a:bgClr>
              </a:pattFill>
              <a:effectLst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29064" y="1094066"/>
            <a:ext cx="1285875" cy="6924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b="1" dirty="0">
                <a:solidFill>
                  <a:srgbClr val="29AAF8"/>
                </a:solidFill>
                <a:latin typeface="冬青黑体简体中文 W3" pitchFamily="34" charset="-122"/>
                <a:ea typeface="冬青黑体简体中文 W3" pitchFamily="34" charset="-122"/>
              </a:rPr>
              <a:t>目录</a:t>
            </a:r>
            <a:endParaRPr lang="en-US" altLang="zh-CN" sz="3000" b="1" dirty="0">
              <a:solidFill>
                <a:srgbClr val="29AAF8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65911" y="1469113"/>
            <a:ext cx="2212181" cy="5724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itchFamily="34" charset="-122"/>
              </a:rPr>
              <a:t>CONTENTS</a:t>
            </a:r>
            <a:endParaRPr lang="en-US" altLang="zh-CN" sz="2400" dirty="0">
              <a:solidFill>
                <a:srgbClr val="29AAF8"/>
              </a:solidFill>
              <a:latin typeface="Century Gothic" panose="020B0502020202020204" pitchFamily="34" charset="0"/>
              <a:ea typeface="冬青黑体简体中文 W3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vert="horz" lIns="68580" tIns="34290" rIns="68580" bIns="34290" rtlCol="0" anchor="ctr">
            <a:norm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733EF79-204E-44E9-9497-DC3F3763FC2D}" type="slidenum">
              <a:rPr kumimoji="0" lang="zh-CN" altLang="en-US" sz="750" b="0" i="0" u="none" strike="noStrike" kern="1200" cap="none" spc="0" normalizeH="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750" b="0" i="0" u="none" strike="noStrike" kern="1200" cap="none" spc="0" normalizeH="0" baseline="0" noProof="1">
              <a:solidFill>
                <a:schemeClr val="tx1">
                  <a:tint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1524000" y="2111661"/>
          <a:ext cx="6096000" cy="1342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9218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2892743" y="454343"/>
            <a:ext cx="3474720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noProof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   </a:t>
            </a:r>
            <a:r>
              <a:rPr lang="en-US" altLang="zh-CN" sz="5400" noProof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 FAMILY</a:t>
            </a:r>
            <a:endParaRPr lang="en-US" altLang="zh-CN" sz="5400" noProof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9220" name="图片 1" descr="df43cbd2b3a972f300dcc52a92194266_21179299_171115210000_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983343" y="1495902"/>
            <a:ext cx="5293519" cy="3260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6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3" name="云形 2"/>
          <p:cNvSpPr/>
          <p:nvPr/>
        </p:nvSpPr>
        <p:spPr>
          <a:xfrm>
            <a:off x="1307307" y="1522691"/>
            <a:ext cx="5907881" cy="22149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你知道爸爸妈妈、弟弟妹妹怎么用英文表达吗？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6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pic>
        <p:nvPicPr>
          <p:cNvPr id="8208" name="Picture 3" descr="C:\Users\user\Pictures\素材库\三年级\Just talk 01_副本_副本_副本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30016" y="461844"/>
            <a:ext cx="1718072" cy="2871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969294" y="3333632"/>
            <a:ext cx="20169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5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father</a:t>
            </a:r>
            <a:endParaRPr lang="en-US" altLang="zh-CN" sz="45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fontAlgn="auto"/>
            <a:r>
              <a:rPr lang="en-US" altLang="zh-CN" sz="45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(dad)</a:t>
            </a:r>
            <a:endParaRPr lang="en-US" altLang="zh-CN" sz="45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6212" y="1455182"/>
            <a:ext cx="4735116" cy="1246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500" dirty="0">
                <a:latin typeface="Arial" panose="020B0604020202020204" pitchFamily="34" charset="0"/>
                <a:ea typeface="微软雅黑" panose="020B0503020204020204" pitchFamily="34" charset="-122"/>
              </a:rPr>
              <a:t>This is my father</a:t>
            </a:r>
            <a:r>
              <a:rPr lang="en-US" altLang="zh-CN" sz="1350" dirty="0"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en-US" altLang="zh-CN" sz="135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en-US" altLang="zh-CN" sz="30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(</a:t>
            </a:r>
            <a:r>
              <a:rPr lang="zh-CN" altLang="en-US" sz="3000" dirty="0">
                <a:latin typeface="Arial" panose="020B0604020202020204" pitchFamily="34" charset="0"/>
                <a:ea typeface="微软雅黑" panose="020B0503020204020204" pitchFamily="34" charset="-122"/>
              </a:rPr>
              <a:t>这是我的爸爸）</a:t>
            </a:r>
            <a:endParaRPr lang="zh-CN" altLang="en-US" sz="30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6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pic>
        <p:nvPicPr>
          <p:cNvPr id="2050" name="Picture 2" descr="C:\Users\user\Pictures\素材库\三年级\Just talk 01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3" y="454343"/>
            <a:ext cx="1968104" cy="3131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815704" y="3585448"/>
            <a:ext cx="20169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5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mother</a:t>
            </a:r>
            <a:endParaRPr lang="en-US" altLang="zh-CN" sz="45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fontAlgn="auto"/>
            <a:r>
              <a:rPr lang="en-US" altLang="zh-CN" sz="45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(mum)</a:t>
            </a:r>
            <a:endParaRPr lang="en-US" altLang="zh-CN" sz="45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86212" y="1455182"/>
            <a:ext cx="4735116" cy="1246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500" dirty="0">
                <a:latin typeface="Arial" panose="020B0604020202020204" pitchFamily="34" charset="0"/>
                <a:ea typeface="微软雅黑" panose="020B0503020204020204" pitchFamily="34" charset="-122"/>
              </a:rPr>
              <a:t>This is my mother</a:t>
            </a:r>
            <a:r>
              <a:rPr lang="en-US" altLang="zh-CN" sz="1350" dirty="0"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en-US" altLang="zh-CN" sz="135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en-US" altLang="zh-CN" sz="30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(</a:t>
            </a:r>
            <a:r>
              <a:rPr lang="zh-CN" altLang="en-US" sz="3000" dirty="0">
                <a:latin typeface="Arial" panose="020B0604020202020204" pitchFamily="34" charset="0"/>
                <a:ea typeface="微软雅黑" panose="020B0503020204020204" pitchFamily="34" charset="-122"/>
              </a:rPr>
              <a:t>这是我的妈妈）</a:t>
            </a:r>
            <a:endParaRPr lang="zh-CN" altLang="en-US" sz="30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6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sp>
        <p:nvSpPr>
          <p:cNvPr id="13315" name="文本框 1"/>
          <p:cNvSpPr txBox="1"/>
          <p:nvPr/>
        </p:nvSpPr>
        <p:spPr>
          <a:xfrm>
            <a:off x="697706" y="1966318"/>
            <a:ext cx="7748588" cy="16158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注意：</a:t>
            </a:r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father </a:t>
            </a:r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和</a:t>
            </a:r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mother</a:t>
            </a:r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常用于书面表达中，</a:t>
            </a:r>
            <a:endParaRPr lang="zh-CN" altLang="en-US" sz="33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 </a:t>
            </a:r>
            <a:endParaRPr lang="zh-CN" altLang="en-US" sz="33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           </a:t>
            </a:r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dad    </a:t>
            </a:r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和</a:t>
            </a:r>
            <a:r>
              <a:rPr lang="en-US" altLang="zh-CN" sz="3300" dirty="0">
                <a:latin typeface="Arial" panose="020B0604020202020204" pitchFamily="34" charset="0"/>
                <a:ea typeface="微软雅黑" panose="020B0503020204020204" pitchFamily="34" charset="-122"/>
              </a:rPr>
              <a:t>mum   </a:t>
            </a:r>
            <a:r>
              <a:rPr lang="zh-CN" altLang="en-US" sz="3300" dirty="0">
                <a:latin typeface="Arial" panose="020B0604020202020204" pitchFamily="34" charset="0"/>
                <a:ea typeface="微软雅黑" panose="020B0503020204020204" pitchFamily="34" charset="-122"/>
              </a:rPr>
              <a:t>常用于口语中。</a:t>
            </a:r>
            <a:endParaRPr lang="zh-CN" altLang="en-US" sz="33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6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pic>
        <p:nvPicPr>
          <p:cNvPr id="2" name="图片 1" descr="Just talk 0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67426" y="462058"/>
            <a:ext cx="2469833" cy="33462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3308986" y="2519458"/>
            <a:ext cx="2684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5400" b="1" noProof="1">
                <a:blipFill>
                  <a:blip r:embed="rId3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brother</a:t>
            </a:r>
            <a:endParaRPr lang="en-US" altLang="zh-CN" sz="5400" b="1" noProof="1">
              <a:blipFill>
                <a:blip r:embed="rId3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  <a:sym typeface="+mn-ea"/>
            </a:endParaRPr>
          </a:p>
          <a:p>
            <a:pPr fontAlgn="auto"/>
            <a:r>
              <a:rPr lang="zh-CN" altLang="en-US" sz="2700" b="1" noProof="1">
                <a:blipFill>
                  <a:blip r:embed="rId3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+mn-lt"/>
                <a:ea typeface="+mn-ea"/>
                <a:cs typeface="+mn-cs"/>
              </a:rPr>
              <a:t>（哥哥、弟弟）</a:t>
            </a:r>
            <a:endParaRPr lang="zh-CN" altLang="en-US" sz="2700" b="1" noProof="1">
              <a:blipFill>
                <a:blip r:embed="rId3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444" y="1552694"/>
            <a:ext cx="4064794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5400">
                <a:latin typeface="Arial" panose="020B0604020202020204" pitchFamily="34" charset="0"/>
                <a:ea typeface="微软雅黑" panose="020B0503020204020204" pitchFamily="34" charset="-122"/>
              </a:rPr>
              <a:t>This is my</a:t>
            </a:r>
            <a:endParaRPr lang="en-US" altLang="zh-CN" sz="54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68"/>
          <p:cNvSpPr txBox="1"/>
          <p:nvPr/>
        </p:nvSpPr>
        <p:spPr>
          <a:xfrm>
            <a:off x="425054" y="454343"/>
            <a:ext cx="139065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solidFill>
                  <a:srgbClr val="262626"/>
                </a:solidFill>
                <a:latin typeface="冬青黑体简体中文 W3" pitchFamily="34" charset="-122"/>
                <a:ea typeface="冬青黑体简体中文 W3" pitchFamily="34" charset="-122"/>
              </a:rPr>
              <a:t>知识讲解</a:t>
            </a:r>
            <a:endParaRPr lang="en-US" altLang="zh-CN" sz="2100" dirty="0">
              <a:solidFill>
                <a:srgbClr val="262626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6" name="PA_圆角矩形 9"/>
          <p:cNvSpPr/>
          <p:nvPr>
            <p:custDataLst>
              <p:tags r:id="rId1"/>
            </p:custDataLst>
          </p:nvPr>
        </p:nvSpPr>
        <p:spPr>
          <a:xfrm>
            <a:off x="0" y="461845"/>
            <a:ext cx="365522" cy="337542"/>
          </a:xfrm>
          <a:prstGeom prst="roundRect">
            <a:avLst>
              <a:gd name="adj" fmla="val 0"/>
            </a:avLst>
          </a:prstGeom>
          <a:solidFill>
            <a:srgbClr val="36E0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350" strike="noStrike" noProof="1"/>
          </a:p>
        </p:txBody>
      </p:sp>
      <p:pic>
        <p:nvPicPr>
          <p:cNvPr id="7" name="图片 6" descr="sister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552014" y="1141415"/>
            <a:ext cx="2250297" cy="30029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3654291" y="2527602"/>
            <a:ext cx="2621230" cy="138499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auto"/>
            <a:r>
              <a:rPr lang="en-US" altLang="zh-CN" sz="5400" b="1" strike="noStrike" noProof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FAAD26"/>
                      </a:gs>
                      <a:gs pos="83000">
                        <a:srgbClr val="FF9933"/>
                      </a:gs>
                      <a:gs pos="100000">
                        <a:srgbClr val="FFDF2D">
                          <a:lumMod val="37000"/>
                          <a:lumOff val="63000"/>
                        </a:srgbClr>
                      </a:gs>
                    </a:gsLst>
                    <a:lin ang="5400000" scaled="1"/>
                  </a:gradFill>
                </a:ln>
                <a:pattFill prst="zigZag">
                  <a:fgClr>
                    <a:srgbClr val="FFC000"/>
                  </a:fgClr>
                  <a:bgClr>
                    <a:schemeClr val="bg1"/>
                  </a:bgClr>
                </a:pattFill>
                <a:effectLst>
                  <a:outerShdw blurRad="50800" dist="50800" dir="72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sister</a:t>
            </a:r>
            <a:endParaRPr lang="en-US" altLang="zh-CN" sz="5400" b="1" strike="noStrike" noProof="1">
              <a:ln w="25400">
                <a:gradFill>
                  <a:gsLst>
                    <a:gs pos="0">
                      <a:srgbClr val="5B9BD5">
                        <a:lumMod val="5000"/>
                        <a:lumOff val="95000"/>
                      </a:srgbClr>
                    </a:gs>
                    <a:gs pos="74000">
                      <a:srgbClr val="FAAD26"/>
                    </a:gs>
                    <a:gs pos="83000">
                      <a:srgbClr val="FF9933"/>
                    </a:gs>
                    <a:gs pos="100000">
                      <a:srgbClr val="FFDF2D">
                        <a:lumMod val="37000"/>
                        <a:lumOff val="63000"/>
                      </a:srgbClr>
                    </a:gs>
                  </a:gsLst>
                  <a:lin ang="5400000" scaled="1"/>
                </a:gradFill>
              </a:ln>
              <a:pattFill prst="zigZag">
                <a:fgClr>
                  <a:srgbClr val="FFC000"/>
                </a:fgClr>
                <a:bgClr>
                  <a:schemeClr val="bg1"/>
                </a:bgClr>
              </a:pattFill>
              <a:effectLst>
                <a:outerShdw blurRad="50800" dist="50800" dir="72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 fontAlgn="auto"/>
            <a:r>
              <a:rPr lang="en-US" altLang="zh-CN" sz="3000" b="1" strike="noStrike" noProof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FAAD26"/>
                      </a:gs>
                      <a:gs pos="83000">
                        <a:srgbClr val="FF9933"/>
                      </a:gs>
                      <a:gs pos="100000">
                        <a:srgbClr val="FFDF2D">
                          <a:lumMod val="37000"/>
                          <a:lumOff val="63000"/>
                        </a:srgbClr>
                      </a:gs>
                    </a:gsLst>
                    <a:lin ang="5400000" scaled="1"/>
                  </a:gradFill>
                </a:ln>
                <a:pattFill prst="zigZag">
                  <a:fgClr>
                    <a:srgbClr val="FFC000"/>
                  </a:fgClr>
                  <a:bgClr>
                    <a:schemeClr val="bg1"/>
                  </a:bgClr>
                </a:pattFill>
                <a:effectLst>
                  <a:outerShdw blurRad="50800" dist="50800" dir="72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(</a:t>
            </a:r>
            <a:r>
              <a:rPr lang="zh-CN" altLang="en-US" sz="3000" b="1" strike="noStrike" noProof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FAAD26"/>
                      </a:gs>
                      <a:gs pos="83000">
                        <a:srgbClr val="FF9933"/>
                      </a:gs>
                      <a:gs pos="100000">
                        <a:srgbClr val="FFDF2D">
                          <a:lumMod val="37000"/>
                          <a:lumOff val="63000"/>
                        </a:srgbClr>
                      </a:gs>
                    </a:gsLst>
                    <a:lin ang="5400000" scaled="1"/>
                  </a:gradFill>
                </a:ln>
                <a:pattFill prst="zigZag">
                  <a:fgClr>
                    <a:srgbClr val="FFC000"/>
                  </a:fgClr>
                  <a:bgClr>
                    <a:schemeClr val="bg1"/>
                  </a:bgClr>
                </a:pattFill>
                <a:effectLst>
                  <a:outerShdw blurRad="50800" dist="50800" dir="72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姐姐、妹妹）</a:t>
            </a:r>
            <a:endParaRPr lang="zh-CN" altLang="en-US" sz="3000" b="1" strike="noStrike" noProof="1">
              <a:ln w="25400">
                <a:gradFill>
                  <a:gsLst>
                    <a:gs pos="0">
                      <a:srgbClr val="5B9BD5">
                        <a:lumMod val="5000"/>
                        <a:lumOff val="95000"/>
                      </a:srgbClr>
                    </a:gs>
                    <a:gs pos="74000">
                      <a:srgbClr val="FAAD26"/>
                    </a:gs>
                    <a:gs pos="83000">
                      <a:srgbClr val="FF9933"/>
                    </a:gs>
                    <a:gs pos="100000">
                      <a:srgbClr val="FFDF2D">
                        <a:lumMod val="37000"/>
                        <a:lumOff val="63000"/>
                      </a:srgbClr>
                    </a:gs>
                  </a:gsLst>
                  <a:lin ang="5400000" scaled="1"/>
                </a:gradFill>
              </a:ln>
              <a:pattFill prst="zigZag">
                <a:fgClr>
                  <a:srgbClr val="FFC000"/>
                </a:fgClr>
                <a:bgClr>
                  <a:schemeClr val="bg1"/>
                </a:bgClr>
              </a:pattFill>
              <a:effectLst>
                <a:outerShdw blurRad="50800" dist="50800" dir="72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5357" y="1523762"/>
            <a:ext cx="4150519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5400">
                <a:latin typeface="Arial" panose="020B0604020202020204" pitchFamily="34" charset="0"/>
                <a:ea typeface="微软雅黑" panose="020B0503020204020204" pitchFamily="34" charset="-122"/>
              </a:rPr>
              <a:t>This is my</a:t>
            </a:r>
            <a:r>
              <a:rPr lang="en-US" altLang="zh-CN" sz="1350"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en-US" altLang="zh-CN" sz="135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LIDE_COVER_TEMPLATE_COLOR_SCHEME" val="{&quot;colors&quot;:[&quot;#0f1423&quot;,&quot;#ffffff&quot;,&quot;#6096e6&quot;,&quot;#58b6e5&quot;,&quot;#56ca95&quot;,&quot;#ffba55&quot;,&quot;#f18870&quot;,&quot;#ec5f74&quot;,&quot;#0563c1&quot;,&quot;#954d72&quot;]}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PA" val="v3.0.1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PA" val="v3.0.1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PA" val="v3.0.1"/>
</p:tagLst>
</file>

<file path=ppt/tags/tag77.xml><?xml version="1.0" encoding="utf-8"?>
<p:tagLst xmlns:p="http://schemas.openxmlformats.org/presentationml/2006/main">
  <p:tag name="PA" val="v3.0.1"/>
</p:tagLst>
</file>

<file path=ppt/tags/tag78.xml><?xml version="1.0" encoding="utf-8"?>
<p:tagLst xmlns:p="http://schemas.openxmlformats.org/presentationml/2006/main">
  <p:tag name="PA" val="v3.0.1"/>
</p:tagLst>
</file>

<file path=ppt/tags/tag79.xml><?xml version="1.0" encoding="utf-8"?>
<p:tagLst xmlns:p="http://schemas.openxmlformats.org/presentationml/2006/main">
  <p:tag name="KSO_WPP_MARK_KEY" val="2ec63ec5-e08f-44c0-97c4-7f6caa1f466f"/>
  <p:tag name="COMMONDATA" val="eyJoZGlkIjoiNTEwZDYwYjA4ODUyYzA2MmI0M2EzZjhhMWY0NWI4YW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459</Words>
  <Application>WPS 演示</Application>
  <PresentationFormat>全屏显示(16:9)</PresentationFormat>
  <Paragraphs>88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Wingdings</vt:lpstr>
      <vt:lpstr>Century Gothic</vt:lpstr>
      <vt:lpstr>冬青黑体简体中文 W3</vt:lpstr>
      <vt:lpstr>黑体</vt:lpstr>
      <vt:lpstr>华文彩云</vt:lpstr>
      <vt:lpstr>Comic Sans MS</vt:lpstr>
      <vt:lpstr>华文中宋</vt:lpstr>
      <vt:lpstr>Arial</vt:lpstr>
      <vt:lpstr>Arial Unicode MS</vt:lpstr>
      <vt:lpstr>Calibri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第一PPT模板网-WWW.1PPT.COM</dc:creator>
  <cp:lastModifiedBy>小树</cp:lastModifiedBy>
  <cp:revision>154</cp:revision>
  <dcterms:created xsi:type="dcterms:W3CDTF">2019-06-19T02:08:00Z</dcterms:created>
  <dcterms:modified xsi:type="dcterms:W3CDTF">2023-02-27T06:37:31Z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6891A19684A146B49EAFBBC23A3657C7</vt:lpwstr>
  </property>
</Properties>
</file>