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8" r:id="rId4"/>
    <p:sldId id="272" r:id="rId5"/>
    <p:sldId id="271" r:id="rId6"/>
    <p:sldId id="270" r:id="rId7"/>
    <p:sldId id="269" r:id="rId8"/>
    <p:sldId id="268" r:id="rId9"/>
    <p:sldId id="267" r:id="rId10"/>
    <p:sldId id="266" r:id="rId11"/>
    <p:sldId id="265" r:id="rId12"/>
    <p:sldId id="264" r:id="rId13"/>
    <p:sldId id="263" r:id="rId14"/>
    <p:sldId id="262" r:id="rId15"/>
    <p:sldId id="261" r:id="rId16"/>
    <p:sldId id="260" r:id="rId17"/>
    <p:sldId id="259" r:id="rId18"/>
    <p:sldId id="274" r:id="rId19"/>
    <p:sldId id="275" r:id="rId20"/>
    <p:sldId id="257" r:id="rId21"/>
  </p:sldIdLst>
  <p:sldSz cx="9144000" cy="6858000" type="screen4x3"/>
  <p:notesSz cx="6858000" cy="9144000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-16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-25400" y="-15875"/>
            <a:ext cx="9169400" cy="6873875"/>
          </a:xfrm>
          <a:prstGeom prst="rect">
            <a:avLst/>
          </a:prstGeom>
          <a:gradFill rotWithShape="0">
            <a:gsLst>
              <a:gs pos="0">
                <a:srgbClr val="DDDDDD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ffectLst/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grpSp>
        <p:nvGrpSpPr>
          <p:cNvPr id="5" name="组合 28"/>
          <p:cNvGrpSpPr/>
          <p:nvPr/>
        </p:nvGrpSpPr>
        <p:grpSpPr bwMode="auto">
          <a:xfrm>
            <a:off x="34925" y="630238"/>
            <a:ext cx="9109075" cy="3103562"/>
            <a:chOff x="34925" y="1114425"/>
            <a:chExt cx="7318375" cy="2494310"/>
          </a:xfrm>
        </p:grpSpPr>
        <p:pic>
          <p:nvPicPr>
            <p:cNvPr id="6" name="Picture 2" descr="White city and roads background vector (4)"/>
            <p:cNvPicPr>
              <a:picLocks noChangeAspect="1" noChangeArrowheads="1"/>
            </p:cNvPicPr>
            <p:nvPr userDrawn="1"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34925" y="1114425"/>
              <a:ext cx="7318375" cy="2386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15" descr="White city and roads background vector (3)_复制"/>
            <p:cNvPicPr>
              <a:picLocks noChangeAspect="1" noChangeArrowheads="1"/>
            </p:cNvPicPr>
            <p:nvPr userDrawn="1"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2286811" y="1840260"/>
              <a:ext cx="3519488" cy="1768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03261" y="4219650"/>
            <a:ext cx="7497764" cy="806612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defRPr sz="3400" b="1" i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3262" y="5295855"/>
            <a:ext cx="7497764" cy="55904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0B129E-2B38-4CA1-9E14-499A4ED94B3C}" type="datetimeFigureOut">
              <a:rPr lang="zh-CN" altLang="en-US"/>
            </a:fld>
            <a:endParaRPr lang="zh-CN" alt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9F02F3-8661-422A-B772-68730F0541E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FB01F-71A9-4784-9D32-D3FFBCF8DA3C}" type="datetimeFigureOut">
              <a:rPr lang="zh-CN" altLang="en-US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41868E-D7B2-49D5-BA60-8809279E64B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391ABA-B99C-4FE0-B6F8-EFE3E7EDC197}" type="datetimeFigureOut">
              <a:rPr lang="zh-CN" altLang="en-US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69A46D-2888-4DA4-88E2-FFAF0A27203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534CB3-021F-4E98-B642-DF72053EC4CB}" type="datetimeFigureOut">
              <a:rPr lang="zh-CN" altLang="en-US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274D9E-109C-425C-95A0-54DF3C8FEF8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6735" y="2107473"/>
            <a:ext cx="7886700" cy="1070339"/>
          </a:xfrm>
        </p:spPr>
        <p:txBody>
          <a:bodyPr/>
          <a:lstStyle>
            <a:lvl1pPr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76735" y="3204800"/>
            <a:ext cx="7886700" cy="77501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2685B6-A886-4E3A-851F-9AB2223DB3EE}" type="datetimeFigureOut">
              <a:rPr lang="zh-CN" altLang="en-US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C5DB52-B869-42BC-8628-B49B985B890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7542A4-8EA8-4ED5-ADEF-63C50223BC6F}" type="datetimeFigureOut">
              <a:rPr lang="zh-CN" altLang="en-US"/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527C5E-50C1-4B9F-85BA-F41238B7C43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6E5446-AE65-4BE6-B528-24A013A8F476}" type="datetimeFigureOut">
              <a:rPr lang="zh-CN" altLang="en-US"/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EACDAF-7FBD-44E1-8BE7-6C8CEC0E29C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29D2FA-B051-4E0F-8737-39A8DB18B2D6}" type="datetimeFigureOut">
              <a:rPr lang="zh-CN" altLang="en-US"/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A10FD0-CCAC-456A-9DD7-9CFA9F16136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-25400" y="-15875"/>
            <a:ext cx="9169400" cy="6873875"/>
          </a:xfrm>
          <a:prstGeom prst="rect">
            <a:avLst/>
          </a:prstGeom>
          <a:gradFill rotWithShape="0">
            <a:gsLst>
              <a:gs pos="0">
                <a:srgbClr val="DDDDDD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ffectLst/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63C10-DB96-4F4E-8ACE-470DF57C87BC}" type="datetimeFigureOut">
              <a:rPr lang="zh-CN" altLang="en-US"/>
            </a:fld>
            <a:endParaRPr lang="zh-CN" alt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0946D-0740-4103-A718-DB295DD9DCD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6C6ED5-19B8-4268-8B59-7FC1B85708F3}" type="datetimeFigureOut">
              <a:rPr lang="zh-CN" altLang="en-US"/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68FAD7-C45D-4ECE-836D-85B5BE1EFB9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A1CFD8-548F-4B3E-9FF0-C6460C3C465C}" type="datetimeFigureOut">
              <a:rPr lang="zh-CN" altLang="en-US"/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5C9AFD-ED02-4B8F-B6B5-DBCC08A5A7B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4.png"/><Relationship Id="rId12" Type="http://schemas.openxmlformats.org/officeDocument/2006/relationships/image" Target="../media/image3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"/>
          <p:cNvSpPr>
            <a:spLocks noChangeArrowheads="1"/>
          </p:cNvSpPr>
          <p:nvPr/>
        </p:nvSpPr>
        <p:spPr bwMode="auto">
          <a:xfrm>
            <a:off x="-25400" y="-15875"/>
            <a:ext cx="9169400" cy="6873875"/>
          </a:xfrm>
          <a:prstGeom prst="rect">
            <a:avLst/>
          </a:prstGeom>
          <a:gradFill rotWithShape="0">
            <a:gsLst>
              <a:gs pos="0">
                <a:srgbClr val="DDDDDD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ffectLst/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grpSp>
        <p:nvGrpSpPr>
          <p:cNvPr id="1027" name="Group 2"/>
          <p:cNvGrpSpPr>
            <a:grpSpLocks noChangeAspect="1"/>
          </p:cNvGrpSpPr>
          <p:nvPr/>
        </p:nvGrpSpPr>
        <p:grpSpPr bwMode="auto">
          <a:xfrm>
            <a:off x="-28575" y="5532438"/>
            <a:ext cx="9172575" cy="1352550"/>
            <a:chOff x="0" y="0"/>
            <a:chExt cx="16212" cy="2389"/>
          </a:xfrm>
        </p:grpSpPr>
        <p:pic>
          <p:nvPicPr>
            <p:cNvPr id="1033" name="Picture 3" descr="White city and roads background vector (4)"/>
            <p:cNvPicPr>
              <a:picLocks noChangeAspect="1" noChangeArrowheads="1"/>
            </p:cNvPicPr>
            <p:nvPr/>
          </p:nvPicPr>
          <p:blipFill>
            <a:blip r:embed="rId12" cstate="email"/>
            <a:srcRect/>
            <a:stretch>
              <a:fillRect/>
            </a:stretch>
          </p:blipFill>
          <p:spPr bwMode="auto">
            <a:xfrm>
              <a:off x="0" y="541"/>
              <a:ext cx="5669" cy="18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4" name="Picture 4" descr="White city and roads background vector (3)_复制"/>
            <p:cNvPicPr>
              <a:picLocks noChangeAspect="1" noChangeArrowheads="1"/>
            </p:cNvPicPr>
            <p:nvPr/>
          </p:nvPicPr>
          <p:blipFill>
            <a:blip r:embed="rId13" cstate="email"/>
            <a:srcRect/>
            <a:stretch>
              <a:fillRect/>
            </a:stretch>
          </p:blipFill>
          <p:spPr bwMode="auto">
            <a:xfrm>
              <a:off x="5783" y="0"/>
              <a:ext cx="4761" cy="23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5" name="Picture 5" descr="White city and roads background vector (4)"/>
            <p:cNvPicPr>
              <a:picLocks noChangeAspect="1" noChangeArrowheads="1"/>
            </p:cNvPicPr>
            <p:nvPr/>
          </p:nvPicPr>
          <p:blipFill>
            <a:blip r:embed="rId12" cstate="email"/>
            <a:srcRect/>
            <a:stretch>
              <a:fillRect/>
            </a:stretch>
          </p:blipFill>
          <p:spPr bwMode="auto">
            <a:xfrm>
              <a:off x="10544" y="541"/>
              <a:ext cx="5669" cy="18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566738" y="1201738"/>
            <a:ext cx="8010525" cy="501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6BB8BCA-C906-472C-9D4F-0CD69C5C9DBA}" type="datetimeFigureOut">
              <a:rPr lang="zh-CN" altLang="en-US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8C3D337-51CD-4D48-8B0E-1546928D4F40}" type="slidenum">
              <a:rPr lang="zh-CN" altLang="en-US"/>
            </a:fld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66738" y="427038"/>
            <a:ext cx="8010525" cy="60166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kern="1200">
          <a:gradFill flip="none" rotWithShape="1">
            <a:gsLst>
              <a:gs pos="0">
                <a:schemeClr val="accent2">
                  <a:lumMod val="75000"/>
                  <a:shade val="30000"/>
                  <a:satMod val="115000"/>
                </a:schemeClr>
              </a:gs>
              <a:gs pos="50000">
                <a:schemeClr val="accent2">
                  <a:lumMod val="75000"/>
                  <a:shade val="67500"/>
                  <a:satMod val="115000"/>
                </a:schemeClr>
              </a:gs>
              <a:gs pos="100000">
                <a:schemeClr val="accent2">
                  <a:lumMod val="75000"/>
                  <a:shade val="100000"/>
                  <a:satMod val="115000"/>
                </a:schemeClr>
              </a:gs>
            </a:gsLst>
            <a:lin ang="16200000" scaled="1"/>
            <a:tileRect/>
          </a:gra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itchFamily="82" charset="0"/>
          <a:ea typeface="幼圆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itchFamily="82" charset="0"/>
          <a:ea typeface="幼圆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itchFamily="82" charset="0"/>
          <a:ea typeface="幼圆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itchFamily="82" charset="0"/>
          <a:ea typeface="幼圆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itchFamily="82" charset="0"/>
          <a:ea typeface="幼圆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itchFamily="82" charset="0"/>
          <a:ea typeface="幼圆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itchFamily="82" charset="0"/>
          <a:ea typeface="幼圆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itchFamily="82" charset="0"/>
          <a:ea typeface="幼圆" pitchFamily="49" charset="-122"/>
        </a:defRPr>
      </a:lvl9pPr>
    </p:titleStyle>
    <p:bodyStyle>
      <a:lvl1pPr marL="357505" indent="-357505" algn="l" rtl="0" eaLnBrk="0" fontAlgn="base" hangingPunct="0">
        <a:lnSpc>
          <a:spcPct val="90000"/>
        </a:lnSpc>
        <a:spcBef>
          <a:spcPts val="1800"/>
        </a:spcBef>
        <a:spcAft>
          <a:spcPct val="0"/>
        </a:spcAft>
        <a:buClr>
          <a:schemeClr val="accent2"/>
        </a:buClr>
        <a:buSzPct val="90000"/>
        <a:buFont typeface="Webdings" panose="05030102010509060703" pitchFamily="18" charset="2"/>
        <a:buChar char=""/>
        <a:defRPr sz="2000" kern="1200">
          <a:solidFill>
            <a:srgbClr val="356E94"/>
          </a:solidFill>
          <a:latin typeface="+mn-lt"/>
          <a:ea typeface="+mn-ea"/>
          <a:cs typeface="+mn-cs"/>
        </a:defRPr>
      </a:lvl1pPr>
      <a:lvl2pPr marL="357505" indent="-357505" algn="l" rtl="0" eaLnBrk="0" fontAlgn="base" hangingPunct="0">
        <a:lnSpc>
          <a:spcPct val="130000"/>
        </a:lnSpc>
        <a:spcBef>
          <a:spcPct val="0"/>
        </a:spcBef>
        <a:spcAft>
          <a:spcPct val="0"/>
        </a:spcAft>
        <a:buFont typeface="Calibri" panose="020F0502020204030204" pitchFamily="34" charset="0"/>
        <a:buChar char=" "/>
        <a:defRPr sz="1600" kern="1200">
          <a:solidFill>
            <a:srgbClr val="7F7F7F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7F7F7F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7F7F7F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7F7F7F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3"/>
          <p:cNvSpPr txBox="1">
            <a:spLocks noChangeArrowheads="1"/>
          </p:cNvSpPr>
          <p:nvPr/>
        </p:nvSpPr>
        <p:spPr bwMode="auto">
          <a:xfrm>
            <a:off x="-36512" y="3789040"/>
            <a:ext cx="918051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6000" dirty="0">
                <a:solidFill>
                  <a:srgbClr val="7030A0"/>
                </a:solidFill>
                <a:latin typeface="Times New Roman" panose="02020603050405020304" pitchFamily="18" charset="0"/>
                <a:ea typeface="幼圆" pitchFamily="49" charset="-122"/>
                <a:cs typeface="Times New Roman" panose="02020603050405020304" pitchFamily="18" charset="0"/>
              </a:rPr>
              <a:t>Unit </a:t>
            </a:r>
            <a:r>
              <a:rPr lang="en-US" altLang="zh-CN" sz="6000" dirty="0" smtClean="0">
                <a:solidFill>
                  <a:srgbClr val="7030A0"/>
                </a:solidFill>
                <a:latin typeface="Times New Roman" panose="02020603050405020304" pitchFamily="18" charset="0"/>
                <a:ea typeface="幼圆" pitchFamily="49" charset="-122"/>
                <a:cs typeface="Times New Roman" panose="02020603050405020304" pitchFamily="18" charset="0"/>
              </a:rPr>
              <a:t>5  It’s </a:t>
            </a:r>
            <a:r>
              <a:rPr lang="en-US" altLang="zh-CN" sz="6000" dirty="0">
                <a:solidFill>
                  <a:srgbClr val="7030A0"/>
                </a:solidFill>
                <a:latin typeface="Times New Roman" panose="02020603050405020304" pitchFamily="18" charset="0"/>
                <a:ea typeface="幼圆" pitchFamily="49" charset="-122"/>
                <a:cs typeface="Times New Roman" panose="02020603050405020304" pitchFamily="18" charset="0"/>
              </a:rPr>
              <a:t>a </a:t>
            </a:r>
            <a:r>
              <a:rPr lang="en-US" altLang="zh-CN" sz="6000" dirty="0" smtClean="0">
                <a:solidFill>
                  <a:srgbClr val="7030A0"/>
                </a:solidFill>
                <a:latin typeface="Times New Roman" panose="02020603050405020304" pitchFamily="18" charset="0"/>
                <a:ea typeface="幼圆" pitchFamily="49" charset="-122"/>
                <a:cs typeface="Times New Roman" panose="02020603050405020304" pitchFamily="18" charset="0"/>
              </a:rPr>
              <a:t>parrot</a:t>
            </a:r>
            <a:endParaRPr lang="en-US" altLang="zh-CN" sz="6000" dirty="0">
              <a:solidFill>
                <a:srgbClr val="7030A0"/>
              </a:solidFill>
              <a:latin typeface="Times New Roman" panose="02020603050405020304" pitchFamily="18" charset="0"/>
              <a:ea typeface="幼圆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50825" y="1268413"/>
            <a:ext cx="3240088" cy="352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圆角矩形 2"/>
          <p:cNvSpPr/>
          <p:nvPr/>
        </p:nvSpPr>
        <p:spPr>
          <a:xfrm>
            <a:off x="3635375" y="836613"/>
            <a:ext cx="5329238" cy="13684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/>
              <a:t>This is a panda.</a:t>
            </a:r>
            <a:endParaRPr lang="en-US" altLang="zh-CN" sz="3600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/>
              <a:t>这是一只熊猫。</a:t>
            </a:r>
            <a:endParaRPr lang="zh-CN" altLang="en-US" sz="3600" dirty="0"/>
          </a:p>
        </p:txBody>
      </p:sp>
      <p:sp>
        <p:nvSpPr>
          <p:cNvPr id="4" name="圆角矩形 3"/>
          <p:cNvSpPr/>
          <p:nvPr/>
        </p:nvSpPr>
        <p:spPr>
          <a:xfrm>
            <a:off x="3635375" y="3789363"/>
            <a:ext cx="5329238" cy="13684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/>
              <a:t>Is it a panda?</a:t>
            </a:r>
            <a:endParaRPr lang="en-US" altLang="zh-CN" sz="3600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/>
              <a:t>这是一只熊猫吗？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3850" y="1196975"/>
            <a:ext cx="2987675" cy="374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圆角矩形 2"/>
          <p:cNvSpPr/>
          <p:nvPr/>
        </p:nvSpPr>
        <p:spPr>
          <a:xfrm>
            <a:off x="3563938" y="692150"/>
            <a:ext cx="5329237" cy="13684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/>
              <a:t>This is an owl.</a:t>
            </a:r>
            <a:endParaRPr lang="en-US" altLang="zh-CN" sz="3600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/>
              <a:t>这是一只猫头鹰。</a:t>
            </a:r>
            <a:endParaRPr lang="zh-CN" altLang="en-US" sz="3600" dirty="0"/>
          </a:p>
        </p:txBody>
      </p:sp>
      <p:sp>
        <p:nvSpPr>
          <p:cNvPr id="4" name="圆角矩形 3"/>
          <p:cNvSpPr/>
          <p:nvPr/>
        </p:nvSpPr>
        <p:spPr>
          <a:xfrm>
            <a:off x="3635375" y="3789363"/>
            <a:ext cx="5329238" cy="13684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/>
              <a:t>Is it an owl?</a:t>
            </a:r>
            <a:endParaRPr lang="en-US" altLang="zh-CN" sz="3600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/>
              <a:t>这是一只猫头鹰吗？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/>
        </p:nvSpPr>
        <p:spPr>
          <a:xfrm>
            <a:off x="900113" y="1700213"/>
            <a:ext cx="7559675" cy="2305050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dirty="0"/>
              <a:t>肯定句式：</a:t>
            </a:r>
            <a:r>
              <a:rPr lang="en-US" altLang="zh-CN" sz="4000" dirty="0"/>
              <a:t>This is ……</a:t>
            </a:r>
            <a:endParaRPr lang="en-US" altLang="zh-CN" sz="4000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dirty="0"/>
              <a:t>疑问句式：</a:t>
            </a:r>
            <a:r>
              <a:rPr lang="en-US" altLang="zh-CN" sz="4000" dirty="0"/>
              <a:t>Is it……?</a:t>
            </a: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/>
        </p:nvSpPr>
        <p:spPr>
          <a:xfrm>
            <a:off x="3132138" y="404813"/>
            <a:ext cx="3240087" cy="105251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/>
              <a:t>practice</a:t>
            </a:r>
            <a:endParaRPr lang="zh-CN" altLang="en-US" sz="3600" dirty="0"/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547813" y="2636838"/>
            <a:ext cx="6192837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400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用肯定句式和疑问句式分别描述下列图片。</a:t>
            </a:r>
            <a:endParaRPr lang="zh-CN" altLang="en-US" sz="4400" dirty="0">
              <a:solidFill>
                <a:srgbClr val="00B05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132138" y="260350"/>
            <a:ext cx="3086100" cy="307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835150" y="4076700"/>
            <a:ext cx="52578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 dirty="0">
                <a:solidFill>
                  <a:srgbClr val="FF0000"/>
                </a:solidFill>
                <a:latin typeface="Calibri" panose="020F0502020204030204" pitchFamily="34" charset="0"/>
                <a:ea typeface="幼圆" pitchFamily="49" charset="-122"/>
              </a:rPr>
              <a:t>This is a rabbit.</a:t>
            </a:r>
            <a:endParaRPr lang="en-US" altLang="zh-CN" sz="4000" dirty="0">
              <a:solidFill>
                <a:srgbClr val="FF0000"/>
              </a:solidFill>
              <a:latin typeface="Calibri" panose="020F0502020204030204" pitchFamily="34" charset="0"/>
              <a:ea typeface="幼圆" pitchFamily="49" charset="-122"/>
            </a:endParaRPr>
          </a:p>
          <a:p>
            <a:pPr algn="ctr" eaLnBrk="1" hangingPunct="1"/>
            <a:r>
              <a:rPr lang="en-US" altLang="zh-CN" sz="4000" dirty="0">
                <a:solidFill>
                  <a:srgbClr val="FF0000"/>
                </a:solidFill>
                <a:latin typeface="Calibri" panose="020F0502020204030204" pitchFamily="34" charset="0"/>
                <a:ea typeface="幼圆" pitchFamily="49" charset="-122"/>
              </a:rPr>
              <a:t>Is it a rabbit?</a:t>
            </a:r>
            <a:endParaRPr lang="zh-CN" altLang="en-US" sz="4000" dirty="0">
              <a:solidFill>
                <a:srgbClr val="FF0000"/>
              </a:solidFill>
              <a:latin typeface="Calibri" panose="020F0502020204030204" pitchFamily="34" charset="0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339975" y="404813"/>
            <a:ext cx="4286250" cy="303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835150" y="4076700"/>
            <a:ext cx="52578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 dirty="0">
                <a:solidFill>
                  <a:srgbClr val="FF0000"/>
                </a:solidFill>
                <a:latin typeface="Calibri" panose="020F0502020204030204" pitchFamily="34" charset="0"/>
                <a:ea typeface="幼圆" pitchFamily="49" charset="-122"/>
              </a:rPr>
              <a:t>This is a dog.</a:t>
            </a:r>
            <a:endParaRPr lang="en-US" altLang="zh-CN" sz="4000" dirty="0">
              <a:solidFill>
                <a:srgbClr val="FF0000"/>
              </a:solidFill>
              <a:latin typeface="Calibri" panose="020F0502020204030204" pitchFamily="34" charset="0"/>
              <a:ea typeface="幼圆" pitchFamily="49" charset="-122"/>
            </a:endParaRPr>
          </a:p>
          <a:p>
            <a:pPr algn="ctr" eaLnBrk="1" hangingPunct="1"/>
            <a:r>
              <a:rPr lang="en-US" altLang="zh-CN" sz="4000" dirty="0">
                <a:solidFill>
                  <a:srgbClr val="FF0000"/>
                </a:solidFill>
                <a:latin typeface="Calibri" panose="020F0502020204030204" pitchFamily="34" charset="0"/>
                <a:ea typeface="幼圆" pitchFamily="49" charset="-122"/>
              </a:rPr>
              <a:t>Is it a dog?</a:t>
            </a:r>
            <a:endParaRPr lang="zh-CN" altLang="en-US" sz="4000" dirty="0">
              <a:solidFill>
                <a:srgbClr val="FF0000"/>
              </a:solidFill>
              <a:latin typeface="Calibri" panose="020F0502020204030204" pitchFamily="34" charset="0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059113" y="0"/>
            <a:ext cx="3241675" cy="387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835150" y="4076700"/>
            <a:ext cx="52578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 dirty="0">
                <a:solidFill>
                  <a:srgbClr val="FF0000"/>
                </a:solidFill>
                <a:latin typeface="Calibri" panose="020F0502020204030204" pitchFamily="34" charset="0"/>
                <a:ea typeface="幼圆" pitchFamily="49" charset="-122"/>
              </a:rPr>
              <a:t>This is a rooster.</a:t>
            </a:r>
            <a:endParaRPr lang="en-US" altLang="zh-CN" sz="4000" dirty="0">
              <a:solidFill>
                <a:srgbClr val="FF0000"/>
              </a:solidFill>
              <a:latin typeface="Calibri" panose="020F0502020204030204" pitchFamily="34" charset="0"/>
              <a:ea typeface="幼圆" pitchFamily="49" charset="-122"/>
            </a:endParaRPr>
          </a:p>
          <a:p>
            <a:pPr algn="ctr" eaLnBrk="1" hangingPunct="1"/>
            <a:r>
              <a:rPr lang="en-US" altLang="zh-CN" sz="4000" dirty="0">
                <a:solidFill>
                  <a:srgbClr val="FF0000"/>
                </a:solidFill>
                <a:latin typeface="Calibri" panose="020F0502020204030204" pitchFamily="34" charset="0"/>
                <a:ea typeface="幼圆" pitchFamily="49" charset="-122"/>
              </a:rPr>
              <a:t>Is it a rooster?</a:t>
            </a:r>
            <a:endParaRPr lang="zh-CN" altLang="en-US" sz="4000" dirty="0">
              <a:solidFill>
                <a:srgbClr val="FF0000"/>
              </a:solidFill>
              <a:latin typeface="Calibri" panose="020F0502020204030204" pitchFamily="34" charset="0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03575" y="0"/>
            <a:ext cx="2592388" cy="3922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835150" y="4076700"/>
            <a:ext cx="52578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>
                <a:solidFill>
                  <a:srgbClr val="FF0000"/>
                </a:solidFill>
                <a:latin typeface="Calibri" panose="020F0502020204030204" pitchFamily="34" charset="0"/>
                <a:ea typeface="幼圆" pitchFamily="49" charset="-122"/>
              </a:rPr>
              <a:t>This is a lion.</a:t>
            </a:r>
            <a:endParaRPr lang="en-US" altLang="zh-CN" sz="4000">
              <a:solidFill>
                <a:srgbClr val="FF0000"/>
              </a:solidFill>
              <a:latin typeface="Calibri" panose="020F0502020204030204" pitchFamily="34" charset="0"/>
              <a:ea typeface="幼圆" pitchFamily="49" charset="-122"/>
            </a:endParaRPr>
          </a:p>
          <a:p>
            <a:pPr algn="ctr" eaLnBrk="1" hangingPunct="1"/>
            <a:r>
              <a:rPr lang="en-US" altLang="zh-CN" sz="4000">
                <a:solidFill>
                  <a:srgbClr val="FF0000"/>
                </a:solidFill>
                <a:latin typeface="Calibri" panose="020F0502020204030204" pitchFamily="34" charset="0"/>
                <a:ea typeface="幼圆" pitchFamily="49" charset="-122"/>
              </a:rPr>
              <a:t>Is it a lion?</a:t>
            </a:r>
            <a:endParaRPr lang="zh-CN" altLang="en-US" sz="4000">
              <a:solidFill>
                <a:srgbClr val="FF0000"/>
              </a:solidFill>
              <a:latin typeface="Calibri" panose="020F0502020204030204" pitchFamily="34" charset="0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Box 1"/>
          <p:cNvSpPr txBox="1">
            <a:spLocks noChangeArrowheads="1"/>
          </p:cNvSpPr>
          <p:nvPr/>
        </p:nvSpPr>
        <p:spPr bwMode="auto">
          <a:xfrm>
            <a:off x="1285875" y="3645024"/>
            <a:ext cx="6572250" cy="233910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6600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黑体" panose="02010609060101010101" pitchFamily="2" charset="-122"/>
              </a:rPr>
              <a:t>Homework</a:t>
            </a:r>
            <a:r>
              <a:rPr lang="en-US" altLang="zh-CN" sz="6600" dirty="0" smtClean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黑体" panose="02010609060101010101" pitchFamily="2" charset="-122"/>
              </a:rPr>
              <a:t>:</a:t>
            </a:r>
            <a:endParaRPr lang="en-US" altLang="zh-CN" sz="6600" dirty="0">
              <a:solidFill>
                <a:schemeClr val="tx2">
                  <a:lumMod val="50000"/>
                </a:schemeClr>
              </a:solidFill>
              <a:latin typeface="Franklin Gothic Book" pitchFamily="34" charset="0"/>
              <a:ea typeface="黑体" panose="02010609060101010101" pitchFamily="2" charset="-122"/>
            </a:endParaRPr>
          </a:p>
          <a:p>
            <a:pPr>
              <a:defRPr/>
            </a:pPr>
            <a:r>
              <a:rPr lang="en-US" altLang="zh-CN" sz="4000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黑体" panose="02010609060101010101" pitchFamily="2" charset="-122"/>
              </a:rPr>
              <a:t>1.</a:t>
            </a:r>
            <a:r>
              <a:rPr lang="zh-CN" altLang="en-US" sz="4000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黑体" panose="02010609060101010101" pitchFamily="2" charset="-122"/>
              </a:rPr>
              <a:t>熟读本课句型</a:t>
            </a:r>
            <a:r>
              <a:rPr lang="en-US" altLang="zh-CN" sz="4000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黑体" panose="02010609060101010101" pitchFamily="2" charset="-122"/>
              </a:rPr>
              <a:t>;</a:t>
            </a:r>
            <a:endParaRPr lang="en-US" altLang="zh-CN" sz="4000" dirty="0">
              <a:solidFill>
                <a:schemeClr val="tx2">
                  <a:lumMod val="50000"/>
                </a:schemeClr>
              </a:solidFill>
              <a:latin typeface="Franklin Gothic Book" pitchFamily="34" charset="0"/>
              <a:ea typeface="黑体" panose="02010609060101010101" pitchFamily="2" charset="-122"/>
            </a:endParaRPr>
          </a:p>
          <a:p>
            <a:pPr>
              <a:defRPr/>
            </a:pPr>
            <a:r>
              <a:rPr lang="en-US" altLang="zh-CN" sz="4000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黑体" panose="02010609060101010101" pitchFamily="2" charset="-122"/>
              </a:rPr>
              <a:t>2.</a:t>
            </a:r>
            <a:r>
              <a:rPr lang="zh-CN" altLang="en-US" sz="4000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黑体" panose="02010609060101010101" pitchFamily="2" charset="-122"/>
              </a:rPr>
              <a:t>抄写本课重点单词</a:t>
            </a:r>
            <a:r>
              <a:rPr lang="en-US" altLang="zh-CN" sz="4000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黑体" panose="02010609060101010101" pitchFamily="2" charset="-122"/>
              </a:rPr>
              <a:t>3</a:t>
            </a:r>
            <a:r>
              <a:rPr lang="zh-CN" altLang="en-US" sz="4000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黑体" panose="02010609060101010101" pitchFamily="2" charset="-122"/>
              </a:rPr>
              <a:t>遍</a:t>
            </a:r>
            <a:r>
              <a:rPr lang="zh-CN" altLang="en-US" sz="4000" dirty="0">
                <a:solidFill>
                  <a:srgbClr val="00B050"/>
                </a:solidFill>
                <a:latin typeface="Franklin Gothic Book" pitchFamily="34" charset="0"/>
                <a:ea typeface="黑体" panose="02010609060101010101" pitchFamily="2" charset="-122"/>
              </a:rPr>
              <a:t>。</a:t>
            </a:r>
            <a:endParaRPr lang="zh-CN" altLang="en-US" sz="4000" dirty="0">
              <a:solidFill>
                <a:srgbClr val="00B050"/>
              </a:solidFill>
              <a:latin typeface="Franklin Gothic Book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1"/>
          <p:cNvSpPr txBox="1">
            <a:spLocks noChangeArrowheads="1"/>
          </p:cNvSpPr>
          <p:nvPr/>
        </p:nvSpPr>
        <p:spPr bwMode="auto">
          <a:xfrm>
            <a:off x="684213" y="3860800"/>
            <a:ext cx="78486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6000">
                <a:solidFill>
                  <a:srgbClr val="7030A0"/>
                </a:solidFill>
                <a:latin typeface="Times New Roman" panose="02020603050405020304" pitchFamily="18" charset="0"/>
                <a:ea typeface="幼圆" pitchFamily="49" charset="-122"/>
                <a:cs typeface="Times New Roman" panose="02020603050405020304" pitchFamily="18" charset="0"/>
              </a:rPr>
              <a:t>Thank you</a:t>
            </a:r>
            <a:endParaRPr lang="zh-CN" altLang="en-US" sz="6000">
              <a:solidFill>
                <a:srgbClr val="7030A0"/>
              </a:solidFill>
              <a:latin typeface="Times New Roman" panose="02020603050405020304" pitchFamily="18" charset="0"/>
              <a:ea typeface="幼圆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云形 4"/>
          <p:cNvSpPr/>
          <p:nvPr/>
        </p:nvSpPr>
        <p:spPr>
          <a:xfrm>
            <a:off x="3132138" y="0"/>
            <a:ext cx="3240087" cy="1081088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/>
              <a:t>review</a:t>
            </a:r>
            <a:endParaRPr lang="zh-CN" altLang="en-US" sz="3600" dirty="0"/>
          </a:p>
        </p:txBody>
      </p:sp>
      <p:pic>
        <p:nvPicPr>
          <p:cNvPr id="5123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132138" y="1484784"/>
            <a:ext cx="3097213" cy="400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916238" y="908050"/>
            <a:ext cx="3783012" cy="437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/>
        </p:nvSpPr>
        <p:spPr>
          <a:xfrm>
            <a:off x="3132138" y="0"/>
            <a:ext cx="3240087" cy="1081088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/>
              <a:t>learn</a:t>
            </a:r>
            <a:endParaRPr lang="zh-CN" altLang="en-US" sz="3600" dirty="0"/>
          </a:p>
        </p:txBody>
      </p:sp>
      <p:pic>
        <p:nvPicPr>
          <p:cNvPr id="7171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059113" y="1628775"/>
            <a:ext cx="3340100" cy="411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276600" y="836613"/>
            <a:ext cx="3371850" cy="409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3850" y="1196975"/>
            <a:ext cx="3033713" cy="345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924300" y="1989138"/>
            <a:ext cx="4464050" cy="185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en-US" altLang="zh-CN" sz="4400" dirty="0">
                <a:solidFill>
                  <a:srgbClr val="00B050"/>
                </a:solidFill>
                <a:latin typeface="Calibri" panose="020F0502020204030204" pitchFamily="34" charset="0"/>
                <a:ea typeface="华文楷体" pitchFamily="2" charset="-122"/>
              </a:rPr>
              <a:t>quail</a:t>
            </a:r>
            <a:endParaRPr lang="en-US" altLang="zh-CN" sz="4400" dirty="0">
              <a:solidFill>
                <a:srgbClr val="00B050"/>
              </a:solidFill>
              <a:latin typeface="Calibri" panose="020F0502020204030204" pitchFamily="34" charset="0"/>
              <a:ea typeface="华文楷体" pitchFamily="2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4400" dirty="0">
                <a:solidFill>
                  <a:srgbClr val="00B050"/>
                </a:solidFill>
                <a:latin typeface="Calibri" panose="020F0502020204030204" pitchFamily="34" charset="0"/>
                <a:ea typeface="华文楷体" pitchFamily="2" charset="-122"/>
              </a:rPr>
              <a:t>鹌鹑</a:t>
            </a:r>
            <a:endParaRPr lang="zh-CN" altLang="en-US" sz="4400" dirty="0">
              <a:solidFill>
                <a:srgbClr val="00B050"/>
              </a:solidFill>
              <a:latin typeface="Calibri" panose="020F0502020204030204" pitchFamily="34" charset="0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79388" y="1484313"/>
            <a:ext cx="3671887" cy="270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211638" y="1916113"/>
            <a:ext cx="4464050" cy="185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en-US" altLang="zh-CN" sz="4400" dirty="0">
                <a:solidFill>
                  <a:srgbClr val="00B050"/>
                </a:solidFill>
                <a:latin typeface="Calibri" panose="020F0502020204030204" pitchFamily="34" charset="0"/>
                <a:ea typeface="华文楷体" pitchFamily="2" charset="-122"/>
              </a:rPr>
              <a:t>rabbit</a:t>
            </a:r>
            <a:endParaRPr lang="en-US" altLang="zh-CN" sz="4400" dirty="0">
              <a:solidFill>
                <a:srgbClr val="00B050"/>
              </a:solidFill>
              <a:latin typeface="Calibri" panose="020F0502020204030204" pitchFamily="34" charset="0"/>
              <a:ea typeface="华文楷体" pitchFamily="2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4400" dirty="0">
                <a:solidFill>
                  <a:srgbClr val="00B050"/>
                </a:solidFill>
                <a:latin typeface="Calibri" panose="020F0502020204030204" pitchFamily="34" charset="0"/>
                <a:ea typeface="华文楷体" pitchFamily="2" charset="-122"/>
              </a:rPr>
              <a:t>兔子</a:t>
            </a:r>
            <a:endParaRPr lang="zh-CN" altLang="en-US" sz="4400" dirty="0">
              <a:solidFill>
                <a:srgbClr val="00B050"/>
              </a:solidFill>
              <a:latin typeface="Calibri" panose="020F0502020204030204" pitchFamily="34" charset="0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68313" y="1412875"/>
            <a:ext cx="2784475" cy="281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51275" y="1989138"/>
            <a:ext cx="4464050" cy="185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en-US" altLang="zh-CN" sz="4400" dirty="0">
                <a:solidFill>
                  <a:srgbClr val="00B050"/>
                </a:solidFill>
                <a:latin typeface="Calibri" panose="020F0502020204030204" pitchFamily="34" charset="0"/>
                <a:ea typeface="华文楷体" pitchFamily="2" charset="-122"/>
              </a:rPr>
              <a:t>rooster</a:t>
            </a:r>
            <a:endParaRPr lang="en-US" altLang="zh-CN" sz="4400" dirty="0">
              <a:solidFill>
                <a:srgbClr val="00B050"/>
              </a:solidFill>
              <a:latin typeface="Calibri" panose="020F0502020204030204" pitchFamily="34" charset="0"/>
              <a:ea typeface="华文楷体" pitchFamily="2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4400" dirty="0">
                <a:solidFill>
                  <a:srgbClr val="00B050"/>
                </a:solidFill>
                <a:latin typeface="Calibri" panose="020F0502020204030204" pitchFamily="34" charset="0"/>
                <a:ea typeface="华文楷体" pitchFamily="2" charset="-122"/>
              </a:rPr>
              <a:t>公鸡</a:t>
            </a:r>
            <a:endParaRPr lang="zh-CN" altLang="en-US" sz="4400" dirty="0">
              <a:solidFill>
                <a:srgbClr val="00B050"/>
              </a:solidFill>
              <a:latin typeface="Calibri" panose="020F0502020204030204" pitchFamily="34" charset="0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1773238"/>
            <a:ext cx="2808288" cy="2598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圆角矩形 2"/>
          <p:cNvSpPr/>
          <p:nvPr/>
        </p:nvSpPr>
        <p:spPr>
          <a:xfrm>
            <a:off x="3419475" y="1052513"/>
            <a:ext cx="5329238" cy="13684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/>
              <a:t>This is a quail.</a:t>
            </a:r>
            <a:endParaRPr lang="en-US" altLang="zh-CN" sz="3600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/>
              <a:t>这是一只鹌鹑。</a:t>
            </a:r>
            <a:endParaRPr lang="zh-CN" altLang="en-US" sz="3600" dirty="0"/>
          </a:p>
        </p:txBody>
      </p:sp>
      <p:sp>
        <p:nvSpPr>
          <p:cNvPr id="4" name="圆角矩形 3"/>
          <p:cNvSpPr/>
          <p:nvPr/>
        </p:nvSpPr>
        <p:spPr>
          <a:xfrm>
            <a:off x="3419475" y="3500438"/>
            <a:ext cx="5329238" cy="13684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/>
              <a:t>Is it a quail?</a:t>
            </a:r>
            <a:endParaRPr lang="en-US" altLang="zh-CN" sz="3600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/>
              <a:t>这是一只鹌鹑吗？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8111a494-a746-440e-b852-f6c30cb282dd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自定义 215">
      <a:dk1>
        <a:srgbClr val="6D6F71"/>
      </a:dk1>
      <a:lt1>
        <a:srgbClr val="FFFFFF"/>
      </a:lt1>
      <a:dk2>
        <a:srgbClr val="6D6F71"/>
      </a:dk2>
      <a:lt2>
        <a:srgbClr val="FFFFFF"/>
      </a:lt2>
      <a:accent1>
        <a:srgbClr val="DCAB48"/>
      </a:accent1>
      <a:accent2>
        <a:srgbClr val="A4C47E"/>
      </a:accent2>
      <a:accent3>
        <a:srgbClr val="4D91BF"/>
      </a:accent3>
      <a:accent4>
        <a:srgbClr val="6B8A4B"/>
      </a:accent4>
      <a:accent5>
        <a:srgbClr val="ED8537"/>
      </a:accent5>
      <a:accent6>
        <a:srgbClr val="B84D30"/>
      </a:accent6>
      <a:hlink>
        <a:srgbClr val="00B0F0"/>
      </a:hlink>
      <a:folHlink>
        <a:srgbClr val="AFB2B4"/>
      </a:folHlink>
    </a:clrScheme>
    <a:fontScheme name="自定义 12">
      <a:majorFont>
        <a:latin typeface="Tempus Sans ITC"/>
        <a:ea typeface="幼圆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A000120141203A06PPBG</Template>
  <TotalTime>0</TotalTime>
  <Words>406</Words>
  <Application>WPS 演示</Application>
  <PresentationFormat>全屏显示(4:3)</PresentationFormat>
  <Paragraphs>58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6" baseType="lpstr">
      <vt:lpstr>Arial</vt:lpstr>
      <vt:lpstr>宋体</vt:lpstr>
      <vt:lpstr>Wingdings</vt:lpstr>
      <vt:lpstr>Tempus Sans ITC</vt:lpstr>
      <vt:lpstr>Segoe Print</vt:lpstr>
      <vt:lpstr>幼圆</vt:lpstr>
      <vt:lpstr>Webdings</vt:lpstr>
      <vt:lpstr>Calibri</vt:lpstr>
      <vt:lpstr>Calibri</vt:lpstr>
      <vt:lpstr>Times New Roman</vt:lpstr>
      <vt:lpstr>微软雅黑</vt:lpstr>
      <vt:lpstr>华文楷体</vt:lpstr>
      <vt:lpstr>Arial Unicode MS</vt:lpstr>
      <vt:lpstr>Franklin Gothic Book</vt:lpstr>
      <vt:lpstr>黑体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第一PPT模板网-WWW.1PPT.COM</dc:creator>
  <cp:lastModifiedBy>小树</cp:lastModifiedBy>
  <cp:revision>6</cp:revision>
  <dcterms:created xsi:type="dcterms:W3CDTF">2015-05-17T09:12:00Z</dcterms:created>
  <dcterms:modified xsi:type="dcterms:W3CDTF">2023-02-27T06:39:45Z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0BAD69967C1E4B9E90AC818286F93208</vt:lpwstr>
  </property>
  <property fmtid="{D5CDD505-2E9C-101B-9397-08002B2CF9AE}" pid="3" name="KSOProductBuildVer">
    <vt:lpwstr>2052-11.1.0.13703</vt:lpwstr>
  </property>
</Properties>
</file>