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96" r:id="rId4"/>
    <p:sldId id="297" r:id="rId5"/>
    <p:sldId id="264" r:id="rId6"/>
    <p:sldId id="302" r:id="rId7"/>
    <p:sldId id="303" r:id="rId8"/>
    <p:sldId id="299" r:id="rId9"/>
    <p:sldId id="306" r:id="rId10"/>
    <p:sldId id="307" r:id="rId11"/>
    <p:sldId id="308" r:id="rId12"/>
    <p:sldId id="309" r:id="rId13"/>
    <p:sldId id="310" r:id="rId14"/>
    <p:sldId id="298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2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88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054100"/>
            <a:ext cx="6477000" cy="1152525"/>
          </a:xfrm>
        </p:spPr>
        <p:txBody>
          <a:bodyPr/>
          <a:lstStyle>
            <a:lvl1pPr algn="r"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3070225"/>
            <a:ext cx="6477000" cy="8636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i="1">
                <a:solidFill>
                  <a:srgbClr val="5F5F5F"/>
                </a:solidFill>
              </a:defRPr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04569B-4AA4-47DA-B8A6-F972336CF2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8995-FE9A-4E10-871E-96A4003BDE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356350" y="836613"/>
            <a:ext cx="1673225" cy="518318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836613"/>
            <a:ext cx="4872037" cy="518318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3A0A3-E57B-4D88-B6A3-7A5B2AAAB7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913" y="836613"/>
            <a:ext cx="6372225" cy="9144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33500" y="1989138"/>
            <a:ext cx="3271838" cy="4030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7738" y="1989138"/>
            <a:ext cx="3271837" cy="4030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6AC98-8A20-4956-9B3A-FC7E2BD9E1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913" y="836613"/>
            <a:ext cx="6372225" cy="9144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33500" y="1989138"/>
            <a:ext cx="3271838" cy="40306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57738" y="1989138"/>
            <a:ext cx="3271837" cy="193833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57738" y="4079875"/>
            <a:ext cx="3271837" cy="19399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DDEEE-B574-404F-9773-C2E0270ABF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CC238-61FC-4FBF-A37E-B0C14E25F5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432B-0A0C-46CF-8075-967A8E8D87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3500" y="1989138"/>
            <a:ext cx="3271838" cy="4030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7738" y="1989138"/>
            <a:ext cx="3271837" cy="4030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CF8CC-AC23-480B-9EE4-516D439149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05D4E-0F4C-4247-9795-AD64C5E6CA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96167-DAD2-495B-B724-2DC309075E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F6BA0-C15E-4AD5-BDD2-564416FBF1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01FFB-8B41-4235-8DFF-1AC71A04FF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A66C6-5E68-47CB-B2A0-B41B58CCF6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331913" y="836613"/>
            <a:ext cx="63722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1333500" y="1989138"/>
            <a:ext cx="6696075" cy="403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0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0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b="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863E687-7AB0-4998-BC9E-B0B3C20D5EB6}" type="slidenum">
              <a:rPr lang="zh-CN" altLang="en-US"/>
            </a:fld>
            <a:endParaRPr lang="zh-CN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114425" y="1609725"/>
            <a:ext cx="6934200" cy="1905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5F5F5F"/>
        </a:buClr>
        <a:buFont typeface="Wingdings" panose="05000000000000000000" pitchFamily="2" charset="2"/>
        <a:buChar char="§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5F5F5F"/>
        </a:buClr>
        <a:buFont typeface="Wingdings" panose="05000000000000000000" pitchFamily="2" charset="2"/>
        <a:buChar char="§"/>
        <a:defRPr sz="2100">
          <a:solidFill>
            <a:schemeClr val="tx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5F5F5F"/>
        </a:buClr>
        <a:buFont typeface="Wingdings" panose="05000000000000000000" pitchFamily="2" charset="2"/>
        <a:buChar char="§"/>
        <a:defRPr sz="2000">
          <a:solidFill>
            <a:schemeClr val="tx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5F5F5F"/>
        </a:buClr>
        <a:buFont typeface="Wingdings" panose="05000000000000000000" pitchFamily="2" charset="2"/>
        <a:buChar char="§"/>
        <a:defRPr sz="1900">
          <a:solidFill>
            <a:schemeClr val="tx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5F5F5F"/>
        </a:buClr>
        <a:buFont typeface="Wingdings" panose="05000000000000000000" pitchFamily="2" charset="2"/>
        <a:buChar char="§"/>
        <a:defRPr sz="1900">
          <a:solidFill>
            <a:schemeClr val="tx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anose="05000000000000000000" pitchFamily="2" charset="2"/>
        <a:buChar char="§"/>
        <a:defRPr>
          <a:solidFill>
            <a:schemeClr val="tx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anose="05000000000000000000" pitchFamily="2" charset="2"/>
        <a:buChar char="§"/>
        <a:defRPr>
          <a:solidFill>
            <a:schemeClr val="tx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anose="05000000000000000000" pitchFamily="2" charset="2"/>
        <a:buChar char="§"/>
        <a:defRPr>
          <a:solidFill>
            <a:schemeClr val="tx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5F5F5F"/>
        </a:buClr>
        <a:buFont typeface="Wingdings" panose="05000000000000000000" pitchFamily="2" charset="2"/>
        <a:buChar char="§"/>
        <a:defRPr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9632" y="1124744"/>
            <a:ext cx="6846590" cy="2857500"/>
          </a:xfrm>
        </p:spPr>
        <p:txBody>
          <a:bodyPr/>
          <a:lstStyle/>
          <a:p>
            <a:pPr eaLnBrk="1" hangingPunct="1"/>
            <a:r>
              <a:rPr lang="en-US" altLang="zh-CN" sz="4400" b="1" dirty="0" smtClean="0">
                <a:latin typeface="Bookman Old Style" pitchFamily="18" charset="0"/>
              </a:rPr>
              <a:t>Unit </a:t>
            </a:r>
            <a:r>
              <a:rPr lang="en-US" altLang="zh-CN" sz="4400" b="1" dirty="0" smtClean="0">
                <a:latin typeface="Bookman Old Style" pitchFamily="18" charset="0"/>
              </a:rPr>
              <a:t>3</a:t>
            </a:r>
            <a:br>
              <a:rPr lang="en-US" altLang="zh-CN" sz="4400" b="1" dirty="0" smtClean="0">
                <a:latin typeface="Bookman Old Style" pitchFamily="18" charset="0"/>
              </a:rPr>
            </a:br>
            <a:r>
              <a:rPr lang="zh-CN" altLang="en-US" sz="4400" b="1" dirty="0" smtClean="0">
                <a:latin typeface="Bookman Old Style" pitchFamily="18" charset="0"/>
              </a:rPr>
              <a:t>What </a:t>
            </a:r>
            <a:r>
              <a:rPr lang="zh-CN" altLang="en-US" sz="4400" b="1" dirty="0" smtClean="0">
                <a:solidFill>
                  <a:srgbClr val="FF0000"/>
                </a:solidFill>
                <a:latin typeface="Bookman Old Style" pitchFamily="18" charset="0"/>
              </a:rPr>
              <a:t>subject</a:t>
            </a:r>
            <a:r>
              <a:rPr lang="zh-CN" altLang="en-US" sz="4400" b="1" dirty="0" smtClean="0">
                <a:latin typeface="Bookman Old Style" pitchFamily="18" charset="0"/>
              </a:rPr>
              <a:t> do you like best?</a:t>
            </a:r>
            <a:br>
              <a:rPr lang="zh-CN" altLang="en-US" sz="4400" b="1" dirty="0" smtClean="0">
                <a:latin typeface="Bookman Old Style" pitchFamily="18" charset="0"/>
              </a:rPr>
            </a:br>
            <a:endParaRPr lang="zh-CN" altLang="en-US" sz="2400" b="1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小练习</a:t>
            </a:r>
            <a:endParaRPr lang="zh-CN" altLang="en-US" dirty="0" smtClean="0"/>
          </a:p>
        </p:txBody>
      </p:sp>
      <p:sp>
        <p:nvSpPr>
          <p:cNvPr id="12291" name="内容占位符 2"/>
          <p:cNvSpPr>
            <a:spLocks noGrp="1" noChangeArrowheads="1"/>
          </p:cNvSpPr>
          <p:nvPr>
            <p:ph idx="1"/>
          </p:nvPr>
        </p:nvSpPr>
        <p:spPr>
          <a:xfrm>
            <a:off x="785813" y="2000250"/>
            <a:ext cx="7953375" cy="3582988"/>
          </a:xfrm>
        </p:spPr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</a:rPr>
              <a:t>选择填空。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</a:rPr>
              <a:t>(　　)1.—Do you like English?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</a:rPr>
              <a:t>—________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</a:rPr>
              <a:t>A．Yes, I don't.　  B．No, I do.     C．No, I don't.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</a:rPr>
              <a:t>(　　)2.What ________ they?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</a:rPr>
              <a:t>A．do　　             B．are　　        C．is</a:t>
            </a:r>
            <a:endParaRPr lang="zh-CN" altLang="en-US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小练习</a:t>
            </a:r>
            <a:endParaRPr lang="zh-CN" altLang="en-US" smtClean="0"/>
          </a:p>
        </p:txBody>
      </p:sp>
      <p:sp>
        <p:nvSpPr>
          <p:cNvPr id="13315" name="内容占位符 2"/>
          <p:cNvSpPr>
            <a:spLocks noGrp="1" noChangeArrowheads="1"/>
          </p:cNvSpPr>
          <p:nvPr>
            <p:ph idx="1"/>
          </p:nvPr>
        </p:nvSpPr>
        <p:spPr>
          <a:xfrm>
            <a:off x="1333500" y="1989138"/>
            <a:ext cx="6881813" cy="2654300"/>
          </a:xfrm>
        </p:spPr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</a:rPr>
              <a:t>(　　)3.I like it ________．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</a:rPr>
              <a:t>A．very many  　B．much      C．very much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dirty="0" smtClean="0">
              <a:latin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</a:rPr>
              <a:t>(　　)4.How many ________ do you have today?</a:t>
            </a:r>
            <a:endParaRPr lang="zh-CN" altLang="en-US" dirty="0" smtClean="0">
              <a:latin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</a:rPr>
              <a:t>A．class             B．lessons          C．student</a:t>
            </a:r>
            <a:endParaRPr lang="zh-CN" altLang="en-US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 noChangeArrowheads="1"/>
          </p:cNvSpPr>
          <p:nvPr>
            <p:ph idx="1"/>
          </p:nvPr>
        </p:nvSpPr>
        <p:spPr>
          <a:xfrm>
            <a:off x="1333500" y="1989138"/>
            <a:ext cx="3881438" cy="511175"/>
          </a:xfrm>
        </p:spPr>
        <p:txBody>
          <a:bodyPr/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1.C　2.B　3.C　4.B</a:t>
            </a:r>
            <a:endParaRPr lang="zh-CN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99992" y="2708920"/>
            <a:ext cx="3481387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1333500" y="1989138"/>
            <a:ext cx="6096000" cy="193992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9600" b="1" smtClean="0"/>
              <a:t>Goodbye!</a:t>
            </a:r>
            <a:endParaRPr lang="en-US" altLang="zh-CN" sz="9600" b="1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0"/>
            <a:ext cx="6372225" cy="914400"/>
          </a:xfrm>
        </p:spPr>
        <p:txBody>
          <a:bodyPr/>
          <a:lstStyle/>
          <a:p>
            <a:pPr eaLnBrk="1" hangingPunct="1"/>
            <a:r>
              <a:rPr lang="en-US" altLang="zh-CN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endParaRPr lang="en-US" altLang="zh-CN" sz="66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4100" name="Picture 7" descr="musi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500" y="1000125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115888"/>
            <a:ext cx="6372225" cy="914400"/>
          </a:xfrm>
        </p:spPr>
        <p:txBody>
          <a:bodyPr/>
          <a:lstStyle/>
          <a:p>
            <a:pPr eaLnBrk="1" hangingPunct="1"/>
            <a:r>
              <a:rPr lang="en-US" altLang="zh-CN" sz="6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endParaRPr lang="en-US" altLang="zh-CN" sz="66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5124" name="Picture 6" descr="ar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8" y="1000125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620688"/>
            <a:ext cx="6877050" cy="914400"/>
          </a:xfrm>
        </p:spPr>
        <p:txBody>
          <a:bodyPr/>
          <a:lstStyle/>
          <a:p>
            <a:pPr algn="l" eaLnBrk="1" hangingPunct="1"/>
            <a:r>
              <a:rPr lang="en-US" altLang="zh-CN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How many lessons do you have in the afternoon</a:t>
            </a:r>
            <a:r>
              <a:rPr lang="zh-CN" altLang="en-US" sz="32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?</a:t>
            </a:r>
            <a:endParaRPr lang="en-US" altLang="zh-CN" sz="3200" b="1" dirty="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33500" y="1990725"/>
            <a:ext cx="5686425" cy="100806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3200" b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I have four.</a:t>
            </a:r>
            <a:endParaRPr lang="en-US" altLang="zh-CN" sz="32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6148" name="Picture 4" descr="18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3707904" y="2564904"/>
            <a:ext cx="3671888" cy="360045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 noChangeArrowheads="1"/>
          </p:cNvSpPr>
          <p:nvPr>
            <p:ph type="title"/>
          </p:nvPr>
        </p:nvSpPr>
        <p:spPr>
          <a:xfrm>
            <a:off x="1071563" y="714375"/>
            <a:ext cx="6372225" cy="914400"/>
          </a:xfrm>
        </p:spPr>
        <p:txBody>
          <a:bodyPr/>
          <a:lstStyle/>
          <a:p>
            <a:r>
              <a:rPr lang="en-US" altLang="zh-CN" sz="3600" dirty="0" smtClean="0">
                <a:latin typeface="Times New Roman" panose="02020603050405020304" pitchFamily="18" charset="0"/>
              </a:rPr>
              <a:t>Do you like music?</a:t>
            </a:r>
            <a:endParaRPr lang="en-US" altLang="zh-CN" sz="3600" dirty="0" smtClean="0">
              <a:latin typeface="Times New Roman" panose="02020603050405020304" pitchFamily="18" charset="0"/>
            </a:endParaRP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sz="half" idx="1"/>
          </p:nvPr>
        </p:nvSpPr>
        <p:spPr>
          <a:xfrm>
            <a:off x="714375" y="2643188"/>
            <a:ext cx="4310063" cy="796925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</a:rPr>
              <a:t>Yes, I do. I like it very much.</a:t>
            </a:r>
            <a:endParaRPr lang="en-US" altLang="zh-CN" dirty="0" smtClean="0">
              <a:latin typeface="Times New Roman" panose="02020603050405020304" pitchFamily="18" charset="0"/>
            </a:endParaRPr>
          </a:p>
        </p:txBody>
      </p:sp>
      <p:pic>
        <p:nvPicPr>
          <p:cNvPr id="7172" name="内容占位符 1"/>
          <p:cNvPicPr>
            <a:picLocks noChangeAspect="1" noChangeArrowheads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5292725" y="2133600"/>
            <a:ext cx="2457450" cy="327818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>
                <a:latin typeface="Times New Roman" panose="02020603050405020304" pitchFamily="18" charset="0"/>
              </a:rPr>
              <a:t>Do you like Chinese?</a:t>
            </a:r>
            <a:endParaRPr lang="en-US" altLang="zh-CN" sz="3600" dirty="0" smtClean="0">
              <a:latin typeface="Times New Roman" panose="02020603050405020304" pitchFamily="18" charset="0"/>
            </a:endParaRP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sz="half" idx="1"/>
          </p:nvPr>
        </p:nvSpPr>
        <p:spPr>
          <a:xfrm>
            <a:off x="1333500" y="1989138"/>
            <a:ext cx="4095750" cy="439737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</a:rPr>
              <a:t>No, I am not.</a:t>
            </a:r>
            <a:endParaRPr lang="en-US" altLang="zh-CN" dirty="0" smtClean="0">
              <a:latin typeface="Times New Roman" panose="02020603050405020304" pitchFamily="18" charset="0"/>
            </a:endParaRPr>
          </a:p>
        </p:txBody>
      </p:sp>
      <p:pic>
        <p:nvPicPr>
          <p:cNvPr id="8196" name="内容占位符 1"/>
          <p:cNvPicPr>
            <a:picLocks noChangeAspect="1" noChangeArrowheads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5292725" y="1916113"/>
            <a:ext cx="2728913" cy="364013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9220" name="Picture 4" descr="Just talk 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 noChangeArrowheads="1"/>
          </p:cNvSpPr>
          <p:nvPr>
            <p:ph type="title"/>
          </p:nvPr>
        </p:nvSpPr>
        <p:spPr>
          <a:xfrm>
            <a:off x="1331913" y="836613"/>
            <a:ext cx="3311525" cy="520700"/>
          </a:xfrm>
        </p:spPr>
        <p:txBody>
          <a:bodyPr/>
          <a:lstStyle/>
          <a:p>
            <a:r>
              <a:rPr lang="zh-CN" altLang="en-US" sz="3600" b="1" dirty="0" smtClean="0"/>
              <a:t>重点句型</a:t>
            </a:r>
            <a:endParaRPr lang="zh-CN" altLang="en-US" sz="3600" b="1" dirty="0" smtClean="0"/>
          </a:p>
        </p:txBody>
      </p:sp>
      <p:sp>
        <p:nvSpPr>
          <p:cNvPr id="10243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4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How many lessons do you have in the afternoon</a:t>
            </a:r>
            <a:r>
              <a:rPr lang="zh-CN" altLang="en-US" sz="40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?</a:t>
            </a:r>
            <a:endParaRPr lang="zh-CN" altLang="en-US" sz="40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4000" b="1" dirty="0" smtClean="0">
                <a:solidFill>
                  <a:srgbClr val="FF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 have four.</a:t>
            </a:r>
            <a:endParaRPr lang="en-US" altLang="zh-CN" sz="4000" b="1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dirty="0" smtClean="0">
                <a:latin typeface="Times New Roman" panose="02020603050405020304" pitchFamily="18" charset="0"/>
              </a:rPr>
              <a:t>你下午有多少门课？</a:t>
            </a:r>
            <a:endParaRPr lang="zh-CN" altLang="en-US" sz="4000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dirty="0" smtClean="0">
                <a:latin typeface="Times New Roman" panose="02020603050405020304" pitchFamily="18" charset="0"/>
              </a:rPr>
              <a:t>我有四门课。</a:t>
            </a:r>
            <a:endParaRPr lang="zh-CN" altLang="en-US" sz="4000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新单词</a:t>
            </a:r>
            <a:endParaRPr lang="zh-CN" altLang="en-US" smtClean="0"/>
          </a:p>
        </p:txBody>
      </p:sp>
      <p:sp>
        <p:nvSpPr>
          <p:cNvPr id="11267" name="内容占位符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5400" dirty="0" smtClean="0">
                <a:latin typeface="Times New Roman" panose="02020603050405020304" pitchFamily="18" charset="0"/>
              </a:rPr>
              <a:t>art    </a:t>
            </a:r>
            <a:r>
              <a:rPr lang="zh-CN" altLang="en-US" sz="5400" dirty="0" smtClean="0">
                <a:latin typeface="Times New Roman" panose="02020603050405020304" pitchFamily="18" charset="0"/>
              </a:rPr>
              <a:t>艺术</a:t>
            </a:r>
            <a:endParaRPr lang="zh-CN" altLang="en-US" sz="5400" dirty="0" smtClean="0">
              <a:latin typeface="Times New Roman" panose="02020603050405020304" pitchFamily="18" charset="0"/>
            </a:endParaRPr>
          </a:p>
          <a:p>
            <a:r>
              <a:rPr lang="en-US" altLang="zh-CN" sz="5400" dirty="0" smtClean="0">
                <a:latin typeface="Times New Roman" panose="02020603050405020304" pitchFamily="18" charset="0"/>
              </a:rPr>
              <a:t>music  </a:t>
            </a:r>
            <a:r>
              <a:rPr lang="zh-CN" altLang="en-US" sz="5400" dirty="0" smtClean="0">
                <a:latin typeface="Times New Roman" panose="02020603050405020304" pitchFamily="18" charset="0"/>
              </a:rPr>
              <a:t>音乐</a:t>
            </a:r>
            <a:endParaRPr lang="zh-CN" altLang="en-US" sz="5400" dirty="0" smtClean="0">
              <a:latin typeface="Times New Roman" panose="02020603050405020304" pitchFamily="18" charset="0"/>
            </a:endParaRPr>
          </a:p>
        </p:txBody>
      </p:sp>
      <p:pic>
        <p:nvPicPr>
          <p:cNvPr id="11268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95963" y="3284538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1192c75b-7e6d-4cab-ad11-75fe3170243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科学博览会项目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科学博览会项目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科学博览会项目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学博览会项目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学博览会项目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学博览会项目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学博览会项目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学博览会项目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学博览会项目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学博览会项目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学博览会项目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学博览会项目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619</Words>
  <Application>WPS 演示</Application>
  <PresentationFormat>全屏显示(4:3)</PresentationFormat>
  <Paragraphs>54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Bookman Old Style</vt:lpstr>
      <vt:lpstr>Segoe Print</vt:lpstr>
      <vt:lpstr>微软雅黑</vt:lpstr>
      <vt:lpstr>Times New Roman</vt:lpstr>
      <vt:lpstr>Arial</vt:lpstr>
      <vt:lpstr>Arial Unicode MS</vt:lpstr>
      <vt:lpstr>第一PPT模板网-WWW.1PPT.COM</vt:lpstr>
      <vt:lpstr>Unit 3 What subject do you like best? </vt:lpstr>
      <vt:lpstr>music</vt:lpstr>
      <vt:lpstr>art</vt:lpstr>
      <vt:lpstr>How many lessons do you have in the afternoon?</vt:lpstr>
      <vt:lpstr>Do you like music?</vt:lpstr>
      <vt:lpstr>Do you like Chinese?</vt:lpstr>
      <vt:lpstr>PowerPoint 演示文稿</vt:lpstr>
      <vt:lpstr>重点句型</vt:lpstr>
      <vt:lpstr>新单词</vt:lpstr>
      <vt:lpstr>小练习</vt:lpstr>
      <vt:lpstr>小练习</vt:lpstr>
      <vt:lpstr>答案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3 What subject do you like best? </dc:title>
  <dc:creator>第一PPT模板网-WWW.1PPT.COM</dc:creator>
  <cp:lastModifiedBy>小树</cp:lastModifiedBy>
  <cp:revision>7</cp:revision>
  <dcterms:created xsi:type="dcterms:W3CDTF">2009-12-19T01:30:00Z</dcterms:created>
  <dcterms:modified xsi:type="dcterms:W3CDTF">2023-02-27T06:43:30Z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D567540112C24117BEA37A9DB3D76802</vt:lpwstr>
  </property>
</Properties>
</file>