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81" r:id="rId3"/>
    <p:sldId id="302" r:id="rId4"/>
    <p:sldId id="295" r:id="rId5"/>
    <p:sldId id="294" r:id="rId6"/>
    <p:sldId id="303" r:id="rId7"/>
    <p:sldId id="304" r:id="rId8"/>
    <p:sldId id="305" r:id="rId9"/>
    <p:sldId id="261" r:id="rId10"/>
    <p:sldId id="306" r:id="rId11"/>
    <p:sldId id="307" r:id="rId12"/>
    <p:sldId id="262" r:id="rId13"/>
    <p:sldId id="263" r:id="rId14"/>
    <p:sldId id="257" r:id="rId15"/>
    <p:sldId id="290" r:id="rId16"/>
    <p:sldId id="291" r:id="rId17"/>
    <p:sldId id="293" r:id="rId18"/>
    <p:sldId id="297" r:id="rId19"/>
    <p:sldId id="298" r:id="rId20"/>
    <p:sldId id="299" r:id="rId21"/>
    <p:sldId id="308" r:id="rId22"/>
    <p:sldId id="300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66"/>
    <a:srgbClr val="0000CC"/>
    <a:srgbClr val="FFFF00"/>
    <a:srgbClr val="FF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7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9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5286C0E9-C312-4A7D-9930-6192964E0FD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6C7B7-67C0-47AB-962B-509916BC4C6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BE8DB5-E509-4012-BC5B-5CFB9584B9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5C46F-DBAD-497F-9B00-E7FD7E66E0F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2A148-1984-4EB6-BC04-BD471BA673F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09ECE-9665-443B-AFFE-CBF20EA004F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05A48-4CA2-460B-A9A9-2279E718098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9FA8-DCD0-4D03-8238-77898302A2A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CF9A0-9D0A-4B28-9FD9-3384D8EEB6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995468-6930-403F-B5A7-3F1DFA67230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5BA11-1F9A-43D4-B573-7865EE97AD3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4202F4-5FD7-4118-9B0F-693F1EA1C1B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80E9322-1CE1-4225-BB94-978F1E9493B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jpeg"/><Relationship Id="rId6" Type="http://schemas.openxmlformats.org/officeDocument/2006/relationships/image" Target="../media/image11.png"/><Relationship Id="rId5" Type="http://schemas.microsoft.com/office/2007/relationships/media" Target="file:///C:\Documents%20and%20Settings\Administrator\&#26700;&#38754;\unit(2).mp3" TargetMode="External"/><Relationship Id="rId4" Type="http://schemas.openxmlformats.org/officeDocument/2006/relationships/audio" Target="file:///C:\Documents%20and%20Settings\Administrator\&#26700;&#38754;\unit(2).mp3" TargetMode="Externa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jpeg"/><Relationship Id="rId7" Type="http://schemas.openxmlformats.org/officeDocument/2006/relationships/image" Target="../media/image11.png"/><Relationship Id="rId6" Type="http://schemas.microsoft.com/office/2007/relationships/media" Target="file:///C:\Documents%20and%20Settings\Administrator\&#26700;&#38754;\unit(2).mp3" TargetMode="External"/><Relationship Id="rId5" Type="http://schemas.openxmlformats.org/officeDocument/2006/relationships/audio" Target="file:///C:\Documents%20and%20Settings\Administrator\&#26700;&#38754;\unit(2).mp3" TargetMode="Externa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idx="1"/>
          </p:nvPr>
        </p:nvSpPr>
        <p:spPr>
          <a:xfrm>
            <a:off x="0" y="1295456"/>
            <a:ext cx="9144000" cy="1981226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Unit 5</a:t>
            </a:r>
            <a:endParaRPr lang="en-US" altLang="zh-CN" sz="4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en-US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What will you do this weekend?</a:t>
            </a:r>
            <a:endParaRPr lang="en-US" altLang="zh-CN" sz="4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14414" y="0"/>
            <a:ext cx="7215237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290" name="矩形 8"/>
          <p:cNvSpPr>
            <a:spLocks noChangeArrowheads="1"/>
          </p:cNvSpPr>
          <p:nvPr/>
        </p:nvSpPr>
        <p:spPr bwMode="auto">
          <a:xfrm>
            <a:off x="1785938" y="1643063"/>
            <a:ext cx="35004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7200" u="sng" dirty="0">
                <a:solidFill>
                  <a:srgbClr val="FF0000"/>
                </a:solidFill>
              </a:rPr>
              <a:t>Let’s practice!</a:t>
            </a:r>
            <a:endParaRPr lang="zh-CN" altLang="en-US" sz="72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8"/>
          <p:cNvSpPr>
            <a:spLocks noChangeArrowheads="1"/>
          </p:cNvSpPr>
          <p:nvPr/>
        </p:nvSpPr>
        <p:spPr bwMode="auto">
          <a:xfrm>
            <a:off x="-152400" y="5105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Wingdings" panose="05000000000000000000" pitchFamily="2" charset="2"/>
              <a:buChar char="u"/>
            </a:pPr>
            <a:endParaRPr lang="zh-CN" altLang="zh-CN" sz="5400">
              <a:solidFill>
                <a:schemeClr val="bg1"/>
              </a:solidFill>
            </a:endParaRPr>
          </a:p>
        </p:txBody>
      </p:sp>
      <p:pic>
        <p:nvPicPr>
          <p:cNvPr id="13314" name="图片 5" descr="hot dogs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29200" y="2362200"/>
            <a:ext cx="4114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标注 7"/>
          <p:cNvSpPr/>
          <p:nvPr/>
        </p:nvSpPr>
        <p:spPr>
          <a:xfrm>
            <a:off x="0" y="0"/>
            <a:ext cx="7620000" cy="19812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6000" b="1" dirty="0"/>
              <a:t>Would you like some sausages?</a:t>
            </a:r>
            <a:endParaRPr lang="zh-CN" altLang="en-US" sz="6000" b="1" dirty="0"/>
          </a:p>
        </p:txBody>
      </p:sp>
      <p:sp>
        <p:nvSpPr>
          <p:cNvPr id="9" name="椭圆形标注 8"/>
          <p:cNvSpPr/>
          <p:nvPr/>
        </p:nvSpPr>
        <p:spPr>
          <a:xfrm>
            <a:off x="0" y="3124200"/>
            <a:ext cx="4267200" cy="3733800"/>
          </a:xfrm>
          <a:prstGeom prst="wedgeEllipseCallout">
            <a:avLst>
              <a:gd name="adj1" fmla="val -44804"/>
              <a:gd name="adj2" fmla="val 405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5400" b="1" dirty="0"/>
              <a:t>Yes, ....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7" descr="hot dogs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209800"/>
            <a:ext cx="4267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标注 9"/>
          <p:cNvSpPr/>
          <p:nvPr/>
        </p:nvSpPr>
        <p:spPr>
          <a:xfrm>
            <a:off x="381000" y="762000"/>
            <a:ext cx="7086600" cy="12192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7200" b="1" dirty="0"/>
              <a:t>...?</a:t>
            </a:r>
            <a:endParaRPr lang="zh-CN" altLang="en-US" sz="7200" dirty="0"/>
          </a:p>
        </p:txBody>
      </p:sp>
      <p:sp>
        <p:nvSpPr>
          <p:cNvPr id="11" name="圆角矩形标注 10"/>
          <p:cNvSpPr/>
          <p:nvPr/>
        </p:nvSpPr>
        <p:spPr>
          <a:xfrm>
            <a:off x="4419600" y="3733800"/>
            <a:ext cx="4724400" cy="28956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4800" dirty="0"/>
              <a:t>No, thank you.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0" name="Picture 20" descr="8870322_142609330143_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28600" y="4648200"/>
            <a:ext cx="204152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2" descr="9341487_185501005363_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600" y="762000"/>
            <a:ext cx="1752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云形标注 14"/>
          <p:cNvSpPr/>
          <p:nvPr/>
        </p:nvSpPr>
        <p:spPr>
          <a:xfrm>
            <a:off x="2057400" y="304800"/>
            <a:ext cx="4648200" cy="19050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7200" b="1" dirty="0"/>
              <a:t>...?</a:t>
            </a:r>
            <a:endParaRPr lang="zh-CN" altLang="en-US" sz="7200" dirty="0"/>
          </a:p>
        </p:txBody>
      </p:sp>
      <p:sp>
        <p:nvSpPr>
          <p:cNvPr id="16" name="云形标注 15"/>
          <p:cNvSpPr/>
          <p:nvPr/>
        </p:nvSpPr>
        <p:spPr>
          <a:xfrm>
            <a:off x="1905000" y="3581400"/>
            <a:ext cx="3810000" cy="21336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6600" b="1" dirty="0"/>
              <a:t>No,…</a:t>
            </a:r>
            <a:endParaRPr lang="zh-CN" altLang="en-US" sz="6600" dirty="0"/>
          </a:p>
        </p:txBody>
      </p:sp>
      <p:pic>
        <p:nvPicPr>
          <p:cNvPr id="15365" name="图片 16" descr="Halloween candy1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34000" y="331470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/>
          </p:cNvSpPr>
          <p:nvPr>
            <p:ph type="title"/>
          </p:nvPr>
        </p:nvSpPr>
        <p:spPr>
          <a:xfrm>
            <a:off x="1371600" y="228600"/>
            <a:ext cx="5410200" cy="1143000"/>
          </a:xfrm>
          <a:prstGeom prst="wedgeRoundRectCallout">
            <a:avLst>
              <a:gd name="adj1" fmla="val 56634"/>
              <a:gd name="adj2" fmla="val 14500"/>
              <a:gd name="adj3" fmla="val 16667"/>
            </a:avLst>
          </a:prstGeom>
          <a:ln w="76200">
            <a:solidFill>
              <a:srgbClr val="006666">
                <a:alpha val="100000"/>
              </a:srgbClr>
            </a:solidFill>
            <a:miter lim="800000"/>
          </a:ln>
        </p:spPr>
        <p:txBody>
          <a:bodyPr/>
          <a:lstStyle/>
          <a:p>
            <a:pPr eaLnBrk="1" hangingPunct="1"/>
            <a:r>
              <a:rPr lang="en-US" altLang="zh-CN" noProof="1"/>
              <a:t>Would you like some beef?</a:t>
            </a:r>
            <a:endParaRPr lang="en-US" altLang="zh-CN" noProof="1"/>
          </a:p>
        </p:txBody>
      </p:sp>
      <p:pic>
        <p:nvPicPr>
          <p:cNvPr id="45061" name="Picture 5" descr="sy_2010100520355344504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47850" y="2849563"/>
            <a:ext cx="4926013" cy="36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981200" y="1676400"/>
            <a:ext cx="2209800" cy="714375"/>
          </a:xfrm>
          <a:prstGeom prst="wedgeRoundRectCallout">
            <a:avLst>
              <a:gd name="adj1" fmla="val -55833"/>
              <a:gd name="adj2" fmla="val 30532"/>
              <a:gd name="adj3" fmla="val 16667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3600" dirty="0"/>
              <a:t>Yes, ...</a:t>
            </a:r>
            <a:endParaRPr lang="en-US" altLang="zh-CN" sz="3600" dirty="0"/>
          </a:p>
        </p:txBody>
      </p:sp>
      <p:pic>
        <p:nvPicPr>
          <p:cNvPr id="6" name="图片 5" descr="u=3791705592,3516540260&amp;fm=21&amp;gp=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914400"/>
            <a:ext cx="137160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u=2792432703,1841896476&amp;fm=15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228600"/>
            <a:ext cx="17827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/>
      <p:bldP spid="4506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 descr="6608733_11362701332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1050" y="2239963"/>
            <a:ext cx="4425950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371600" y="228600"/>
            <a:ext cx="5410200" cy="1143000"/>
          </a:xfrm>
          <a:prstGeom prst="wedgeRoundRectCallout">
            <a:avLst>
              <a:gd name="adj1" fmla="val 56632"/>
              <a:gd name="adj2" fmla="val 14500"/>
              <a:gd name="adj3" fmla="val 16667"/>
            </a:avLst>
          </a:prstGeom>
          <a:noFill/>
          <a:ln w="76200">
            <a:solidFill>
              <a:srgbClr val="006666"/>
            </a:solidFill>
            <a:miter lim="800000"/>
          </a:ln>
        </p:spPr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Would you like some sweets?</a:t>
            </a:r>
            <a:endParaRPr lang="en-US" altLang="zh-CN" sz="4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905000" y="1752600"/>
            <a:ext cx="5486400" cy="714375"/>
          </a:xfrm>
          <a:prstGeom prst="wedgeRoundRectCallout">
            <a:avLst>
              <a:gd name="adj1" fmla="val -55833"/>
              <a:gd name="adj2" fmla="val 30532"/>
              <a:gd name="adj3" fmla="val 16667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3600" dirty="0"/>
              <a:t>No, ...</a:t>
            </a:r>
            <a:endParaRPr lang="en-US" altLang="zh-CN" sz="3600" dirty="0"/>
          </a:p>
        </p:txBody>
      </p:sp>
      <p:pic>
        <p:nvPicPr>
          <p:cNvPr id="9" name="图片 8" descr="u=3791705592,3516540260&amp;fm=21&amp;gp=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914400"/>
            <a:ext cx="137160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u=2792432703,1841896476&amp;fm=15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228600"/>
            <a:ext cx="17827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 descr="2983387_092943000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913" y="2106613"/>
            <a:ext cx="5880100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/>
          </p:cNvSpPr>
          <p:nvPr>
            <p:ph type="title"/>
          </p:nvPr>
        </p:nvSpPr>
        <p:spPr>
          <a:xfrm>
            <a:off x="1371600" y="228600"/>
            <a:ext cx="5410200" cy="1143000"/>
          </a:xfrm>
          <a:prstGeom prst="wedgeRoundRectCallout">
            <a:avLst>
              <a:gd name="adj1" fmla="val 56634"/>
              <a:gd name="adj2" fmla="val 14500"/>
              <a:gd name="adj3" fmla="val 16667"/>
            </a:avLst>
          </a:prstGeom>
          <a:ln w="76200">
            <a:solidFill>
              <a:srgbClr val="006666">
                <a:alpha val="100000"/>
              </a:srgbClr>
            </a:solidFill>
            <a:miter lim="800000"/>
          </a:ln>
        </p:spPr>
        <p:txBody>
          <a:bodyPr/>
          <a:lstStyle/>
          <a:p>
            <a:pPr eaLnBrk="1" hangingPunct="1"/>
            <a:r>
              <a:rPr lang="en-US" altLang="zh-CN" noProof="1"/>
              <a:t>Would you like a cake?</a:t>
            </a:r>
            <a:endParaRPr lang="en-US" altLang="zh-CN" noProof="1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981200" y="1905000"/>
            <a:ext cx="1600200" cy="714375"/>
          </a:xfrm>
          <a:prstGeom prst="wedgeRoundRectCallout">
            <a:avLst>
              <a:gd name="adj1" fmla="val -55833"/>
              <a:gd name="adj2" fmla="val 30532"/>
              <a:gd name="adj3" fmla="val 16667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3600" dirty="0"/>
              <a:t>….</a:t>
            </a:r>
            <a:endParaRPr lang="en-US" altLang="zh-CN" sz="3600" dirty="0"/>
          </a:p>
        </p:txBody>
      </p:sp>
      <p:pic>
        <p:nvPicPr>
          <p:cNvPr id="9" name="图片 8" descr="u=3791705592,3516540260&amp;fm=21&amp;gp=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914400"/>
            <a:ext cx="137160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u=2792432703,1841896476&amp;fm=15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228600"/>
            <a:ext cx="17827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/>
          </p:cNvSpPr>
          <p:nvPr>
            <p:ph type="title"/>
          </p:nvPr>
        </p:nvSpPr>
        <p:spPr>
          <a:xfrm>
            <a:off x="1371600" y="228600"/>
            <a:ext cx="5410200" cy="1143000"/>
          </a:xfrm>
          <a:prstGeom prst="wedgeRoundRectCallout">
            <a:avLst>
              <a:gd name="adj1" fmla="val 56634"/>
              <a:gd name="adj2" fmla="val 14500"/>
              <a:gd name="adj3" fmla="val 16667"/>
            </a:avLst>
          </a:prstGeom>
          <a:ln w="76200">
            <a:solidFill>
              <a:srgbClr val="006666">
                <a:alpha val="100000"/>
              </a:srgbClr>
            </a:solidFill>
            <a:miter lim="800000"/>
          </a:ln>
        </p:spPr>
        <p:txBody>
          <a:bodyPr/>
          <a:lstStyle/>
          <a:p>
            <a:pPr eaLnBrk="1" hangingPunct="1"/>
            <a:r>
              <a:rPr lang="en-US" altLang="zh-CN" noProof="1"/>
              <a:t>…?</a:t>
            </a:r>
            <a:endParaRPr lang="en-US" altLang="zh-CN" noProof="1"/>
          </a:p>
        </p:txBody>
      </p:sp>
      <p:pic>
        <p:nvPicPr>
          <p:cNvPr id="45061" name="Picture 5" descr="sy_2010100520355344504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47850" y="2849563"/>
            <a:ext cx="4926013" cy="36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905000" y="1752600"/>
            <a:ext cx="5486400" cy="714375"/>
          </a:xfrm>
          <a:prstGeom prst="wedgeRoundRectCallout">
            <a:avLst>
              <a:gd name="adj1" fmla="val -55833"/>
              <a:gd name="adj2" fmla="val 30532"/>
              <a:gd name="adj3" fmla="val 16667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3600" dirty="0"/>
              <a:t>No, thank you.</a:t>
            </a:r>
            <a:endParaRPr lang="en-US" altLang="zh-CN" sz="3600" dirty="0"/>
          </a:p>
        </p:txBody>
      </p:sp>
      <p:pic>
        <p:nvPicPr>
          <p:cNvPr id="6" name="图片 5" descr="u=3791705592,3516540260&amp;fm=21&amp;gp=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914400"/>
            <a:ext cx="137160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u=2792432703,1841896476&amp;fm=15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228600"/>
            <a:ext cx="17827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/>
      <p:bldP spid="4506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 descr="2983387_092943000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913" y="3352800"/>
            <a:ext cx="5297487" cy="316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/>
          </p:cNvSpPr>
          <p:nvPr>
            <p:ph type="title"/>
          </p:nvPr>
        </p:nvSpPr>
        <p:spPr>
          <a:xfrm>
            <a:off x="1371600" y="228600"/>
            <a:ext cx="5410200" cy="1143000"/>
          </a:xfrm>
          <a:prstGeom prst="wedgeRoundRectCallout">
            <a:avLst>
              <a:gd name="adj1" fmla="val 56634"/>
              <a:gd name="adj2" fmla="val 14500"/>
              <a:gd name="adj3" fmla="val 16667"/>
            </a:avLst>
          </a:prstGeom>
          <a:ln w="76200">
            <a:solidFill>
              <a:srgbClr val="006666">
                <a:alpha val="100000"/>
              </a:srgbClr>
            </a:solidFill>
            <a:miter lim="800000"/>
          </a:ln>
        </p:spPr>
        <p:txBody>
          <a:bodyPr/>
          <a:lstStyle/>
          <a:p>
            <a:pPr eaLnBrk="1" hangingPunct="1"/>
            <a:r>
              <a:rPr lang="en-US" altLang="zh-CN" noProof="1"/>
              <a:t>…?</a:t>
            </a:r>
            <a:endParaRPr lang="en-US" altLang="zh-CN" noProof="1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981200" y="1905000"/>
            <a:ext cx="6096000" cy="714375"/>
          </a:xfrm>
          <a:prstGeom prst="wedgeRoundRectCallout">
            <a:avLst>
              <a:gd name="adj1" fmla="val -55833"/>
              <a:gd name="adj2" fmla="val 30532"/>
              <a:gd name="adj3" fmla="val 16667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3600" dirty="0"/>
              <a:t>Yes, please.</a:t>
            </a:r>
            <a:endParaRPr lang="en-US" altLang="zh-CN" sz="3600" dirty="0"/>
          </a:p>
        </p:txBody>
      </p:sp>
      <p:pic>
        <p:nvPicPr>
          <p:cNvPr id="9" name="图片 8" descr="u=3791705592,3516540260&amp;fm=21&amp;gp=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914400"/>
            <a:ext cx="137160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u=2792432703,1841896476&amp;fm=15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228600"/>
            <a:ext cx="17827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 descr="2983387_092943000_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871663" y="3352800"/>
            <a:ext cx="4217987" cy="316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Grp="1"/>
          </p:cNvSpPr>
          <p:nvPr>
            <p:ph type="title"/>
          </p:nvPr>
        </p:nvSpPr>
        <p:spPr>
          <a:xfrm>
            <a:off x="1371600" y="228600"/>
            <a:ext cx="5410200" cy="1143000"/>
          </a:xfrm>
          <a:prstGeom prst="wedgeRoundRectCallout">
            <a:avLst>
              <a:gd name="adj1" fmla="val 56634"/>
              <a:gd name="adj2" fmla="val 14500"/>
              <a:gd name="adj3" fmla="val 16667"/>
            </a:avLst>
          </a:prstGeom>
          <a:ln w="76200">
            <a:solidFill>
              <a:srgbClr val="006666">
                <a:alpha val="100000"/>
              </a:srgbClr>
            </a:solidFill>
            <a:miter lim="800000"/>
          </a:ln>
        </p:spPr>
        <p:txBody>
          <a:bodyPr/>
          <a:lstStyle/>
          <a:p>
            <a:pPr eaLnBrk="1" hangingPunct="1"/>
            <a:r>
              <a:rPr lang="en-US" altLang="zh-CN" noProof="1"/>
              <a:t>…?</a:t>
            </a:r>
            <a:endParaRPr lang="en-US" altLang="zh-CN" noProof="1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981200" y="1905000"/>
            <a:ext cx="6096000" cy="714375"/>
          </a:xfrm>
          <a:prstGeom prst="wedgeRoundRectCallout">
            <a:avLst>
              <a:gd name="adj1" fmla="val -55833"/>
              <a:gd name="adj2" fmla="val 30532"/>
              <a:gd name="adj3" fmla="val 16667"/>
            </a:avLst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3600" dirty="0"/>
              <a:t>                    ….</a:t>
            </a:r>
            <a:endParaRPr lang="en-US" altLang="zh-CN" sz="3600" dirty="0"/>
          </a:p>
        </p:txBody>
      </p:sp>
      <p:pic>
        <p:nvPicPr>
          <p:cNvPr id="9" name="图片 8" descr="u=3791705592,3516540260&amp;fm=21&amp;gp=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914400"/>
            <a:ext cx="137160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u=2792432703,1841896476&amp;fm=15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228600"/>
            <a:ext cx="17827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4"/>
          <p:cNvSpPr>
            <a:spLocks noChangeArrowheads="1"/>
          </p:cNvSpPr>
          <p:nvPr/>
        </p:nvSpPr>
        <p:spPr bwMode="auto">
          <a:xfrm>
            <a:off x="0" y="16002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5123" name="标题 8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3505200" cy="4343400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solidFill>
                  <a:srgbClr val="FF6600"/>
                </a:solidFill>
                <a:latin typeface="Times New Roman" panose="02020603050405020304" pitchFamily="18" charset="0"/>
              </a:rPr>
              <a:t>Would you like a pie?</a:t>
            </a:r>
            <a:br>
              <a:rPr lang="en-US" altLang="zh-CN" b="1" dirty="0" smtClean="0">
                <a:solidFill>
                  <a:srgbClr val="FF6600"/>
                </a:solidFill>
                <a:latin typeface="Times New Roman" panose="02020603050405020304" pitchFamily="18" charset="0"/>
              </a:rPr>
            </a:br>
            <a:br>
              <a:rPr lang="en-US" altLang="zh-CN" dirty="0" smtClean="0"/>
            </a:br>
            <a:endParaRPr lang="zh-CN" altLang="en-US" dirty="0" smtClean="0"/>
          </a:p>
        </p:txBody>
      </p:sp>
      <p:pic>
        <p:nvPicPr>
          <p:cNvPr id="4099" name="图片 4" descr="pie.jp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181600" y="3429000"/>
            <a:ext cx="396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形标注 5"/>
          <p:cNvSpPr/>
          <p:nvPr/>
        </p:nvSpPr>
        <p:spPr>
          <a:xfrm>
            <a:off x="228600" y="2895600"/>
            <a:ext cx="5029200" cy="3733800"/>
          </a:xfrm>
          <a:prstGeom prst="wedgeEllipseCallout">
            <a:avLst>
              <a:gd name="adj1" fmla="val -37782"/>
              <a:gd name="adj2" fmla="val 479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6000" dirty="0">
                <a:solidFill>
                  <a:srgbClr val="FF0000"/>
                </a:solidFill>
              </a:rPr>
              <a:t>No, thank you.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42938" y="857250"/>
            <a:ext cx="507206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dirty="0">
                <a:solidFill>
                  <a:srgbClr val="FF0000"/>
                </a:solidFill>
              </a:rPr>
              <a:t>Homework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1500" y="2500313"/>
            <a:ext cx="6429375" cy="375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/>
              <a:t>1, talk with your friends about what they want.</a:t>
            </a:r>
            <a:endParaRPr lang="en-US" altLang="zh-CN" sz="4800" b="1" dirty="0"/>
          </a:p>
          <a:p>
            <a:pPr eaLnBrk="1" hangingPunct="1"/>
            <a:r>
              <a:rPr lang="en-US" altLang="zh-CN" sz="4800" b="1" dirty="0"/>
              <a:t>2, collect the words of food.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3132138" y="260350"/>
            <a:ext cx="5543550" cy="3673475"/>
          </a:xfrm>
          <a:prstGeom prst="cloudCallout">
            <a:avLst>
              <a:gd name="adj1" fmla="val -48838"/>
              <a:gd name="adj2" fmla="val 601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Bye-bye</a:t>
            </a:r>
            <a:endParaRPr lang="zh-CN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0" y="1143000"/>
            <a:ext cx="9144000" cy="23622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zh-CN" sz="4800" dirty="0" smtClean="0">
                <a:solidFill>
                  <a:srgbClr val="FF6600"/>
                </a:solidFill>
                <a:latin typeface="Times New Roman" panose="02020603050405020304" pitchFamily="18" charset="0"/>
              </a:rPr>
              <a:t>Would you like a pie?</a:t>
            </a:r>
            <a:endParaRPr lang="en-US" altLang="zh-CN" sz="4800" dirty="0" smtClean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2" name="图片 2" descr="pie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048000"/>
            <a:ext cx="5715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标注 3"/>
          <p:cNvSpPr/>
          <p:nvPr/>
        </p:nvSpPr>
        <p:spPr>
          <a:xfrm>
            <a:off x="5638800" y="3962400"/>
            <a:ext cx="3505200" cy="24384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4800" dirty="0">
                <a:solidFill>
                  <a:srgbClr val="FF0000"/>
                </a:solidFill>
              </a:rPr>
              <a:t>Yes, please.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4"/>
          <p:cNvSpPr>
            <a:spLocks noChangeArrowheads="1"/>
          </p:cNvSpPr>
          <p:nvPr/>
        </p:nvSpPr>
        <p:spPr bwMode="auto">
          <a:xfrm>
            <a:off x="0" y="16002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886200" y="133350"/>
            <a:ext cx="4953000" cy="6740525"/>
          </a:xfrm>
          <a:prstGeom prst="rect">
            <a:avLst/>
          </a:prstGeom>
          <a:solidFill>
            <a:schemeClr val="bg1">
              <a:lumMod val="75000"/>
              <a:alpha val="45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7200" dirty="0">
                <a:latin typeface="Times New Roman" panose="02020603050405020304" pitchFamily="18" charset="0"/>
              </a:rPr>
              <a:t>Would you like some beef?</a:t>
            </a:r>
            <a:endParaRPr lang="en-US" altLang="zh-CN" sz="7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endParaRPr lang="en-US" altLang="zh-CN" sz="7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7200" dirty="0">
                <a:latin typeface="Times New Roman" panose="02020603050405020304" pitchFamily="18" charset="0"/>
              </a:rPr>
              <a:t>Yes, please.</a:t>
            </a:r>
            <a:endParaRPr lang="en-US" altLang="zh-CN" sz="7200" dirty="0">
              <a:latin typeface="Times New Roman" panose="02020603050405020304" pitchFamily="18" charset="0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19125" y="1743075"/>
            <a:ext cx="2360613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4"/>
          <p:cNvSpPr>
            <a:spLocks noChangeArrowheads="1"/>
          </p:cNvSpPr>
          <p:nvPr/>
        </p:nvSpPr>
        <p:spPr bwMode="auto">
          <a:xfrm>
            <a:off x="0" y="16002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886200" y="133350"/>
            <a:ext cx="4953000" cy="6740525"/>
          </a:xfrm>
          <a:prstGeom prst="rect">
            <a:avLst/>
          </a:prstGeom>
          <a:solidFill>
            <a:schemeClr val="bg1">
              <a:lumMod val="75000"/>
              <a:alpha val="45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7200" dirty="0">
                <a:latin typeface="Times New Roman" panose="02020603050405020304" pitchFamily="18" charset="0"/>
              </a:rPr>
              <a:t>Would you like some chicken?</a:t>
            </a:r>
            <a:endParaRPr lang="en-US" altLang="zh-CN" sz="7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endParaRPr lang="en-US" altLang="zh-CN" sz="7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7200" dirty="0">
                <a:latin typeface="Times New Roman" panose="02020603050405020304" pitchFamily="18" charset="0"/>
              </a:rPr>
              <a:t>Yes, please.</a:t>
            </a:r>
            <a:endParaRPr lang="en-US" altLang="zh-CN" sz="7200" dirty="0">
              <a:latin typeface="Times New Roman" panose="02020603050405020304" pitchFamily="18" charset="0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19125" y="1743075"/>
            <a:ext cx="2360613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4"/>
          <p:cNvSpPr>
            <a:spLocks noChangeArrowheads="1"/>
          </p:cNvSpPr>
          <p:nvPr/>
        </p:nvSpPr>
        <p:spPr bwMode="auto">
          <a:xfrm>
            <a:off x="0" y="16002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886200" y="133350"/>
            <a:ext cx="4953000" cy="5078413"/>
          </a:xfrm>
          <a:prstGeom prst="rect">
            <a:avLst/>
          </a:prstGeom>
          <a:solidFill>
            <a:schemeClr val="bg1">
              <a:lumMod val="75000"/>
              <a:alpha val="45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7200" dirty="0">
                <a:latin typeface="Times New Roman" panose="02020603050405020304" pitchFamily="18" charset="0"/>
              </a:rPr>
              <a:t>What would you like?</a:t>
            </a:r>
            <a:endParaRPr lang="en-US" altLang="zh-CN" sz="7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7200" dirty="0">
                <a:latin typeface="Times New Roman" panose="02020603050405020304" pitchFamily="18" charset="0"/>
              </a:rPr>
              <a:t>I’d like a cake.</a:t>
            </a:r>
            <a:endParaRPr lang="en-US" altLang="zh-CN" sz="7200" dirty="0">
              <a:latin typeface="Times New Roman" panose="02020603050405020304" pitchFamily="18" charset="0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19125" y="1743075"/>
            <a:ext cx="2360613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14414" y="0"/>
            <a:ext cx="7215237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1785938" y="2514600"/>
            <a:ext cx="35004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u="sng" dirty="0">
                <a:solidFill>
                  <a:srgbClr val="FF0000"/>
                </a:solidFill>
              </a:rPr>
              <a:t>Would you like …?</a:t>
            </a:r>
            <a:endParaRPr lang="en-US" altLang="zh-CN" sz="3200" u="sng" dirty="0">
              <a:solidFill>
                <a:srgbClr val="FF0000"/>
              </a:solidFill>
            </a:endParaRPr>
          </a:p>
          <a:p>
            <a:r>
              <a:rPr lang="zh-CN" altLang="en-US" sz="3200" u="sng" dirty="0">
                <a:solidFill>
                  <a:srgbClr val="FF0000"/>
                </a:solidFill>
              </a:rPr>
              <a:t>用来提问你想要</a:t>
            </a:r>
            <a:r>
              <a:rPr lang="en-US" altLang="zh-CN" sz="3200" u="sng" dirty="0">
                <a:solidFill>
                  <a:srgbClr val="FF0000"/>
                </a:solidFill>
              </a:rPr>
              <a:t>…</a:t>
            </a:r>
            <a:r>
              <a:rPr lang="zh-CN" altLang="en-US" sz="3200" u="sng" dirty="0">
                <a:solidFill>
                  <a:srgbClr val="FF0000"/>
                </a:solidFill>
              </a:rPr>
              <a:t>吗？</a:t>
            </a:r>
            <a:endParaRPr lang="zh-CN" altLang="en-US" sz="3200" u="sng" dirty="0">
              <a:solidFill>
                <a:srgbClr val="FF0000"/>
              </a:solidFill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228600" y="0"/>
            <a:ext cx="4114800" cy="152400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4000" dirty="0"/>
              <a:t>Summary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1" cstate="screen">
            <a:lum bright="10000" contrast="20000"/>
          </a:blip>
          <a:srcRect/>
          <a:stretch>
            <a:fillRect/>
          </a:stretch>
        </p:blipFill>
        <p:spPr bwMode="auto">
          <a:xfrm>
            <a:off x="-1" y="838199"/>
            <a:ext cx="1905000" cy="13858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 cstate="screen">
            <a:lum bright="10000" contrast="20000"/>
          </a:blip>
          <a:srcRect/>
          <a:stretch>
            <a:fillRect/>
          </a:stretch>
        </p:blipFill>
        <p:spPr bwMode="auto">
          <a:xfrm>
            <a:off x="-1" y="4267199"/>
            <a:ext cx="1981201" cy="13350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48" name="Picture 10" descr="moxige_guoqi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934200" y="914400"/>
            <a:ext cx="193198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unit(2)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6324600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 descr="0170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410200" y="2819400"/>
            <a:ext cx="2489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标注 17"/>
          <p:cNvSpPr/>
          <p:nvPr/>
        </p:nvSpPr>
        <p:spPr>
          <a:xfrm>
            <a:off x="1752600" y="304800"/>
            <a:ext cx="5029200" cy="12192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4400" dirty="0">
                <a:solidFill>
                  <a:srgbClr val="FF0000"/>
                </a:solidFill>
              </a:rPr>
              <a:t>Would you like some sweets?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1905000" y="2743200"/>
            <a:ext cx="3048000" cy="1600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5400" b="1" u="sng" dirty="0">
                <a:solidFill>
                  <a:srgbClr val="FF0000"/>
                </a:solidFill>
              </a:rPr>
              <a:t>No, thanks.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" fill="hold"/>
                                        <p:tgtEl>
                                          <p:spTgt spid="10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4"/>
                </p:tgtEl>
              </p:cMediaNode>
            </p:audio>
          </p:childTnLst>
        </p:cTn>
      </p:par>
    </p:tnLst>
    <p:bldLst>
      <p:bldP spid="18" grpId="0" animBg="1" autoUpdateAnimBg="0" build="p"/>
      <p:bldP spid="19" grpId="0" animBg="1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1" cstate="screen">
            <a:lum bright="10000" contrast="20000"/>
          </a:blip>
          <a:srcRect/>
          <a:stretch>
            <a:fillRect/>
          </a:stretch>
        </p:blipFill>
        <p:spPr bwMode="auto">
          <a:xfrm>
            <a:off x="-1" y="838199"/>
            <a:ext cx="1905000" cy="13858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 cstate="screen">
            <a:lum bright="10000" contrast="20000"/>
          </a:blip>
          <a:srcRect/>
          <a:stretch>
            <a:fillRect/>
          </a:stretch>
        </p:blipFill>
        <p:spPr bwMode="auto">
          <a:xfrm>
            <a:off x="-1" y="4267199"/>
            <a:ext cx="1981201" cy="13350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48" name="Picture 10" descr="moxige_guoqi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934200" y="1181100"/>
            <a:ext cx="193198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11" descr="0100000000000011909251847387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4419600"/>
            <a:ext cx="34353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unit(2).mp3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6324600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 descr="0170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105400" y="2800350"/>
            <a:ext cx="24892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标注 17"/>
          <p:cNvSpPr/>
          <p:nvPr/>
        </p:nvSpPr>
        <p:spPr>
          <a:xfrm>
            <a:off x="1752600" y="304800"/>
            <a:ext cx="5029200" cy="12192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4400" dirty="0">
                <a:solidFill>
                  <a:srgbClr val="FF0000"/>
                </a:solidFill>
              </a:rPr>
              <a:t>Would you like a cake?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1905000" y="2743200"/>
            <a:ext cx="3048000" cy="1600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5400" b="1" u="sng" dirty="0">
                <a:solidFill>
                  <a:srgbClr val="FF0000"/>
                </a:solidFill>
              </a:rPr>
              <a:t>Yes, please.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1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" fill="hold"/>
                                        <p:tgtEl>
                                          <p:spTgt spid="112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9"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9"/>
                </p:tgtEl>
              </p:cMediaNode>
            </p:audio>
          </p:childTnLst>
        </p:cTn>
      </p:par>
    </p:tnLst>
    <p:bldLst>
      <p:bldP spid="18" grpId="0" animBg="1" autoUpdateAnimBg="0" build="p"/>
      <p:bldP spid="19" grpId="0" animBg="1" autoUpdateAnimBg="0" build="p"/>
    </p:bldLst>
  </p:timing>
</p:sld>
</file>

<file path=ppt/tags/tag1.xml><?xml version="1.0" encoding="utf-8"?>
<p:tagLst xmlns:p="http://schemas.openxmlformats.org/presentationml/2006/main">
  <p:tag name="KSO_WPP_MARK_KEY" val="a9e5e52a-0ee9-4995-9963-e3eedcf1b53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640</Words>
  <Application>WPS 演示</Application>
  <PresentationFormat>全屏显示(4:3)</PresentationFormat>
  <Paragraphs>80</Paragraphs>
  <Slides>21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Arial</vt:lpstr>
      <vt:lpstr>第一PPT模板网-WWW.1PPT.COM</vt:lpstr>
      <vt:lpstr>PowerPoint 演示文稿</vt:lpstr>
      <vt:lpstr>Would you like a pie?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Would you like some beef?</vt:lpstr>
      <vt:lpstr>PowerPoint 演示文稿</vt:lpstr>
      <vt:lpstr>Would you like a cake?</vt:lpstr>
      <vt:lpstr>…?</vt:lpstr>
      <vt:lpstr>…?</vt:lpstr>
      <vt:lpstr>…?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</cp:revision>
  <dcterms:created xsi:type="dcterms:W3CDTF">2016-08-12T06:05:00Z</dcterms:created>
  <dcterms:modified xsi:type="dcterms:W3CDTF">2023-02-27T06:45:15Z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F6FF23F0E45644FE84FAD926063D6FE9</vt:lpwstr>
  </property>
</Properties>
</file>