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A94E8-C3F4-4C11-A430-5BFB9CA8F2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8B86A-46D8-489B-A6CE-EE1DE7A646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723C2-66E5-428E-98E9-86CB56E6270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ED34B-E41E-41C8-9F9F-DD68C5EBA4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B4FB0-1723-4B09-99CE-92C52556AD7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EEADD-EABE-4774-82CB-6B4AFDDB844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A01E6-85E9-4E86-B9D2-016A8091F4D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C6F6A-1960-4F71-9A39-07E5F5F659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C5A20-09EF-4E53-8171-3837DA0CABE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00FD2-CE5D-4463-BDF4-836E8BD44D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DCFCB-F994-45DA-A147-11D5DF2DA2A0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66335-D5F7-4BB0-8E15-BE09FE8513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7EF47-A90E-4CC6-AEDE-143AB828AE69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6DC9F-C8DB-4804-BE75-714F3267887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58218-76A0-462B-9D3D-BE027DEA81A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197AB-2F22-46B0-8AD7-0BE07D66AF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0DEBC-5B32-40EC-87E1-47930743D4D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1ABD1-FB70-4A09-B317-627F04C9EE0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D7834-7CE2-40D4-9A58-CD81DD4B9E5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5355B-26BD-4261-93E8-C6DD429A5ED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08357-0219-4F79-B73C-55655389A86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0D5C6-8DB1-4555-AB37-4C12BA1B8E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3DBB6D3-2309-4C76-818A-930B7E66E8A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7762981-D858-4427-A37F-335E95DED44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916832"/>
            <a:ext cx="9144000" cy="14700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 Can I help you?</a:t>
            </a:r>
            <a:endParaRPr lang="zh-CN" altLang="en-US" sz="5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标题 1"/>
          <p:cNvSpPr>
            <a:spLocks noGrp="1"/>
          </p:cNvSpPr>
          <p:nvPr>
            <p:ph type="ctrTitle"/>
          </p:nvPr>
        </p:nvSpPr>
        <p:spPr>
          <a:xfrm>
            <a:off x="0" y="15716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Make sentences</a:t>
            </a:r>
            <a:endParaRPr lang="zh-CN" altLang="en-US" b="1" smtClean="0"/>
          </a:p>
        </p:txBody>
      </p:sp>
      <p:sp>
        <p:nvSpPr>
          <p:cNvPr id="11268" name="副标题 2"/>
          <p:cNvSpPr>
            <a:spLocks noGrp="1"/>
          </p:cNvSpPr>
          <p:nvPr>
            <p:ph type="subTitle" idx="1"/>
          </p:nvPr>
        </p:nvSpPr>
        <p:spPr>
          <a:xfrm>
            <a:off x="785813" y="300037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sz="4400" smtClean="0">
                <a:solidFill>
                  <a:srgbClr val="7030A0"/>
                </a:solidFill>
              </a:rPr>
              <a:t>can  </a:t>
            </a:r>
            <a:endParaRPr lang="en-US" altLang="zh-CN" sz="4400" smtClean="0">
              <a:solidFill>
                <a:srgbClr val="7030A0"/>
              </a:solidFill>
            </a:endParaRPr>
          </a:p>
          <a:p>
            <a:pPr eaLnBrk="1" hangingPunct="1"/>
            <a:r>
              <a:rPr lang="en-US" altLang="zh-CN" sz="4400" smtClean="0">
                <a:solidFill>
                  <a:srgbClr val="7030A0"/>
                </a:solidFill>
              </a:rPr>
              <a:t> help    want   </a:t>
            </a:r>
            <a:endParaRPr lang="zh-CN" altLang="en-US" sz="440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标题 1"/>
          <p:cNvSpPr>
            <a:spLocks noGrp="1"/>
          </p:cNvSpPr>
          <p:nvPr>
            <p:ph type="ctrTitle"/>
          </p:nvPr>
        </p:nvSpPr>
        <p:spPr>
          <a:xfrm>
            <a:off x="0" y="1143000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CN" b="1" dirty="0" smtClean="0"/>
              <a:t>Answers</a:t>
            </a:r>
            <a:endParaRPr lang="zh-CN" altLang="en-US" b="1" dirty="0" smtClean="0"/>
          </a:p>
        </p:txBody>
      </p:sp>
      <p:sp>
        <p:nvSpPr>
          <p:cNvPr id="12292" name="副标题 2"/>
          <p:cNvSpPr>
            <a:spLocks noGrp="1"/>
          </p:cNvSpPr>
          <p:nvPr>
            <p:ph type="subTitle" idx="1"/>
          </p:nvPr>
        </p:nvSpPr>
        <p:spPr>
          <a:xfrm>
            <a:off x="1000125" y="2357438"/>
            <a:ext cx="6400800" cy="2786062"/>
          </a:xfrm>
        </p:spPr>
        <p:txBody>
          <a:bodyPr/>
          <a:lstStyle/>
          <a:p>
            <a:pPr eaLnBrk="1" hangingPunct="1"/>
            <a:r>
              <a:rPr lang="en-US" altLang="zh-CN" sz="4400" dirty="0" smtClean="0">
                <a:solidFill>
                  <a:srgbClr val="7030A0"/>
                </a:solidFill>
              </a:rPr>
              <a:t>Can I help you?</a:t>
            </a:r>
            <a:endParaRPr lang="en-US" altLang="zh-CN" sz="4400" dirty="0" smtClean="0">
              <a:solidFill>
                <a:srgbClr val="7030A0"/>
              </a:solidFill>
            </a:endParaRPr>
          </a:p>
          <a:p>
            <a:pPr eaLnBrk="1" hangingPunct="1"/>
            <a:r>
              <a:rPr lang="en-US" altLang="zh-CN" sz="4400" dirty="0" smtClean="0">
                <a:solidFill>
                  <a:srgbClr val="7030A0"/>
                </a:solidFill>
              </a:rPr>
              <a:t>Can I have a toy ?</a:t>
            </a:r>
            <a:endParaRPr lang="en-US" altLang="zh-CN" sz="4400" dirty="0" smtClean="0">
              <a:solidFill>
                <a:srgbClr val="7030A0"/>
              </a:solidFill>
            </a:endParaRPr>
          </a:p>
          <a:p>
            <a:pPr eaLnBrk="1" hangingPunct="1"/>
            <a:r>
              <a:rPr lang="en-US" altLang="zh-CN" sz="4400" dirty="0" smtClean="0">
                <a:solidFill>
                  <a:srgbClr val="7030A0"/>
                </a:solidFill>
              </a:rPr>
              <a:t>I want a toy train.</a:t>
            </a:r>
            <a:endParaRPr lang="en-US" altLang="zh-CN" sz="4400" dirty="0" smtClean="0">
              <a:solidFill>
                <a:srgbClr val="7030A0"/>
              </a:solidFill>
            </a:endParaRPr>
          </a:p>
          <a:p>
            <a:pPr eaLnBrk="1" hangingPunct="1"/>
            <a:endParaRPr lang="zh-CN" altLang="en-US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标题 1"/>
          <p:cNvSpPr>
            <a:spLocks noGrp="1"/>
          </p:cNvSpPr>
          <p:nvPr>
            <p:ph type="ctrTitle"/>
          </p:nvPr>
        </p:nvSpPr>
        <p:spPr>
          <a:xfrm>
            <a:off x="-142875" y="128587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CN" b="1" dirty="0" smtClean="0"/>
              <a:t>Let’s act</a:t>
            </a:r>
            <a:endParaRPr lang="zh-CN" altLang="en-US" b="1" dirty="0" smtClean="0"/>
          </a:p>
        </p:txBody>
      </p:sp>
      <p:sp>
        <p:nvSpPr>
          <p:cNvPr id="13316" name="副标题 2"/>
          <p:cNvSpPr>
            <a:spLocks noGrp="1"/>
          </p:cNvSpPr>
          <p:nvPr>
            <p:ph type="subTitle" idx="1"/>
          </p:nvPr>
        </p:nvSpPr>
        <p:spPr>
          <a:xfrm>
            <a:off x="1857375" y="2857500"/>
            <a:ext cx="4872038" cy="1752600"/>
          </a:xfrm>
        </p:spPr>
        <p:txBody>
          <a:bodyPr/>
          <a:lstStyle/>
          <a:p>
            <a:pPr algn="l" eaLnBrk="1" hangingPunct="1"/>
            <a:r>
              <a:rPr lang="en-US" altLang="zh-CN" sz="4000" dirty="0" smtClean="0">
                <a:solidFill>
                  <a:srgbClr val="7030A0"/>
                </a:solidFill>
              </a:rPr>
              <a:t>- Hello, can I help you?</a:t>
            </a:r>
            <a:endParaRPr lang="en-US" altLang="zh-CN" sz="4000" dirty="0" smtClean="0">
              <a:solidFill>
                <a:srgbClr val="7030A0"/>
              </a:solidFill>
            </a:endParaRPr>
          </a:p>
          <a:p>
            <a:pPr algn="l" eaLnBrk="1" hangingPunct="1"/>
            <a:r>
              <a:rPr lang="en-US" altLang="zh-CN" sz="4000" dirty="0" smtClean="0">
                <a:solidFill>
                  <a:srgbClr val="7030A0"/>
                </a:solidFill>
              </a:rPr>
              <a:t>- Yes, I want a …</a:t>
            </a:r>
            <a:endParaRPr lang="zh-CN" altLang="en-US" sz="4000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标题 1"/>
          <p:cNvSpPr>
            <a:spLocks noGrp="1"/>
          </p:cNvSpPr>
          <p:nvPr>
            <p:ph type="ctrTitle"/>
          </p:nvPr>
        </p:nvSpPr>
        <p:spPr>
          <a:xfrm>
            <a:off x="928688" y="1714500"/>
            <a:ext cx="5672137" cy="441325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Let’s act</a:t>
            </a:r>
            <a:endParaRPr lang="zh-CN" altLang="en-US" b="1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43063" y="2786063"/>
            <a:ext cx="4757737" cy="1752600"/>
          </a:xfrm>
        </p:spPr>
        <p:txBody>
          <a:bodyPr rtlCol="0">
            <a:normAutofit fontScale="925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>
                <a:solidFill>
                  <a:srgbClr val="7030A0"/>
                </a:solidFill>
              </a:rPr>
              <a:t>- Which one do you like?</a:t>
            </a:r>
            <a:endParaRPr lang="en-US" altLang="zh-CN" sz="4000" dirty="0" smtClean="0">
              <a:solidFill>
                <a:srgbClr val="7030A0"/>
              </a:solidFill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>
                <a:solidFill>
                  <a:srgbClr val="7030A0"/>
                </a:solidFill>
              </a:rPr>
              <a:t>- I like blue one.</a:t>
            </a:r>
            <a:endParaRPr lang="zh-CN" altLang="en-US" sz="4000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标题 1"/>
          <p:cNvSpPr>
            <a:spLocks noGrp="1"/>
          </p:cNvSpPr>
          <p:nvPr>
            <p:ph type="ctrTitle"/>
          </p:nvPr>
        </p:nvSpPr>
        <p:spPr>
          <a:xfrm>
            <a:off x="0" y="15716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CN" b="1" dirty="0" smtClean="0"/>
              <a:t>Let’s act</a:t>
            </a:r>
            <a:endParaRPr lang="zh-CN" altLang="en-US" b="1" dirty="0" smtClean="0"/>
          </a:p>
        </p:txBody>
      </p:sp>
      <p:sp>
        <p:nvSpPr>
          <p:cNvPr id="15364" name="副标题 2"/>
          <p:cNvSpPr>
            <a:spLocks noGrp="1"/>
          </p:cNvSpPr>
          <p:nvPr>
            <p:ph type="subTitle" idx="1"/>
          </p:nvPr>
        </p:nvSpPr>
        <p:spPr>
          <a:xfrm>
            <a:off x="1928813" y="2786063"/>
            <a:ext cx="4829175" cy="1752600"/>
          </a:xfrm>
        </p:spPr>
        <p:txBody>
          <a:bodyPr/>
          <a:lstStyle/>
          <a:p>
            <a:pPr algn="l" eaLnBrk="1" hangingPunct="1"/>
            <a:r>
              <a:rPr lang="en-US" altLang="zh-CN" sz="4000" dirty="0" smtClean="0">
                <a:solidFill>
                  <a:srgbClr val="7030A0"/>
                </a:solidFill>
              </a:rPr>
              <a:t>- How much is it?</a:t>
            </a:r>
            <a:endParaRPr lang="en-US" altLang="zh-CN" sz="4000" dirty="0" smtClean="0">
              <a:solidFill>
                <a:srgbClr val="7030A0"/>
              </a:solidFill>
            </a:endParaRPr>
          </a:p>
          <a:p>
            <a:pPr algn="l" eaLnBrk="1" hangingPunct="1"/>
            <a:r>
              <a:rPr lang="en-US" altLang="zh-CN" sz="4000" dirty="0" smtClean="0">
                <a:solidFill>
                  <a:srgbClr val="7030A0"/>
                </a:solidFill>
              </a:rPr>
              <a:t>- It’s …</a:t>
            </a:r>
            <a:endParaRPr lang="zh-CN" altLang="en-US" sz="4000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标题 1"/>
          <p:cNvSpPr>
            <a:spLocks noGrp="1"/>
          </p:cNvSpPr>
          <p:nvPr>
            <p:ph type="ctrTitle"/>
          </p:nvPr>
        </p:nvSpPr>
        <p:spPr>
          <a:xfrm>
            <a:off x="0" y="1484313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CN" b="1" dirty="0" smtClean="0"/>
              <a:t>Let’s chant</a:t>
            </a:r>
            <a:endParaRPr lang="zh-CN" altLang="en-US" b="1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75" y="2643188"/>
            <a:ext cx="6400800" cy="2290762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700" dirty="0" smtClean="0">
                <a:solidFill>
                  <a:srgbClr val="7030A0"/>
                </a:solidFill>
              </a:rPr>
              <a:t>She and he.</a:t>
            </a:r>
            <a:endParaRPr lang="en-US" altLang="zh-CN" sz="4700" dirty="0" smtClean="0">
              <a:solidFill>
                <a:srgbClr val="7030A0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700" dirty="0" smtClean="0">
                <a:solidFill>
                  <a:srgbClr val="7030A0"/>
                </a:solidFill>
              </a:rPr>
              <a:t>How happy they will be .</a:t>
            </a:r>
            <a:endParaRPr lang="en-US" altLang="zh-CN" sz="4700" dirty="0" smtClean="0">
              <a:solidFill>
                <a:srgbClr val="7030A0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700" dirty="0" smtClean="0">
                <a:solidFill>
                  <a:srgbClr val="7030A0"/>
                </a:solidFill>
              </a:rPr>
              <a:t>You and me .</a:t>
            </a:r>
            <a:endParaRPr lang="en-US" altLang="zh-CN" sz="4700" dirty="0" smtClean="0">
              <a:solidFill>
                <a:srgbClr val="7030A0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700" dirty="0" smtClean="0">
                <a:solidFill>
                  <a:srgbClr val="7030A0"/>
                </a:solidFill>
              </a:rPr>
              <a:t>How busy we will be.</a:t>
            </a:r>
            <a:endParaRPr lang="en-US" altLang="zh-CN" sz="4700" dirty="0" smtClean="0">
              <a:solidFill>
                <a:srgbClr val="7030A0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标题 1"/>
          <p:cNvSpPr>
            <a:spLocks noGrp="1"/>
          </p:cNvSpPr>
          <p:nvPr>
            <p:ph type="ctrTitle"/>
          </p:nvPr>
        </p:nvSpPr>
        <p:spPr>
          <a:xfrm>
            <a:off x="0" y="1557338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CN" sz="6000" b="1" dirty="0" smtClean="0">
                <a:solidFill>
                  <a:srgbClr val="002060"/>
                </a:solidFill>
              </a:rPr>
              <a:t>Homework</a:t>
            </a:r>
            <a:endParaRPr lang="zh-CN" altLang="en-US" sz="6000" b="1" dirty="0" smtClean="0">
              <a:solidFill>
                <a:srgbClr val="002060"/>
              </a:solidFill>
            </a:endParaRPr>
          </a:p>
        </p:txBody>
      </p:sp>
      <p:sp>
        <p:nvSpPr>
          <p:cNvPr id="17412" name="副标题 2"/>
          <p:cNvSpPr>
            <a:spLocks noGrp="1"/>
          </p:cNvSpPr>
          <p:nvPr>
            <p:ph type="subTitle" idx="1"/>
          </p:nvPr>
        </p:nvSpPr>
        <p:spPr>
          <a:xfrm>
            <a:off x="785813" y="3286125"/>
            <a:ext cx="6030912" cy="85725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rgbClr val="7030A0"/>
                </a:solidFill>
              </a:rPr>
              <a:t> Be prepared for Lesson 9</a:t>
            </a:r>
            <a:endParaRPr lang="zh-CN" altLang="en-US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标题 1"/>
          <p:cNvSpPr>
            <a:spLocks noGrp="1"/>
          </p:cNvSpPr>
          <p:nvPr>
            <p:ph type="ctrTitle"/>
          </p:nvPr>
        </p:nvSpPr>
        <p:spPr>
          <a:xfrm>
            <a:off x="179388" y="2781300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CN" sz="7200" b="1" smtClean="0">
                <a:solidFill>
                  <a:srgbClr val="00B050"/>
                </a:solidFill>
              </a:rPr>
              <a:t>Thank you</a:t>
            </a:r>
            <a:endParaRPr lang="zh-CN" altLang="en-US" sz="7200" b="1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标题 1"/>
          <p:cNvSpPr>
            <a:spLocks noGrp="1"/>
          </p:cNvSpPr>
          <p:nvPr>
            <p:ph type="ctrTitle"/>
          </p:nvPr>
        </p:nvSpPr>
        <p:spPr>
          <a:xfrm>
            <a:off x="0" y="184467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CN" b="1" dirty="0" smtClean="0"/>
              <a:t>Greeting</a:t>
            </a:r>
            <a:endParaRPr lang="zh-CN" altLang="en-US" b="1" dirty="0" smtClean="0"/>
          </a:p>
        </p:txBody>
      </p:sp>
      <p:sp>
        <p:nvSpPr>
          <p:cNvPr id="3076" name="副标题 2"/>
          <p:cNvSpPr>
            <a:spLocks noGrp="1"/>
          </p:cNvSpPr>
          <p:nvPr>
            <p:ph type="subTitle" idx="1"/>
          </p:nvPr>
        </p:nvSpPr>
        <p:spPr>
          <a:xfrm>
            <a:off x="857250" y="3357563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b="1" dirty="0" smtClean="0">
                <a:solidFill>
                  <a:srgbClr val="002060"/>
                </a:solidFill>
              </a:rPr>
              <a:t>Hello boys and girls.</a:t>
            </a:r>
            <a:endParaRPr lang="en-US" altLang="zh-CN" b="1" dirty="0" smtClean="0">
              <a:solidFill>
                <a:srgbClr val="002060"/>
              </a:solidFill>
            </a:endParaRPr>
          </a:p>
          <a:p>
            <a:pPr eaLnBrk="1" hangingPunct="1"/>
            <a:r>
              <a:rPr lang="en-US" altLang="zh-CN" b="1" dirty="0" smtClean="0">
                <a:solidFill>
                  <a:srgbClr val="002060"/>
                </a:solidFill>
              </a:rPr>
              <a:t>How are you?</a:t>
            </a:r>
            <a:endParaRPr lang="zh-CN" altLang="en-US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标题 1"/>
          <p:cNvSpPr>
            <a:spLocks noGrp="1"/>
          </p:cNvSpPr>
          <p:nvPr>
            <p:ph type="ctrTitle"/>
          </p:nvPr>
        </p:nvSpPr>
        <p:spPr>
          <a:xfrm>
            <a:off x="357188" y="1428750"/>
            <a:ext cx="5715000" cy="1143000"/>
          </a:xfrm>
        </p:spPr>
        <p:txBody>
          <a:bodyPr/>
          <a:lstStyle/>
          <a:p>
            <a:pPr eaLnBrk="1" hangingPunct="1"/>
            <a:r>
              <a:rPr lang="en-US" altLang="zh-CN" b="1" dirty="0" smtClean="0"/>
              <a:t>new words</a:t>
            </a:r>
            <a:endParaRPr lang="zh-CN" altLang="en-US" b="1" dirty="0" smtClean="0"/>
          </a:p>
        </p:txBody>
      </p:sp>
      <p:sp>
        <p:nvSpPr>
          <p:cNvPr id="4100" name="副标题 2"/>
          <p:cNvSpPr>
            <a:spLocks noGrp="1"/>
          </p:cNvSpPr>
          <p:nvPr>
            <p:ph type="subTitle" idx="1"/>
          </p:nvPr>
        </p:nvSpPr>
        <p:spPr>
          <a:xfrm>
            <a:off x="2714625" y="2357438"/>
            <a:ext cx="3843338" cy="500062"/>
          </a:xfrm>
        </p:spPr>
        <p:txBody>
          <a:bodyPr/>
          <a:lstStyle/>
          <a:p>
            <a:pPr eaLnBrk="1" hangingPunct="1"/>
            <a:r>
              <a:rPr lang="en-US" altLang="zh-CN" sz="4000" b="1" dirty="0" smtClean="0">
                <a:solidFill>
                  <a:srgbClr val="7030A0"/>
                </a:solidFill>
              </a:rPr>
              <a:t>toy train</a:t>
            </a:r>
            <a:endParaRPr lang="zh-CN" altLang="en-US" sz="4000" b="1" dirty="0" smtClean="0">
              <a:solidFill>
                <a:srgbClr val="7030A0"/>
              </a:solidFill>
            </a:endParaRPr>
          </a:p>
        </p:txBody>
      </p:sp>
      <p:pic>
        <p:nvPicPr>
          <p:cNvPr id="4101" name="图片 4" descr="WJ070619-22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71749" y="3356992"/>
            <a:ext cx="3197225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标题 1"/>
          <p:cNvSpPr>
            <a:spLocks noGrp="1"/>
          </p:cNvSpPr>
          <p:nvPr>
            <p:ph type="ctrTitle"/>
          </p:nvPr>
        </p:nvSpPr>
        <p:spPr>
          <a:xfrm>
            <a:off x="1500188" y="1785938"/>
            <a:ext cx="5429250" cy="857250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new words</a:t>
            </a:r>
            <a:endParaRPr lang="zh-CN" altLang="en-US" b="1" smtClean="0"/>
          </a:p>
        </p:txBody>
      </p:sp>
      <p:sp>
        <p:nvSpPr>
          <p:cNvPr id="5124" name="副标题 2"/>
          <p:cNvSpPr>
            <a:spLocks noGrp="1"/>
          </p:cNvSpPr>
          <p:nvPr>
            <p:ph type="subTitle" idx="1"/>
          </p:nvPr>
        </p:nvSpPr>
        <p:spPr>
          <a:xfrm>
            <a:off x="2000250" y="2714625"/>
            <a:ext cx="4214813" cy="1000125"/>
          </a:xfrm>
        </p:spPr>
        <p:txBody>
          <a:bodyPr/>
          <a:lstStyle/>
          <a:p>
            <a:pPr eaLnBrk="1" hangingPunct="1"/>
            <a:r>
              <a:rPr lang="en-US" altLang="zh-CN" sz="4000" b="1" dirty="0" smtClean="0">
                <a:solidFill>
                  <a:srgbClr val="7030A0"/>
                </a:solidFill>
              </a:rPr>
              <a:t>toy plane</a:t>
            </a:r>
            <a:endParaRPr lang="zh-CN" altLang="en-US" sz="4000" b="1" dirty="0" smtClean="0">
              <a:solidFill>
                <a:srgbClr val="7030A0"/>
              </a:solidFill>
            </a:endParaRPr>
          </a:p>
        </p:txBody>
      </p:sp>
      <p:pic>
        <p:nvPicPr>
          <p:cNvPr id="5125" name="图片 4" descr="18110049_204406173193_2.jpg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2699792" y="3933056"/>
            <a:ext cx="2768600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标题 1"/>
          <p:cNvSpPr>
            <a:spLocks noGrp="1"/>
          </p:cNvSpPr>
          <p:nvPr>
            <p:ph type="ctrTitle"/>
          </p:nvPr>
        </p:nvSpPr>
        <p:spPr>
          <a:xfrm>
            <a:off x="-357188" y="1428750"/>
            <a:ext cx="7772401" cy="1470025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new words</a:t>
            </a:r>
            <a:endParaRPr lang="zh-CN" altLang="en-US" b="1" smtClean="0"/>
          </a:p>
        </p:txBody>
      </p:sp>
      <p:sp>
        <p:nvSpPr>
          <p:cNvPr id="6148" name="副标题 2"/>
          <p:cNvSpPr>
            <a:spLocks noGrp="1"/>
          </p:cNvSpPr>
          <p:nvPr>
            <p:ph type="subTitle" idx="1"/>
          </p:nvPr>
        </p:nvSpPr>
        <p:spPr>
          <a:xfrm>
            <a:off x="2571750" y="2643188"/>
            <a:ext cx="3414713" cy="857250"/>
          </a:xfrm>
        </p:spPr>
        <p:txBody>
          <a:bodyPr/>
          <a:lstStyle/>
          <a:p>
            <a:pPr eaLnBrk="1" hangingPunct="1"/>
            <a:r>
              <a:rPr lang="en-US" altLang="zh-CN" sz="4000" b="1" dirty="0" smtClean="0">
                <a:solidFill>
                  <a:srgbClr val="7030A0"/>
                </a:solidFill>
              </a:rPr>
              <a:t>toy ship</a:t>
            </a:r>
            <a:endParaRPr lang="zh-CN" altLang="en-US" sz="4000" b="1" dirty="0" smtClean="0">
              <a:solidFill>
                <a:srgbClr val="7030A0"/>
              </a:solidFill>
            </a:endParaRPr>
          </a:p>
        </p:txBody>
      </p:sp>
      <p:pic>
        <p:nvPicPr>
          <p:cNvPr id="6149" name="图片 4" descr="67f58PICC32_1024.jpg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2714625" y="3571875"/>
            <a:ext cx="2381250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标题 1"/>
          <p:cNvSpPr>
            <a:spLocks noGrp="1"/>
          </p:cNvSpPr>
          <p:nvPr>
            <p:ph type="ctrTitle"/>
          </p:nvPr>
        </p:nvSpPr>
        <p:spPr>
          <a:xfrm>
            <a:off x="928688" y="1857375"/>
            <a:ext cx="5243512" cy="727075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new words</a:t>
            </a:r>
            <a:endParaRPr lang="zh-CN" altLang="en-US" b="1" smtClean="0"/>
          </a:p>
        </p:txBody>
      </p:sp>
      <p:sp>
        <p:nvSpPr>
          <p:cNvPr id="7172" name="副标题 2"/>
          <p:cNvSpPr>
            <a:spLocks noGrp="1"/>
          </p:cNvSpPr>
          <p:nvPr>
            <p:ph type="subTitle" idx="1"/>
          </p:nvPr>
        </p:nvSpPr>
        <p:spPr>
          <a:xfrm>
            <a:off x="1357313" y="2714625"/>
            <a:ext cx="4572000" cy="785813"/>
          </a:xfrm>
        </p:spPr>
        <p:txBody>
          <a:bodyPr/>
          <a:lstStyle/>
          <a:p>
            <a:pPr eaLnBrk="1" hangingPunct="1"/>
            <a:r>
              <a:rPr lang="en-US" altLang="zh-CN" sz="4000" b="1" dirty="0" smtClean="0">
                <a:solidFill>
                  <a:srgbClr val="7030A0"/>
                </a:solidFill>
              </a:rPr>
              <a:t>toy boat</a:t>
            </a:r>
            <a:endParaRPr lang="zh-CN" altLang="en-US" sz="4000" b="1" dirty="0" smtClean="0">
              <a:solidFill>
                <a:srgbClr val="7030A0"/>
              </a:solidFill>
            </a:endParaRPr>
          </a:p>
        </p:txBody>
      </p:sp>
      <p:pic>
        <p:nvPicPr>
          <p:cNvPr id="7173" name="图片 4" descr="se17436429.jpg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2571750" y="3500438"/>
            <a:ext cx="2428875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标题 1"/>
          <p:cNvSpPr>
            <a:spLocks noGrp="1"/>
          </p:cNvSpPr>
          <p:nvPr>
            <p:ph type="ctrTitle"/>
          </p:nvPr>
        </p:nvSpPr>
        <p:spPr>
          <a:xfrm>
            <a:off x="0" y="1643063"/>
            <a:ext cx="7715250" cy="1071562"/>
          </a:xfrm>
        </p:spPr>
        <p:txBody>
          <a:bodyPr/>
          <a:lstStyle/>
          <a:p>
            <a:pPr eaLnBrk="1" hangingPunct="1"/>
            <a:r>
              <a:rPr lang="en-US" altLang="zh-CN" b="1" dirty="0" smtClean="0">
                <a:solidFill>
                  <a:srgbClr val="002060"/>
                </a:solidFill>
              </a:rPr>
              <a:t>Just talk</a:t>
            </a:r>
            <a:endParaRPr lang="zh-CN" altLang="en-US" b="1" dirty="0" smtClean="0">
              <a:solidFill>
                <a:srgbClr val="002060"/>
              </a:solidFill>
            </a:endParaRPr>
          </a:p>
        </p:txBody>
      </p:sp>
      <p:sp>
        <p:nvSpPr>
          <p:cNvPr id="8196" name="副标题 2"/>
          <p:cNvSpPr>
            <a:spLocks noGrp="1"/>
          </p:cNvSpPr>
          <p:nvPr>
            <p:ph type="subTitle" idx="1"/>
          </p:nvPr>
        </p:nvSpPr>
        <p:spPr>
          <a:xfrm>
            <a:off x="500063" y="2857500"/>
            <a:ext cx="6400800" cy="1752600"/>
          </a:xfrm>
        </p:spPr>
        <p:txBody>
          <a:bodyPr/>
          <a:lstStyle/>
          <a:p>
            <a:pPr eaLnBrk="1" hangingPunct="1">
              <a:buFontTx/>
              <a:buChar char="-"/>
            </a:pPr>
            <a:r>
              <a:rPr lang="en-US" altLang="zh-CN" sz="4000" dirty="0" smtClean="0">
                <a:solidFill>
                  <a:srgbClr val="7030A0"/>
                </a:solidFill>
              </a:rPr>
              <a:t>Can I help you?</a:t>
            </a:r>
            <a:endParaRPr lang="en-US" altLang="zh-CN" sz="4000" dirty="0" smtClean="0">
              <a:solidFill>
                <a:srgbClr val="7030A0"/>
              </a:solidFill>
            </a:endParaRPr>
          </a:p>
          <a:p>
            <a:pPr eaLnBrk="1" hangingPunct="1"/>
            <a:r>
              <a:rPr lang="en-US" altLang="zh-CN" sz="4000" dirty="0" smtClean="0">
                <a:solidFill>
                  <a:srgbClr val="7030A0"/>
                </a:solidFill>
              </a:rPr>
              <a:t>- Yes, I want a …</a:t>
            </a:r>
            <a:endParaRPr lang="zh-CN" altLang="en-US" sz="4000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标题 1"/>
          <p:cNvSpPr>
            <a:spLocks noGrp="1"/>
          </p:cNvSpPr>
          <p:nvPr>
            <p:ph type="ctrTitle"/>
          </p:nvPr>
        </p:nvSpPr>
        <p:spPr>
          <a:xfrm>
            <a:off x="0" y="15716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Just talk</a:t>
            </a:r>
            <a:endParaRPr lang="zh-CN" altLang="en-US" b="1" smtClean="0"/>
          </a:p>
        </p:txBody>
      </p:sp>
      <p:sp>
        <p:nvSpPr>
          <p:cNvPr id="9220" name="副标题 2"/>
          <p:cNvSpPr>
            <a:spLocks noGrp="1"/>
          </p:cNvSpPr>
          <p:nvPr>
            <p:ph type="subTitle" idx="1"/>
          </p:nvPr>
        </p:nvSpPr>
        <p:spPr>
          <a:xfrm>
            <a:off x="928688" y="2928938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sz="4000" dirty="0" smtClean="0">
                <a:solidFill>
                  <a:srgbClr val="7030A0"/>
                </a:solidFill>
              </a:rPr>
              <a:t>- How much is it?</a:t>
            </a:r>
            <a:endParaRPr lang="en-US" altLang="zh-CN" sz="4000" dirty="0" smtClean="0">
              <a:solidFill>
                <a:srgbClr val="7030A0"/>
              </a:solidFill>
            </a:endParaRPr>
          </a:p>
          <a:p>
            <a:pPr eaLnBrk="1" hangingPunct="1"/>
            <a:r>
              <a:rPr lang="en-US" altLang="zh-CN" sz="4000" dirty="0" smtClean="0">
                <a:solidFill>
                  <a:srgbClr val="7030A0"/>
                </a:solidFill>
              </a:rPr>
              <a:t>- It’s fifty-six </a:t>
            </a:r>
            <a:r>
              <a:rPr lang="en-US" altLang="zh-CN" sz="4000" dirty="0" err="1" smtClean="0">
                <a:solidFill>
                  <a:srgbClr val="7030A0"/>
                </a:solidFill>
              </a:rPr>
              <a:t>yuan</a:t>
            </a:r>
            <a:r>
              <a:rPr lang="en-US" altLang="zh-CN" sz="4000" dirty="0" smtClean="0">
                <a:solidFill>
                  <a:srgbClr val="7030A0"/>
                </a:solidFill>
              </a:rPr>
              <a:t>.</a:t>
            </a:r>
            <a:endParaRPr lang="zh-CN" altLang="en-US" sz="4000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Grp="1"/>
          </p:cNvSpPr>
          <p:nvPr>
            <p:ph type="ctrTitle"/>
          </p:nvPr>
        </p:nvSpPr>
        <p:spPr>
          <a:xfrm>
            <a:off x="0" y="1357313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Talk with friends</a:t>
            </a:r>
            <a:endParaRPr lang="zh-CN" altLang="en-US" b="1" smtClean="0"/>
          </a:p>
        </p:txBody>
      </p:sp>
      <p:sp>
        <p:nvSpPr>
          <p:cNvPr id="10244" name="副标题 2"/>
          <p:cNvSpPr>
            <a:spLocks noGrp="1"/>
          </p:cNvSpPr>
          <p:nvPr>
            <p:ph type="subTitle" idx="1"/>
          </p:nvPr>
        </p:nvSpPr>
        <p:spPr>
          <a:xfrm>
            <a:off x="785813" y="2928938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sz="4000" smtClean="0">
                <a:solidFill>
                  <a:srgbClr val="7030A0"/>
                </a:solidFill>
              </a:rPr>
              <a:t>Can I help you?</a:t>
            </a:r>
            <a:endParaRPr lang="en-US" altLang="zh-CN" sz="4000" smtClean="0">
              <a:solidFill>
                <a:srgbClr val="7030A0"/>
              </a:solidFill>
            </a:endParaRPr>
          </a:p>
          <a:p>
            <a:pPr eaLnBrk="1" hangingPunct="1"/>
            <a:r>
              <a:rPr lang="en-US" altLang="zh-CN" sz="4000" smtClean="0">
                <a:solidFill>
                  <a:srgbClr val="7030A0"/>
                </a:solidFill>
              </a:rPr>
              <a:t>Yes , I want a …</a:t>
            </a:r>
            <a:endParaRPr lang="zh-CN" altLang="en-US" sz="400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4090affb-8023-4be5-9016-758f0ddcf5c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619</Words>
  <Application>WPS 演示</Application>
  <PresentationFormat>全屏显示(4:3)</PresentationFormat>
  <Paragraphs>79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Calibri</vt:lpstr>
      <vt:lpstr>Times New Roman</vt:lpstr>
      <vt:lpstr>微软雅黑</vt:lpstr>
      <vt:lpstr>Arial</vt:lpstr>
      <vt:lpstr>Arial Unicode MS</vt:lpstr>
      <vt:lpstr>第一PPT模板网-WWW.1PPT.COM</vt:lpstr>
      <vt:lpstr>Unit 2 Can I help you?</vt:lpstr>
      <vt:lpstr>Greeting</vt:lpstr>
      <vt:lpstr>new words</vt:lpstr>
      <vt:lpstr>new words</vt:lpstr>
      <vt:lpstr>new words</vt:lpstr>
      <vt:lpstr>new words</vt:lpstr>
      <vt:lpstr>Just talk</vt:lpstr>
      <vt:lpstr>Just talk</vt:lpstr>
      <vt:lpstr>Talk with friends</vt:lpstr>
      <vt:lpstr>Make sentences</vt:lpstr>
      <vt:lpstr>Answers</vt:lpstr>
      <vt:lpstr>Let’s act</vt:lpstr>
      <vt:lpstr>Let’s act</vt:lpstr>
      <vt:lpstr>Let’s act</vt:lpstr>
      <vt:lpstr>Let’s chant</vt:lpstr>
      <vt:lpstr>Homework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2 Can I help you?</dc:title>
  <dc:creator>第一PPT模板网-WWW.1PPT.COM</dc:creator>
  <cp:lastModifiedBy>小树</cp:lastModifiedBy>
  <cp:revision>10</cp:revision>
  <dcterms:created xsi:type="dcterms:W3CDTF">2015-05-03T13:41:00Z</dcterms:created>
  <dcterms:modified xsi:type="dcterms:W3CDTF">2023-02-27T06:51:01Z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D1564EC9922D489A9664A0B0CB190AD3</vt:lpwstr>
  </property>
  <property fmtid="{D5CDD505-2E9C-101B-9397-08002B2CF9AE}" pid="3" name="KSOProductBuildVer">
    <vt:lpwstr>2052-11.1.0.13703</vt:lpwstr>
  </property>
</Properties>
</file>