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40" d="100"/>
          <a:sy n="140" d="100"/>
        </p:scale>
        <p:origin x="-882" y="-330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68A6F28B-9CA8-4DB2-9B39-085096A1B988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430F9E35-82C2-4BBB-8A2D-B9AC5CC69D31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F4350B80-D4D1-473C-B474-A92834DD2D46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7BC1C068-6EF6-4F09-8140-AACA41D836D6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dirty="0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875E1650-F011-4FF8-A34E-E189689D393C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dirty="0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A73F9881-26AC-4135-8AD1-A015E2FF6000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79E27710-78E4-4D32-A78D-6225D48B7E97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0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000" u="none" strike="noStrike" kern="1200" cap="none" spc="200" normalizeH="0" baseline="0">
                <a:uFillTx/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90500" indent="-1905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0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5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905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665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5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/>
            </a:lvl2pPr>
            <a:lvl3pPr marL="762000" indent="0">
              <a:buNone/>
              <a:defRPr sz="1500"/>
            </a:lvl3pPr>
            <a:lvl4pPr marL="1143000" indent="0">
              <a:buNone/>
              <a:defRPr sz="1335"/>
            </a:lvl4pPr>
            <a:lvl5pPr marL="1524000" indent="0">
              <a:buNone/>
              <a:defRPr sz="1335"/>
            </a:lvl5pPr>
            <a:lvl6pPr marL="1905000" indent="0">
              <a:buNone/>
              <a:defRPr sz="1335"/>
            </a:lvl6pPr>
            <a:lvl7pPr marL="2286000" indent="0">
              <a:buNone/>
              <a:defRPr sz="1335"/>
            </a:lvl7pPr>
            <a:lvl8pPr marL="2667000" indent="0">
              <a:buNone/>
              <a:defRPr sz="1335"/>
            </a:lvl8pPr>
            <a:lvl9pPr marL="3048000" indent="0">
              <a:buNone/>
              <a:defRPr sz="1335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600"/>
              </a:spcAf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sz="116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165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65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1665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335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762000" rtl="0" eaLnBrk="1" fontAlgn="auto" latinLnBrk="0" hangingPunct="1">
        <a:lnSpc>
          <a:spcPct val="100000"/>
        </a:lnSpc>
        <a:spcBef>
          <a:spcPct val="0"/>
        </a:spcBef>
        <a:buNone/>
        <a:defRPr sz="3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90500" indent="-190500" algn="l" defTabSz="7620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5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71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341120" algn="l"/>
          <a:tab pos="1341120" algn="l"/>
          <a:tab pos="1341120" algn="l"/>
          <a:tab pos="1341120" algn="l"/>
        </a:tabLst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952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333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714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20.jpeg"/><Relationship Id="rId10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0" y="1470260"/>
            <a:ext cx="91440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4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We </a:t>
            </a: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should obey the rules.</a:t>
            </a:r>
            <a:endParaRPr lang="zh-CN" altLang="en-US" sz="13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844771" y="3600450"/>
            <a:ext cx="1050396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2" y="642938"/>
            <a:ext cx="1320271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0751" y="1058466"/>
            <a:ext cx="2143125" cy="6254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66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四会短语：</a:t>
            </a:r>
            <a:endParaRPr lang="zh-CN" altLang="en-US" sz="2665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36220" y="1071563"/>
            <a:ext cx="1547813" cy="5594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go home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03094" y="1071563"/>
            <a:ext cx="2678906" cy="5594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 housework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6219" y="1660922"/>
            <a:ext cx="1726406" cy="5594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get up 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03094" y="1660922"/>
            <a:ext cx="1726406" cy="5594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go to bed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50282" y="2357438"/>
            <a:ext cx="5119688" cy="6254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66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如何表达应该和不应该做某事？</a:t>
            </a:r>
            <a:endParaRPr lang="zh-CN" altLang="en-US" sz="2665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09813" y="2946797"/>
            <a:ext cx="2917032" cy="5594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You should…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09813" y="3482579"/>
            <a:ext cx="2917032" cy="5594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You shouldn’t…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097727" y="1410412"/>
            <a:ext cx="4906698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/>
            <a:r>
              <a:rPr lang="en-US" altLang="zh-CN" sz="4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Thank you.</a:t>
            </a:r>
            <a:endParaRPr lang="zh-CN" altLang="en-US" sz="4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1332179" y="1113235"/>
            <a:ext cx="1799167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6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内容占位符 1"/>
          <p:cNvSpPr txBox="1"/>
          <p:nvPr/>
        </p:nvSpPr>
        <p:spPr bwMode="auto">
          <a:xfrm>
            <a:off x="1586178" y="651272"/>
            <a:ext cx="179519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665" dirty="0">
                <a:solidFill>
                  <a:srgbClr val="000000"/>
                </a:solidFill>
                <a:ea typeface="幼圆" panose="02010509060101010101" pitchFamily="49" charset="-122"/>
              </a:rPr>
              <a:t>Review</a:t>
            </a:r>
            <a:endParaRPr kumimoji="0" lang="zh-CN" altLang="en-US" sz="2665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11" name="Picture 6" descr="C:\Users\Administrator\Desktop\人教新版\五年级\U3 We should obey the rules\Lesson15 教学课件\GETUP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00430" y="3202047"/>
            <a:ext cx="2400000" cy="16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7" descr="C:\Users\Administrator\Desktop\人教新版\五年级\U3 We should obey the rules\Lesson15 教学课件\GOTOBED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24837" y="3189402"/>
            <a:ext cx="2400000" cy="16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5" descr="C:\Users\Administrator\Desktop\人教新版\五年级\U3 We should obey the rules\Lesson15 教学课件\DOHOUSEW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00430" y="1259535"/>
            <a:ext cx="2400000" cy="16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625274" y="611751"/>
            <a:ext cx="3036093" cy="6254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 housework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14500" y="2518172"/>
            <a:ext cx="1428750" cy="6254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get up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60282" y="2518172"/>
            <a:ext cx="1905000" cy="6254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 to bed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332178" y="1113236"/>
            <a:ext cx="2346854" cy="11906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4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Administrator\Desktop\人教新版\五年级\U3\KEEPYOUR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36217" y="2274352"/>
            <a:ext cx="2799999" cy="1890000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C:\Users\Administrator\Desktop\人教新版\五年级\U3\DOHOUSEW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48253" y="2289105"/>
            <a:ext cx="2800000" cy="1890000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607" name="内容占位符 1"/>
          <p:cNvSpPr txBox="1"/>
          <p:nvPr/>
        </p:nvSpPr>
        <p:spPr bwMode="auto">
          <a:xfrm>
            <a:off x="1586178" y="651272"/>
            <a:ext cx="239051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665" dirty="0">
                <a:solidFill>
                  <a:srgbClr val="000000"/>
                </a:solidFill>
                <a:ea typeface="幼圆" panose="02010509060101010101" pitchFamily="49" charset="-122"/>
              </a:rPr>
              <a:t>Just practice</a:t>
            </a:r>
            <a:endParaRPr kumimoji="0" lang="zh-CN" altLang="en-US" sz="2665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4970" y="1327548"/>
            <a:ext cx="5476875" cy="11586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should…/You shouldn’t…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Administrator\Desktop\人教新版\五年级\U3\GOHOMEL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95747" y="2318610"/>
            <a:ext cx="2800000" cy="1890000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8" descr="C:\Users\Administrator\Desktop\人教新版\五年级\U3\PRACTIS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32064" y="2342684"/>
            <a:ext cx="2814178" cy="1836421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直接连接符 9"/>
          <p:cNvCxnSpPr/>
          <p:nvPr/>
        </p:nvCxnSpPr>
        <p:spPr>
          <a:xfrm>
            <a:off x="1332178" y="1113236"/>
            <a:ext cx="2346854" cy="11906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1" name="内容占位符 1"/>
          <p:cNvSpPr txBox="1"/>
          <p:nvPr/>
        </p:nvSpPr>
        <p:spPr bwMode="auto">
          <a:xfrm>
            <a:off x="1586178" y="651272"/>
            <a:ext cx="239051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665">
                <a:solidFill>
                  <a:srgbClr val="000000"/>
                </a:solidFill>
                <a:ea typeface="幼圆" panose="02010509060101010101" pitchFamily="49" charset="-122"/>
              </a:rPr>
              <a:t>Just practice</a:t>
            </a:r>
            <a:endParaRPr kumimoji="0" lang="zh-CN" altLang="en-US" sz="2665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4970" y="1327548"/>
            <a:ext cx="5476875" cy="11586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665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should…/You shouldn’t…</a:t>
            </a: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endParaRPr lang="zh-CN" altLang="en-US" sz="2665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330083" y="806062"/>
            <a:ext cx="2287323" cy="11906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2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4207" y="398869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1" y="1085850"/>
            <a:ext cx="5343829" cy="33647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655" name="内容占位符 1"/>
          <p:cNvSpPr txBox="1"/>
          <p:nvPr/>
        </p:nvSpPr>
        <p:spPr bwMode="auto">
          <a:xfrm>
            <a:off x="1584082" y="344099"/>
            <a:ext cx="239051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665">
                <a:solidFill>
                  <a:srgbClr val="000000"/>
                </a:solidFill>
                <a:ea typeface="幼圆" panose="02010509060101010101" pitchFamily="49" charset="-122"/>
              </a:rPr>
              <a:t>Just practice</a:t>
            </a:r>
            <a:endParaRPr kumimoji="0" lang="zh-CN" altLang="en-US" sz="2665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c:\users\administrator\appdata\roaming\360se6\User Data\temp\234811-14031216044133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143500" y="2831307"/>
            <a:ext cx="311679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654970" y="1553767"/>
            <a:ext cx="152157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 home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54969" y="2411017"/>
            <a:ext cx="235352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 housework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54970" y="3161110"/>
            <a:ext cx="11368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get up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54970" y="3911204"/>
            <a:ext cx="161775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go to bed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4869658" y="964407"/>
            <a:ext cx="3036093" cy="1232297"/>
          </a:xfrm>
          <a:prstGeom prst="cloudCallout">
            <a:avLst>
              <a:gd name="adj1" fmla="val 33281"/>
              <a:gd name="adj2" fmla="val 8273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Can you write them?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416845" y="1113235"/>
            <a:ext cx="1799167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82" name="图片 1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3" name="内容占位符 1"/>
          <p:cNvSpPr txBox="1"/>
          <p:nvPr/>
        </p:nvSpPr>
        <p:spPr bwMode="auto">
          <a:xfrm>
            <a:off x="1586178" y="651272"/>
            <a:ext cx="239051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665">
                <a:solidFill>
                  <a:srgbClr val="000000"/>
                </a:solidFill>
                <a:ea typeface="幼圆" panose="02010509060101010101" pitchFamily="49" charset="-122"/>
              </a:rPr>
              <a:t>Just write</a:t>
            </a:r>
            <a:endParaRPr kumimoji="0" lang="zh-CN" altLang="en-US" sz="2665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pSp>
        <p:nvGrpSpPr>
          <p:cNvPr id="2" name="组合 22"/>
          <p:cNvGrpSpPr/>
          <p:nvPr/>
        </p:nvGrpSpPr>
        <p:grpSpPr bwMode="auto">
          <a:xfrm>
            <a:off x="1553516" y="1474074"/>
            <a:ext cx="1680638" cy="670372"/>
            <a:chOff x="893168" y="1857364"/>
            <a:chExt cx="2107176" cy="1108181"/>
          </a:xfrm>
        </p:grpSpPr>
        <p:pic>
          <p:nvPicPr>
            <p:cNvPr id="28695" name="Picture 4" descr="c:\users\administrator\appdata\roaming\360se6\User Data\temp\3142551_111932604173_2.jp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1928794" y="1866703"/>
              <a:ext cx="1071550" cy="1098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6" name="Picture 4" descr="c:\users\administrator\appdata\roaming\360se6\User Data\temp\3142551_111932604173_2.jp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 flipH="1">
              <a:off x="893168" y="1857364"/>
              <a:ext cx="1035626" cy="1062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4"/>
          <p:cNvGrpSpPr/>
          <p:nvPr/>
        </p:nvGrpSpPr>
        <p:grpSpPr bwMode="auto">
          <a:xfrm>
            <a:off x="1488659" y="2287868"/>
            <a:ext cx="2488028" cy="648667"/>
            <a:chOff x="1037818" y="2966993"/>
            <a:chExt cx="3207163" cy="1112549"/>
          </a:xfrm>
        </p:grpSpPr>
        <p:pic>
          <p:nvPicPr>
            <p:cNvPr id="28692" name="Picture 4" descr="c:\users\administrator\appdata\roaming\360se6\User Data\temp\3142551_111932604173_2.jpg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2143108" y="2980681"/>
              <a:ext cx="1071570" cy="1098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3" name="Picture 4" descr="c:\users\administrator\appdata\roaming\360se6\User Data\temp\3142551_111932604173_2.jpg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 flipH="1">
              <a:off x="1037818" y="2966993"/>
              <a:ext cx="1105290" cy="1095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4" name="Picture 4" descr="c:\users\administrator\appdata\roaming\360se6\User Data\temp\3142551_111932604173_2.jp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 flipH="1">
              <a:off x="3214678" y="3005831"/>
              <a:ext cx="1030303" cy="1056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25"/>
          <p:cNvGrpSpPr/>
          <p:nvPr/>
        </p:nvGrpSpPr>
        <p:grpSpPr bwMode="auto">
          <a:xfrm>
            <a:off x="1416844" y="3052096"/>
            <a:ext cx="1845468" cy="627377"/>
            <a:chOff x="785813" y="3857652"/>
            <a:chExt cx="2214550" cy="1214438"/>
          </a:xfrm>
        </p:grpSpPr>
        <p:pic>
          <p:nvPicPr>
            <p:cNvPr id="28690" name="Picture 4" descr="c:\users\administrator\appdata\roaming\360se6\User Data\temp\3142551_111932604173_2.jpg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785813" y="3857652"/>
              <a:ext cx="1184275" cy="1214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1" name="Picture 4" descr="c:\users\administrator\appdata\roaming\360se6\User Data\temp\3142551_111932604173_2.jpg"/>
            <p:cNvPicPr>
              <a:picLocks noChangeAspect="1" noChangeArrowheads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 flipH="1">
              <a:off x="1928793" y="3892205"/>
              <a:ext cx="1071570" cy="1179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27"/>
          <p:cNvGrpSpPr/>
          <p:nvPr/>
        </p:nvGrpSpPr>
        <p:grpSpPr bwMode="auto">
          <a:xfrm>
            <a:off x="1561256" y="3788487"/>
            <a:ext cx="1760589" cy="788286"/>
            <a:chOff x="1096161" y="4844541"/>
            <a:chExt cx="2428892" cy="1214438"/>
          </a:xfrm>
        </p:grpSpPr>
        <p:pic>
          <p:nvPicPr>
            <p:cNvPr id="28688" name="Picture 4" descr="c:\users\administrator\appdata\roaming\360se6\User Data\temp\3142551_111932604173_2.jpg"/>
            <p:cNvPicPr>
              <a:picLocks noChangeAspect="1" noChangeArrowheads="1"/>
            </p:cNvPicPr>
            <p:nvPr/>
          </p:nvPicPr>
          <p:blipFill>
            <a:blip r:embed="rId10" cstate="screen"/>
            <a:srcRect/>
            <a:stretch>
              <a:fillRect/>
            </a:stretch>
          </p:blipFill>
          <p:spPr bwMode="auto">
            <a:xfrm>
              <a:off x="1096161" y="4844541"/>
              <a:ext cx="1184275" cy="1214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9" name="Picture 4" descr="c:\users\administrator\appdata\roaming\360se6\User Data\temp\3142551_111932604173_2.jpg"/>
            <p:cNvPicPr>
              <a:picLocks noChangeAspect="1" noChangeArrowheads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 flipH="1">
              <a:off x="2280436" y="4850874"/>
              <a:ext cx="1244617" cy="12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416845" y="1113235"/>
            <a:ext cx="1799167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9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内容占位符 1"/>
          <p:cNvSpPr txBox="1"/>
          <p:nvPr/>
        </p:nvSpPr>
        <p:spPr bwMode="auto">
          <a:xfrm>
            <a:off x="1586178" y="651272"/>
            <a:ext cx="239051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665" dirty="0">
                <a:solidFill>
                  <a:srgbClr val="000000"/>
                </a:solidFill>
                <a:ea typeface="幼圆" panose="02010509060101010101" pitchFamily="49" charset="-122"/>
              </a:rPr>
              <a:t>Let’s talk</a:t>
            </a:r>
            <a:endParaRPr kumimoji="0" lang="zh-CN" altLang="en-US" sz="2665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9" y="2143120"/>
            <a:ext cx="2415285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圆角矩形标注 8"/>
          <p:cNvSpPr/>
          <p:nvPr/>
        </p:nvSpPr>
        <p:spPr>
          <a:xfrm>
            <a:off x="1000126" y="1446610"/>
            <a:ext cx="3155157" cy="857250"/>
          </a:xfrm>
          <a:prstGeom prst="wedgeRoundRectCallout">
            <a:avLst>
              <a:gd name="adj1" fmla="val 35857"/>
              <a:gd name="adj2" fmla="val 68965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We should keep our classroom clean.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703094" y="1178719"/>
            <a:ext cx="2202656" cy="857250"/>
          </a:xfrm>
          <a:prstGeom prst="wedgeRoundRectCallout">
            <a:avLst>
              <a:gd name="adj1" fmla="val -42767"/>
              <a:gd name="adj2" fmla="val 79874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We shouldn’t go home late.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416845" y="3696892"/>
            <a:ext cx="2083593" cy="642938"/>
          </a:xfrm>
          <a:prstGeom prst="wedgeRoundRectCallout">
            <a:avLst>
              <a:gd name="adj1" fmla="val 47493"/>
              <a:gd name="adj2" fmla="val -82659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We should…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405438" y="4018360"/>
            <a:ext cx="2440782" cy="696515"/>
          </a:xfrm>
          <a:prstGeom prst="wedgeRoundRectCallout">
            <a:avLst>
              <a:gd name="adj1" fmla="val -36704"/>
              <a:gd name="adj2" fmla="val -75200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335" dirty="0">
                <a:solidFill>
                  <a:srgbClr val="000000"/>
                </a:solidFill>
                <a:latin typeface="Times New Roman" panose="02020603050405020304" pitchFamily="18" charset="0"/>
              </a:rPr>
              <a:t>We shouldn’t…</a:t>
            </a:r>
            <a:endParaRPr lang="zh-CN" altLang="en-US" sz="2335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 descr="c:\users\administrator\appdata\roaming\360se6\User Data\temp\6608733_100542067387_2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444058" y="1227705"/>
            <a:ext cx="6066896" cy="375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矩形 8"/>
          <p:cNvSpPr>
            <a:spLocks noChangeArrowheads="1"/>
          </p:cNvSpPr>
          <p:nvPr/>
        </p:nvSpPr>
        <p:spPr bwMode="auto">
          <a:xfrm>
            <a:off x="3556001" y="1885950"/>
            <a:ext cx="1531253" cy="45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335" dirty="0">
                <a:solidFill>
                  <a:srgbClr val="000000"/>
                </a:solidFill>
                <a:ea typeface="黑体" panose="02010609060101010101" pitchFamily="49" charset="-122"/>
              </a:rPr>
              <a:t>We should: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0725" name="矩形 9"/>
          <p:cNvSpPr>
            <a:spLocks noChangeArrowheads="1"/>
          </p:cNvSpPr>
          <p:nvPr/>
        </p:nvSpPr>
        <p:spPr bwMode="auto">
          <a:xfrm>
            <a:off x="3556000" y="3278982"/>
            <a:ext cx="1857688" cy="45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335">
                <a:solidFill>
                  <a:srgbClr val="000000"/>
                </a:solidFill>
                <a:ea typeface="黑体" panose="02010609060101010101" pitchFamily="49" charset="-122"/>
              </a:rPr>
              <a:t>We shouldn’t:</a:t>
            </a:r>
            <a:endParaRPr lang="zh-CN" altLang="en-US" sz="2000">
              <a:solidFill>
                <a:srgbClr val="000000"/>
              </a:solidFill>
            </a:endParaRPr>
          </a:p>
        </p:txBody>
      </p:sp>
      <p:sp>
        <p:nvSpPr>
          <p:cNvPr id="30726" name="矩形 10"/>
          <p:cNvSpPr>
            <a:spLocks noChangeArrowheads="1"/>
          </p:cNvSpPr>
          <p:nvPr/>
        </p:nvSpPr>
        <p:spPr bwMode="auto">
          <a:xfrm>
            <a:off x="2648479" y="2260996"/>
            <a:ext cx="3466013" cy="117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335" dirty="0">
                <a:solidFill>
                  <a:srgbClr val="000000"/>
                </a:solidFill>
                <a:ea typeface="黑体" panose="02010609060101010101" pitchFamily="49" charset="-122"/>
              </a:rPr>
              <a:t>1. ____________________</a:t>
            </a:r>
            <a:endParaRPr lang="en-US" altLang="zh-CN" sz="2335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r>
              <a:rPr lang="en-US" altLang="zh-CN" sz="2335" dirty="0">
                <a:solidFill>
                  <a:srgbClr val="000000"/>
                </a:solidFill>
                <a:ea typeface="黑体" panose="02010609060101010101" pitchFamily="49" charset="-122"/>
              </a:rPr>
              <a:t>2. ____________________</a:t>
            </a:r>
            <a:endParaRPr lang="en-US" altLang="zh-CN" sz="2335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r>
              <a:rPr lang="en-US" altLang="zh-CN" sz="2335" dirty="0">
                <a:solidFill>
                  <a:srgbClr val="000000"/>
                </a:solidFill>
                <a:ea typeface="黑体" panose="02010609060101010101" pitchFamily="49" charset="-122"/>
              </a:rPr>
              <a:t>3. ____________________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0727" name="矩形 11"/>
          <p:cNvSpPr>
            <a:spLocks noChangeArrowheads="1"/>
          </p:cNvSpPr>
          <p:nvPr/>
        </p:nvSpPr>
        <p:spPr bwMode="auto">
          <a:xfrm>
            <a:off x="2648479" y="3600450"/>
            <a:ext cx="3466013" cy="117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335">
                <a:solidFill>
                  <a:srgbClr val="000000"/>
                </a:solidFill>
                <a:ea typeface="黑体" panose="02010609060101010101" pitchFamily="49" charset="-122"/>
              </a:rPr>
              <a:t>1. ____________________</a:t>
            </a:r>
            <a:endParaRPr lang="en-US" altLang="zh-CN" sz="2335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r>
              <a:rPr lang="en-US" altLang="zh-CN" sz="2335">
                <a:solidFill>
                  <a:srgbClr val="000000"/>
                </a:solidFill>
                <a:ea typeface="黑体" panose="02010609060101010101" pitchFamily="49" charset="-122"/>
              </a:rPr>
              <a:t>2. ____________________</a:t>
            </a:r>
            <a:endParaRPr lang="en-US" altLang="zh-CN" sz="2335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r>
              <a:rPr lang="en-US" altLang="zh-CN" sz="2335">
                <a:solidFill>
                  <a:srgbClr val="000000"/>
                </a:solidFill>
                <a:ea typeface="黑体" panose="02010609060101010101" pitchFamily="49" charset="-122"/>
              </a:rPr>
              <a:t>3. ____________________</a:t>
            </a:r>
            <a:endParaRPr lang="zh-CN" altLang="en-US" sz="2000">
              <a:solidFill>
                <a:srgbClr val="00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6845" y="1113235"/>
            <a:ext cx="1799167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内容占位符 1"/>
          <p:cNvSpPr txBox="1"/>
          <p:nvPr/>
        </p:nvSpPr>
        <p:spPr bwMode="auto">
          <a:xfrm>
            <a:off x="1586178" y="651272"/>
            <a:ext cx="239051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665" dirty="0">
                <a:solidFill>
                  <a:srgbClr val="000000"/>
                </a:solidFill>
                <a:ea typeface="幼圆" panose="02010509060101010101" pitchFamily="49" charset="-122"/>
              </a:rPr>
              <a:t>Let’s talk</a:t>
            </a:r>
            <a:endParaRPr kumimoji="0" lang="zh-CN" altLang="en-US" sz="2665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332178" y="1113236"/>
            <a:ext cx="2168260" cy="11906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8" name="图片 1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316304" y="706041"/>
            <a:ext cx="391583" cy="35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32000" y="1301354"/>
            <a:ext cx="5099856" cy="3215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1751" name="内容占位符 1"/>
          <p:cNvSpPr txBox="1"/>
          <p:nvPr/>
        </p:nvSpPr>
        <p:spPr bwMode="auto">
          <a:xfrm>
            <a:off x="1586178" y="651272"/>
            <a:ext cx="239051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2665">
                <a:solidFill>
                  <a:srgbClr val="000000"/>
                </a:solidFill>
                <a:ea typeface="幼圆" panose="02010509060101010101" pitchFamily="49" charset="-122"/>
              </a:rPr>
              <a:t>Let’s chant</a:t>
            </a:r>
            <a:endParaRPr kumimoji="0" lang="zh-CN" altLang="en-US" sz="2665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PP_MARK_KEY" val="abeb0a14-acf5-47ce-ac18-963a4e9092ca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577</Words>
  <Application>WPS 演示</Application>
  <PresentationFormat>全屏显示(16:9)</PresentationFormat>
  <Paragraphs>78</Paragraphs>
  <Slides>11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Wingdings</vt:lpstr>
      <vt:lpstr>Times New Roman</vt:lpstr>
      <vt:lpstr>楷体</vt:lpstr>
      <vt:lpstr>幼圆</vt:lpstr>
      <vt:lpstr>黑体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第一PPT模板网-WWW.1PPT.COM</dc:creator>
  <cp:lastModifiedBy>小树</cp:lastModifiedBy>
  <cp:revision>152</cp:revision>
  <dcterms:created xsi:type="dcterms:W3CDTF">2019-06-19T02:08:00Z</dcterms:created>
  <dcterms:modified xsi:type="dcterms:W3CDTF">2023-02-27T06:51:49Z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E12556317E0A4F90A6F634793D20DE40</vt:lpwstr>
  </property>
</Properties>
</file>