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130" d="100"/>
          <a:sy n="130" d="100"/>
        </p:scale>
        <p:origin x="-1152" y="-486"/>
      </p:cViewPr>
      <p:guideLst>
        <p:guide orient="horz" pos="1620"/>
        <p:guide pos="2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gs" Target="tags/tag80.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E6590A4-9632-4481-B10E-4DC4F3CF4B7D}" type="doc">
      <dgm:prSet loTypeId="urn:microsoft.com/office/officeart/2005/8/layout/process1" loCatId="process" qsTypeId="urn:microsoft.com/office/officeart/2005/8/quickstyle/simple1#1" qsCatId="simple" csTypeId="urn:microsoft.com/office/officeart/2005/8/colors/colorful5#1" csCatId="colorful" phldr="1"/>
      <dgm:spPr/>
    </dgm:pt>
    <dgm:pt modelId="{7D8D6538-FFA5-4057-BF95-1F41051BDCCD}">
      <dgm:prSet phldrT="[文本]"/>
      <dgm:spPr/>
      <dgm:t>
        <a:bodyPr/>
        <a:lstStyle/>
        <a:p>
          <a:r>
            <a:rPr lang="zh-CN" altLang="en-US" dirty="0"/>
            <a:t>导入</a:t>
          </a:r>
        </a:p>
      </dgm:t>
    </dgm:pt>
    <dgm:pt modelId="{D7C32C2E-85A1-4858-8DCE-D2C44EA44818}" cxnId="{F34F8F66-EE3F-4E04-A54D-957B0B96E4F5}" type="parTrans">
      <dgm:prSet/>
      <dgm:spPr/>
      <dgm:t>
        <a:bodyPr/>
        <a:lstStyle/>
        <a:p>
          <a:endParaRPr lang="zh-CN" altLang="en-US"/>
        </a:p>
      </dgm:t>
    </dgm:pt>
    <dgm:pt modelId="{A3CED38E-EB10-4769-9108-B2573FA8FBE4}" cxnId="{F34F8F66-EE3F-4E04-A54D-957B0B96E4F5}" type="sibTrans">
      <dgm:prSet/>
      <dgm:spPr/>
      <dgm:t>
        <a:bodyPr/>
        <a:lstStyle/>
        <a:p>
          <a:endParaRPr lang="zh-CN" altLang="en-US"/>
        </a:p>
      </dgm:t>
    </dgm:pt>
    <dgm:pt modelId="{5CBB7CE5-C92F-46EB-BF11-93A21D2FF561}">
      <dgm:prSet phldrT="[文本]" phldr="0" custT="0"/>
      <dgm:spPr/>
      <dgm:t>
        <a:bodyPr vert="horz" wrap="square"/>
        <a:lstStyle/>
        <a:p>
          <a:pPr>
            <a:lnSpc>
              <a:spcPct val="100000"/>
            </a:lnSpc>
            <a:spcBef>
              <a:spcPct val="0"/>
            </a:spcBef>
            <a:spcAft>
              <a:spcPct val="35000"/>
            </a:spcAft>
          </a:pPr>
          <a:r>
            <a:rPr lang="zh-CN" altLang="en-US"/>
            <a:t>新课讲授</a:t>
          </a:r>
        </a:p>
      </dgm:t>
    </dgm:pt>
    <dgm:pt modelId="{BB6E305E-F4E3-4867-AAD6-977FB8C4455F}" cxnId="{5F058289-0079-4DD6-8824-86DFEBCF061E}" type="parTrans">
      <dgm:prSet/>
      <dgm:spPr/>
      <dgm:t>
        <a:bodyPr/>
        <a:lstStyle/>
        <a:p>
          <a:endParaRPr lang="zh-CN" altLang="en-US"/>
        </a:p>
      </dgm:t>
    </dgm:pt>
    <dgm:pt modelId="{F01835B3-05F2-46DA-BD7C-EE7438DAD7CE}" cxnId="{5F058289-0079-4DD6-8824-86DFEBCF061E}" type="sibTrans">
      <dgm:prSet/>
      <dgm:spPr/>
      <dgm:t>
        <a:bodyPr/>
        <a:lstStyle/>
        <a:p>
          <a:endParaRPr lang="zh-CN" altLang="en-US"/>
        </a:p>
      </dgm:t>
    </dgm:pt>
    <dgm:pt modelId="{B8B470CB-DF17-4CB3-90CB-F1BF4FDB0D59}">
      <dgm:prSet phldrT="[文本]" phldr="0" custT="0"/>
      <dgm:spPr/>
      <dgm:t>
        <a:bodyPr vert="horz" wrap="square"/>
        <a:lstStyle/>
        <a:p>
          <a:pPr>
            <a:lnSpc>
              <a:spcPct val="100000"/>
            </a:lnSpc>
            <a:spcBef>
              <a:spcPct val="0"/>
            </a:spcBef>
            <a:spcAft>
              <a:spcPct val="35000"/>
            </a:spcAft>
          </a:pPr>
          <a:r>
            <a:rPr lang="zh-CN" altLang="en-US" dirty="0"/>
            <a:t>随堂练习</a:t>
          </a:r>
          <a:endParaRPr/>
        </a:p>
      </dgm:t>
    </dgm:pt>
    <dgm:pt modelId="{6CCC2A86-F85B-44CC-98A3-C46FF64B3170}" cxnId="{37C85F25-03D8-4D12-9ED2-A22B54FA7B89}" type="parTrans">
      <dgm:prSet/>
      <dgm:spPr/>
      <dgm:t>
        <a:bodyPr/>
        <a:lstStyle/>
        <a:p>
          <a:endParaRPr lang="zh-CN" altLang="en-US"/>
        </a:p>
      </dgm:t>
    </dgm:pt>
    <dgm:pt modelId="{715DB15F-B18C-408D-AF4D-0B689BA0E58F}" cxnId="{37C85F25-03D8-4D12-9ED2-A22B54FA7B89}" type="sibTrans">
      <dgm:prSet/>
      <dgm:spPr/>
      <dgm:t>
        <a:bodyPr/>
        <a:lstStyle/>
        <a:p>
          <a:endParaRPr lang="zh-CN" altLang="en-US"/>
        </a:p>
      </dgm:t>
    </dgm:pt>
    <dgm:pt modelId="{A71BEDD8-220D-4CBD-929B-E387BF7E5B89}">
      <dgm:prSet phldrT="[文本]" phldr="0" custT="0"/>
      <dgm:spPr/>
      <dgm:t>
        <a:bodyPr vert="horz" wrap="square"/>
        <a:lstStyle/>
        <a:p>
          <a:pPr>
            <a:lnSpc>
              <a:spcPct val="100000"/>
            </a:lnSpc>
            <a:spcBef>
              <a:spcPct val="0"/>
            </a:spcBef>
            <a:spcAft>
              <a:spcPct val="35000"/>
            </a:spcAft>
          </a:pPr>
          <a:r>
            <a:rPr lang="zh-CN" altLang="en-US"/>
            <a:t>知识小结</a:t>
          </a:r>
        </a:p>
      </dgm:t>
    </dgm:pt>
    <dgm:pt modelId="{B4C59B78-86C3-4A2A-B0F6-61CC32DC173C}" cxnId="{C47D607F-4096-499D-A84A-AF16EA279AD6}" type="parTrans">
      <dgm:prSet/>
      <dgm:spPr/>
      <dgm:t>
        <a:bodyPr/>
        <a:lstStyle/>
        <a:p>
          <a:endParaRPr lang="zh-CN" altLang="en-US"/>
        </a:p>
      </dgm:t>
    </dgm:pt>
    <dgm:pt modelId="{EF0640CF-9B5B-4A2A-8EA1-B1435C113D4F}" cxnId="{C47D607F-4096-499D-A84A-AF16EA279AD6}" type="sibTrans">
      <dgm:prSet/>
      <dgm:spPr/>
      <dgm:t>
        <a:bodyPr/>
        <a:lstStyle/>
        <a:p>
          <a:endParaRPr lang="zh-CN" altLang="en-US"/>
        </a:p>
      </dgm:t>
    </dgm:pt>
    <dgm:pt modelId="{946525A1-11BE-4473-BD1E-5A02F57FAFE1}" type="pres">
      <dgm:prSet presAssocID="{5E6590A4-9632-4481-B10E-4DC4F3CF4B7D}" presName="Name0" presStyleCnt="0">
        <dgm:presLayoutVars>
          <dgm:dir/>
          <dgm:resizeHandles val="exact"/>
        </dgm:presLayoutVars>
      </dgm:prSet>
      <dgm:spPr/>
    </dgm:pt>
    <dgm:pt modelId="{6BE8C442-C27B-4EE9-A58B-9E5BDD49A0C6}" type="pres">
      <dgm:prSet presAssocID="{7D8D6538-FFA5-4057-BF95-1F41051BDCCD}" presName="node" presStyleLbl="node1" presStyleIdx="0" presStyleCnt="4">
        <dgm:presLayoutVars>
          <dgm:bulletEnabled val="1"/>
        </dgm:presLayoutVars>
      </dgm:prSet>
      <dgm:spPr/>
      <dgm:t>
        <a:bodyPr/>
        <a:lstStyle/>
        <a:p>
          <a:endParaRPr lang="zh-CN" altLang="en-US"/>
        </a:p>
      </dgm:t>
    </dgm:pt>
    <dgm:pt modelId="{15B0F1CA-E9C1-436F-A000-48C2317E1AEE}" type="pres">
      <dgm:prSet presAssocID="{A3CED38E-EB10-4769-9108-B2573FA8FBE4}" presName="sibTrans" presStyleLbl="sibTrans2D1" presStyleIdx="0" presStyleCnt="3"/>
      <dgm:spPr/>
      <dgm:t>
        <a:bodyPr/>
        <a:lstStyle/>
        <a:p>
          <a:endParaRPr lang="zh-CN" altLang="en-US"/>
        </a:p>
      </dgm:t>
    </dgm:pt>
    <dgm:pt modelId="{655E6FA8-D806-4120-92B4-695524B5F569}" type="pres">
      <dgm:prSet presAssocID="{A3CED38E-EB10-4769-9108-B2573FA8FBE4}" presName="connectorText" presStyleLbl="sibTrans2D1" presStyleIdx="0" presStyleCnt="3"/>
      <dgm:spPr/>
      <dgm:t>
        <a:bodyPr/>
        <a:lstStyle/>
        <a:p>
          <a:endParaRPr lang="zh-CN" altLang="en-US"/>
        </a:p>
      </dgm:t>
    </dgm:pt>
    <dgm:pt modelId="{FAE70EB4-13DE-4207-8EEE-64892F90D980}" type="pres">
      <dgm:prSet presAssocID="{5CBB7CE5-C92F-46EB-BF11-93A21D2FF561}" presName="node" presStyleLbl="node1" presStyleIdx="1" presStyleCnt="4">
        <dgm:presLayoutVars>
          <dgm:bulletEnabled val="1"/>
        </dgm:presLayoutVars>
      </dgm:prSet>
      <dgm:spPr/>
      <dgm:t>
        <a:bodyPr/>
        <a:lstStyle/>
        <a:p>
          <a:endParaRPr lang="zh-CN" altLang="en-US"/>
        </a:p>
      </dgm:t>
    </dgm:pt>
    <dgm:pt modelId="{41B76FD1-4D28-4EF4-BF3A-265F6D2C909C}" type="pres">
      <dgm:prSet presAssocID="{F01835B3-05F2-46DA-BD7C-EE7438DAD7CE}" presName="sibTrans" presStyleLbl="sibTrans2D1" presStyleIdx="1" presStyleCnt="3"/>
      <dgm:spPr/>
      <dgm:t>
        <a:bodyPr/>
        <a:lstStyle/>
        <a:p>
          <a:endParaRPr lang="zh-CN" altLang="en-US"/>
        </a:p>
      </dgm:t>
    </dgm:pt>
    <dgm:pt modelId="{D789DD17-C468-41E2-88AD-4B7F7990EB39}" type="pres">
      <dgm:prSet presAssocID="{F01835B3-05F2-46DA-BD7C-EE7438DAD7CE}" presName="connectorText" presStyleLbl="sibTrans2D1" presStyleIdx="1" presStyleCnt="3"/>
      <dgm:spPr/>
      <dgm:t>
        <a:bodyPr/>
        <a:lstStyle/>
        <a:p>
          <a:endParaRPr lang="zh-CN" altLang="en-US"/>
        </a:p>
      </dgm:t>
    </dgm:pt>
    <dgm:pt modelId="{2D20D324-F089-495B-A6AB-B3CA71D2E04A}" type="pres">
      <dgm:prSet presAssocID="{B8B470CB-DF17-4CB3-90CB-F1BF4FDB0D59}" presName="node" presStyleLbl="node1" presStyleIdx="2" presStyleCnt="4">
        <dgm:presLayoutVars>
          <dgm:bulletEnabled val="1"/>
        </dgm:presLayoutVars>
      </dgm:prSet>
      <dgm:spPr/>
      <dgm:t>
        <a:bodyPr/>
        <a:lstStyle/>
        <a:p>
          <a:endParaRPr lang="zh-CN" altLang="en-US"/>
        </a:p>
      </dgm:t>
    </dgm:pt>
    <dgm:pt modelId="{A363207B-3AD6-472F-AB35-5DE074AB6BC2}" type="pres">
      <dgm:prSet presAssocID="{715DB15F-B18C-408D-AF4D-0B689BA0E58F}" presName="sibTrans" presStyleLbl="sibTrans2D1" presStyleIdx="2" presStyleCnt="3"/>
      <dgm:spPr/>
      <dgm:t>
        <a:bodyPr/>
        <a:lstStyle/>
        <a:p>
          <a:endParaRPr lang="zh-CN" altLang="en-US"/>
        </a:p>
      </dgm:t>
    </dgm:pt>
    <dgm:pt modelId="{9F1752A6-F0C6-4116-8969-5F3A3113DEB4}" type="pres">
      <dgm:prSet presAssocID="{715DB15F-B18C-408D-AF4D-0B689BA0E58F}" presName="connectorText" presStyleLbl="sibTrans2D1" presStyleIdx="2" presStyleCnt="3"/>
      <dgm:spPr/>
      <dgm:t>
        <a:bodyPr/>
        <a:lstStyle/>
        <a:p>
          <a:endParaRPr lang="zh-CN" altLang="en-US"/>
        </a:p>
      </dgm:t>
    </dgm:pt>
    <dgm:pt modelId="{C31FA319-1B76-4D24-8E64-6A83C1E0D876}" type="pres">
      <dgm:prSet presAssocID="{A71BEDD8-220D-4CBD-929B-E387BF7E5B89}" presName="node" presStyleLbl="node1" presStyleIdx="3" presStyleCnt="4">
        <dgm:presLayoutVars>
          <dgm:bulletEnabled val="1"/>
        </dgm:presLayoutVars>
      </dgm:prSet>
      <dgm:spPr/>
      <dgm:t>
        <a:bodyPr/>
        <a:lstStyle/>
        <a:p>
          <a:endParaRPr lang="zh-CN" altLang="en-US"/>
        </a:p>
      </dgm:t>
    </dgm:pt>
  </dgm:ptLst>
  <dgm:cxnLst>
    <dgm:cxn modelId="{C5C5E0AA-C3F9-4B23-9A32-FC4E6922B95F}" type="presOf" srcId="{B8B470CB-DF17-4CB3-90CB-F1BF4FDB0D59}" destId="{2D20D324-F089-495B-A6AB-B3CA71D2E04A}" srcOrd="0" destOrd="0" presId="urn:microsoft.com/office/officeart/2005/8/layout/process1"/>
    <dgm:cxn modelId="{56B69F74-6079-4598-9B8C-EB47FFBBC7C5}" type="presOf" srcId="{A3CED38E-EB10-4769-9108-B2573FA8FBE4}" destId="{15B0F1CA-E9C1-436F-A000-48C2317E1AEE}" srcOrd="0" destOrd="0" presId="urn:microsoft.com/office/officeart/2005/8/layout/process1"/>
    <dgm:cxn modelId="{031C19BF-08B3-4254-AB19-309E3A663239}" type="presOf" srcId="{A71BEDD8-220D-4CBD-929B-E387BF7E5B89}" destId="{C31FA319-1B76-4D24-8E64-6A83C1E0D876}" srcOrd="0" destOrd="0" presId="urn:microsoft.com/office/officeart/2005/8/layout/process1"/>
    <dgm:cxn modelId="{E5C34559-7B28-4173-BD12-17D94EBCAB51}" type="presOf" srcId="{7D8D6538-FFA5-4057-BF95-1F41051BDCCD}" destId="{6BE8C442-C27B-4EE9-A58B-9E5BDD49A0C6}" srcOrd="0" destOrd="0" presId="urn:microsoft.com/office/officeart/2005/8/layout/process1"/>
    <dgm:cxn modelId="{85EBB21F-00F6-47DC-BEDB-56787C63A469}" type="presOf" srcId="{F01835B3-05F2-46DA-BD7C-EE7438DAD7CE}" destId="{D789DD17-C468-41E2-88AD-4B7F7990EB39}" srcOrd="1" destOrd="0" presId="urn:microsoft.com/office/officeart/2005/8/layout/process1"/>
    <dgm:cxn modelId="{0CB2E987-EC73-441C-9904-92A9DEDF906F}" type="presOf" srcId="{A3CED38E-EB10-4769-9108-B2573FA8FBE4}" destId="{655E6FA8-D806-4120-92B4-695524B5F569}" srcOrd="1" destOrd="0" presId="urn:microsoft.com/office/officeart/2005/8/layout/process1"/>
    <dgm:cxn modelId="{58BC451F-464A-45DF-9EB6-FB74A3F094F6}" type="presOf" srcId="{5E6590A4-9632-4481-B10E-4DC4F3CF4B7D}" destId="{946525A1-11BE-4473-BD1E-5A02F57FAFE1}" srcOrd="0" destOrd="0" presId="urn:microsoft.com/office/officeart/2005/8/layout/process1"/>
    <dgm:cxn modelId="{C47D607F-4096-499D-A84A-AF16EA279AD6}" srcId="{5E6590A4-9632-4481-B10E-4DC4F3CF4B7D}" destId="{A71BEDD8-220D-4CBD-929B-E387BF7E5B89}" srcOrd="3" destOrd="0" parTransId="{B4C59B78-86C3-4A2A-B0F6-61CC32DC173C}" sibTransId="{EF0640CF-9B5B-4A2A-8EA1-B1435C113D4F}"/>
    <dgm:cxn modelId="{37C85F25-03D8-4D12-9ED2-A22B54FA7B89}" srcId="{5E6590A4-9632-4481-B10E-4DC4F3CF4B7D}" destId="{B8B470CB-DF17-4CB3-90CB-F1BF4FDB0D59}" srcOrd="2" destOrd="0" parTransId="{6CCC2A86-F85B-44CC-98A3-C46FF64B3170}" sibTransId="{715DB15F-B18C-408D-AF4D-0B689BA0E58F}"/>
    <dgm:cxn modelId="{E03FB62F-B06F-4B48-BBF3-A6D7B0FB03A8}" type="presOf" srcId="{715DB15F-B18C-408D-AF4D-0B689BA0E58F}" destId="{A363207B-3AD6-472F-AB35-5DE074AB6BC2}" srcOrd="0" destOrd="0" presId="urn:microsoft.com/office/officeart/2005/8/layout/process1"/>
    <dgm:cxn modelId="{E0CEA832-86B2-4646-B035-9F43DE4B8669}" type="presOf" srcId="{5CBB7CE5-C92F-46EB-BF11-93A21D2FF561}" destId="{FAE70EB4-13DE-4207-8EEE-64892F90D980}" srcOrd="0" destOrd="0" presId="urn:microsoft.com/office/officeart/2005/8/layout/process1"/>
    <dgm:cxn modelId="{F34F8F66-EE3F-4E04-A54D-957B0B96E4F5}" srcId="{5E6590A4-9632-4481-B10E-4DC4F3CF4B7D}" destId="{7D8D6538-FFA5-4057-BF95-1F41051BDCCD}" srcOrd="0" destOrd="0" parTransId="{D7C32C2E-85A1-4858-8DCE-D2C44EA44818}" sibTransId="{A3CED38E-EB10-4769-9108-B2573FA8FBE4}"/>
    <dgm:cxn modelId="{A2E89841-67AD-4830-8215-9A2159815BEF}" type="presOf" srcId="{F01835B3-05F2-46DA-BD7C-EE7438DAD7CE}" destId="{41B76FD1-4D28-4EF4-BF3A-265F6D2C909C}" srcOrd="0" destOrd="0" presId="urn:microsoft.com/office/officeart/2005/8/layout/process1"/>
    <dgm:cxn modelId="{5F058289-0079-4DD6-8824-86DFEBCF061E}" srcId="{5E6590A4-9632-4481-B10E-4DC4F3CF4B7D}" destId="{5CBB7CE5-C92F-46EB-BF11-93A21D2FF561}" srcOrd="1" destOrd="0" parTransId="{BB6E305E-F4E3-4867-AAD6-977FB8C4455F}" sibTransId="{F01835B3-05F2-46DA-BD7C-EE7438DAD7CE}"/>
    <dgm:cxn modelId="{0EA53F88-E573-4265-A846-B249E6807820}" type="presOf" srcId="{715DB15F-B18C-408D-AF4D-0B689BA0E58F}" destId="{9F1752A6-F0C6-4116-8969-5F3A3113DEB4}" srcOrd="1" destOrd="0" presId="urn:microsoft.com/office/officeart/2005/8/layout/process1"/>
    <dgm:cxn modelId="{1198F47E-2F2F-4F76-BD84-AC851ABF7363}" type="presParOf" srcId="{946525A1-11BE-4473-BD1E-5A02F57FAFE1}" destId="{6BE8C442-C27B-4EE9-A58B-9E5BDD49A0C6}" srcOrd="0" destOrd="0" presId="urn:microsoft.com/office/officeart/2005/8/layout/process1"/>
    <dgm:cxn modelId="{7BF8CE5C-6FD4-419A-8626-7CF706E57F86}" type="presParOf" srcId="{946525A1-11BE-4473-BD1E-5A02F57FAFE1}" destId="{15B0F1CA-E9C1-436F-A000-48C2317E1AEE}" srcOrd="1" destOrd="0" presId="urn:microsoft.com/office/officeart/2005/8/layout/process1"/>
    <dgm:cxn modelId="{CA52CCCD-82D9-473B-9D93-DC9A8B7132ED}" type="presParOf" srcId="{15B0F1CA-E9C1-436F-A000-48C2317E1AEE}" destId="{655E6FA8-D806-4120-92B4-695524B5F569}" srcOrd="0" destOrd="0" presId="urn:microsoft.com/office/officeart/2005/8/layout/process1"/>
    <dgm:cxn modelId="{B786A897-1C1A-442E-91D4-0CC731378869}" type="presParOf" srcId="{946525A1-11BE-4473-BD1E-5A02F57FAFE1}" destId="{FAE70EB4-13DE-4207-8EEE-64892F90D980}" srcOrd="2" destOrd="0" presId="urn:microsoft.com/office/officeart/2005/8/layout/process1"/>
    <dgm:cxn modelId="{775D4E30-DFE4-4AF3-A8B7-40D5CA9F37A2}" type="presParOf" srcId="{946525A1-11BE-4473-BD1E-5A02F57FAFE1}" destId="{41B76FD1-4D28-4EF4-BF3A-265F6D2C909C}" srcOrd="3" destOrd="0" presId="urn:microsoft.com/office/officeart/2005/8/layout/process1"/>
    <dgm:cxn modelId="{3F629728-A788-47F9-9DF4-2E07634E096A}" type="presParOf" srcId="{41B76FD1-4D28-4EF4-BF3A-265F6D2C909C}" destId="{D789DD17-C468-41E2-88AD-4B7F7990EB39}" srcOrd="0" destOrd="0" presId="urn:microsoft.com/office/officeart/2005/8/layout/process1"/>
    <dgm:cxn modelId="{BB5CFCE1-5E1E-4310-A7CF-A52B677E2671}" type="presParOf" srcId="{946525A1-11BE-4473-BD1E-5A02F57FAFE1}" destId="{2D20D324-F089-495B-A6AB-B3CA71D2E04A}" srcOrd="4" destOrd="0" presId="urn:microsoft.com/office/officeart/2005/8/layout/process1"/>
    <dgm:cxn modelId="{42D35086-3BAF-44B7-8DCF-13BE3A7152B5}" type="presParOf" srcId="{946525A1-11BE-4473-BD1E-5A02F57FAFE1}" destId="{A363207B-3AD6-472F-AB35-5DE074AB6BC2}" srcOrd="5" destOrd="0" presId="urn:microsoft.com/office/officeart/2005/8/layout/process1"/>
    <dgm:cxn modelId="{1CB89CC2-FCFA-4AEB-8B37-1A5858D377BB}" type="presParOf" srcId="{A363207B-3AD6-472F-AB35-5DE074AB6BC2}" destId="{9F1752A6-F0C6-4116-8969-5F3A3113DEB4}" srcOrd="0" destOrd="0" presId="urn:microsoft.com/office/officeart/2005/8/layout/process1"/>
    <dgm:cxn modelId="{FD365ADB-E1DB-4618-B53E-4FC3394F65E3}" type="presParOf" srcId="{946525A1-11BE-4473-BD1E-5A02F57FAFE1}" destId="{C31FA319-1B76-4D24-8E64-6A83C1E0D876}" srcOrd="6"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096000" cy="1342012"/>
        <a:chOff x="0" y="0"/>
        <a:chExt cx="6096000" cy="1342012"/>
      </a:xfrm>
    </dsp:grpSpPr>
    <dsp:sp modelId="{6BE8C442-C27B-4EE9-A58B-9E5BDD49A0C6}">
      <dsp:nvSpPr>
        <dsp:cNvPr id="3" name="圆角矩形 2"/>
        <dsp:cNvSpPr/>
      </dsp:nvSpPr>
      <dsp:spPr bwMode="white">
        <a:xfrm>
          <a:off x="0" y="319314"/>
          <a:ext cx="1172308" cy="703385"/>
        </a:xfrm>
        <a:prstGeom prst="roundRect">
          <a:avLst>
            <a:gd name="adj" fmla="val 10000"/>
          </a:avLst>
        </a:prstGeom>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t>导入</a:t>
          </a:r>
        </a:p>
      </dsp:txBody>
      <dsp:txXfrm>
        <a:off x="0" y="319314"/>
        <a:ext cx="1172308" cy="703385"/>
      </dsp:txXfrm>
    </dsp:sp>
    <dsp:sp modelId="{15B0F1CA-E9C1-436F-A000-48C2317E1AEE}">
      <dsp:nvSpPr>
        <dsp:cNvPr id="4" name="右箭头 3"/>
        <dsp:cNvSpPr/>
      </dsp:nvSpPr>
      <dsp:spPr bwMode="white">
        <a:xfrm>
          <a:off x="1282505" y="525640"/>
          <a:ext cx="248529" cy="290732"/>
        </a:xfrm>
        <a:prstGeom prst="rightArrow">
          <a:avLst>
            <a:gd name="adj1" fmla="val 60000"/>
            <a:gd name="adj2" fmla="val 50000"/>
          </a:avLst>
        </a:prstGeom>
      </dsp:spPr>
      <dsp:style>
        <a:lnRef idx="0">
          <a:schemeClr val="lt1"/>
        </a:lnRef>
        <a:fillRef idx="1">
          <a:schemeClr val="accent5">
            <a:hueOff val="0"/>
            <a:satOff val="0"/>
            <a:lumOff val="0"/>
            <a:alpha val="10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a:off x="1282505" y="525640"/>
        <a:ext cx="248529" cy="290732"/>
      </dsp:txXfrm>
    </dsp:sp>
    <dsp:sp modelId="{FAE70EB4-13DE-4207-8EEE-64892F90D980}">
      <dsp:nvSpPr>
        <dsp:cNvPr id="5" name="圆角矩形 4"/>
        <dsp:cNvSpPr/>
      </dsp:nvSpPr>
      <dsp:spPr bwMode="white">
        <a:xfrm>
          <a:off x="1641231" y="319314"/>
          <a:ext cx="1172308" cy="703385"/>
        </a:xfrm>
        <a:prstGeom prst="roundRect">
          <a:avLst>
            <a:gd name="adj" fmla="val 10000"/>
          </a:avLst>
        </a:prstGeom>
      </dsp:spPr>
      <dsp:style>
        <a:lnRef idx="2">
          <a:schemeClr val="lt1"/>
        </a:lnRef>
        <a:fillRef idx="1">
          <a:schemeClr val="accent5">
            <a:hueOff val="6800000"/>
            <a:satOff val="-1175"/>
            <a:lumOff val="-1437"/>
            <a:alpha val="100000"/>
          </a:schemeClr>
        </a:fillRef>
        <a:effectRef idx="0">
          <a:scrgbClr r="0" g="0" b="0"/>
        </a:effectRef>
        <a:fontRef idx="minor">
          <a:schemeClr val="lt1"/>
        </a:fontRef>
      </dsp:style>
      <dsp:txBody>
        <a:bodyPr vert="horz" wrap="square"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新课讲授</a:t>
          </a:r>
        </a:p>
      </dsp:txBody>
      <dsp:txXfrm>
        <a:off x="1641231" y="319314"/>
        <a:ext cx="1172308" cy="703385"/>
      </dsp:txXfrm>
    </dsp:sp>
    <dsp:sp modelId="{41B76FD1-4D28-4EF4-BF3A-265F6D2C909C}">
      <dsp:nvSpPr>
        <dsp:cNvPr id="6" name="右箭头 5"/>
        <dsp:cNvSpPr/>
      </dsp:nvSpPr>
      <dsp:spPr bwMode="white">
        <a:xfrm>
          <a:off x="2923735" y="525640"/>
          <a:ext cx="248529" cy="290732"/>
        </a:xfrm>
        <a:prstGeom prst="rightArrow">
          <a:avLst>
            <a:gd name="adj1" fmla="val 60000"/>
            <a:gd name="adj2" fmla="val 50000"/>
          </a:avLst>
        </a:prstGeom>
      </dsp:spPr>
      <dsp:style>
        <a:lnRef idx="0">
          <a:schemeClr val="lt1"/>
        </a:lnRef>
        <a:fillRef idx="1">
          <a:schemeClr val="accent5">
            <a:hueOff val="10200000"/>
            <a:satOff val="-1764"/>
            <a:lumOff val="-2156"/>
            <a:alpha val="10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a:off x="2923735" y="525640"/>
        <a:ext cx="248529" cy="290732"/>
      </dsp:txXfrm>
    </dsp:sp>
    <dsp:sp modelId="{2D20D324-F089-495B-A6AB-B3CA71D2E04A}">
      <dsp:nvSpPr>
        <dsp:cNvPr id="7" name="圆角矩形 6"/>
        <dsp:cNvSpPr/>
      </dsp:nvSpPr>
      <dsp:spPr bwMode="white">
        <a:xfrm>
          <a:off x="3282462" y="319314"/>
          <a:ext cx="1172308" cy="703385"/>
        </a:xfrm>
        <a:prstGeom prst="roundRect">
          <a:avLst>
            <a:gd name="adj" fmla="val 10000"/>
          </a:avLst>
        </a:prstGeom>
      </dsp:spPr>
      <dsp:style>
        <a:lnRef idx="2">
          <a:schemeClr val="lt1"/>
        </a:lnRef>
        <a:fillRef idx="1">
          <a:schemeClr val="accent5">
            <a:hueOff val="13600000"/>
            <a:satOff val="-2352"/>
            <a:lumOff val="-2875"/>
            <a:alpha val="100000"/>
          </a:schemeClr>
        </a:fillRef>
        <a:effectRef idx="0">
          <a:scrgbClr r="0" g="0" b="0"/>
        </a:effectRef>
        <a:fontRef idx="minor">
          <a:schemeClr val="lt1"/>
        </a:fontRef>
      </dsp:style>
      <dsp:txBody>
        <a:bodyPr vert="horz" wrap="square"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t>随堂练习</a:t>
          </a:r>
        </a:p>
      </dsp:txBody>
      <dsp:txXfrm>
        <a:off x="3282462" y="319314"/>
        <a:ext cx="1172308" cy="703385"/>
      </dsp:txXfrm>
    </dsp:sp>
    <dsp:sp modelId="{A363207B-3AD6-472F-AB35-5DE074AB6BC2}">
      <dsp:nvSpPr>
        <dsp:cNvPr id="8" name="右箭头 7"/>
        <dsp:cNvSpPr/>
      </dsp:nvSpPr>
      <dsp:spPr bwMode="white">
        <a:xfrm>
          <a:off x="4564966" y="525640"/>
          <a:ext cx="248529" cy="290732"/>
        </a:xfrm>
        <a:prstGeom prst="rightArrow">
          <a:avLst>
            <a:gd name="adj1" fmla="val 60000"/>
            <a:gd name="adj2" fmla="val 50000"/>
          </a:avLst>
        </a:prstGeom>
      </dsp:spPr>
      <dsp:style>
        <a:lnRef idx="0">
          <a:schemeClr val="lt1"/>
        </a:lnRef>
        <a:fillRef idx="1">
          <a:schemeClr val="accent5">
            <a:hueOff val="20400000"/>
            <a:satOff val="-3528"/>
            <a:lumOff val="-4313"/>
            <a:alpha val="100000"/>
          </a:schemeClr>
        </a:fillRef>
        <a:effectRef idx="0">
          <a:scrgbClr r="0" g="0" b="0"/>
        </a:effectRef>
        <a:fontRef idx="minor">
          <a:schemeClr val="lt1"/>
        </a:fontRef>
      </dsp:style>
      <dsp:txBody>
        <a:bodyPr lIns="0" tIns="0" rIns="0" bIns="0" anchor="ctr"/>
        <a:lstStyle>
          <a:lvl1pPr algn="ctr">
            <a:defRPr sz="1100"/>
          </a:lvl1pPr>
          <a:lvl2pPr marL="57150" indent="-57150" algn="ctr">
            <a:defRPr sz="900"/>
          </a:lvl2pPr>
          <a:lvl3pPr marL="114300" indent="-57150" algn="ctr">
            <a:defRPr sz="900"/>
          </a:lvl3pPr>
          <a:lvl4pPr marL="171450" indent="-57150" algn="ctr">
            <a:defRPr sz="900"/>
          </a:lvl4pPr>
          <a:lvl5pPr marL="228600" indent="-57150" algn="ctr">
            <a:defRPr sz="900"/>
          </a:lvl5pPr>
          <a:lvl6pPr marL="285750" indent="-57150" algn="ctr">
            <a:defRPr sz="900"/>
          </a:lvl6pPr>
          <a:lvl7pPr marL="342900" indent="-57150" algn="ctr">
            <a:defRPr sz="900"/>
          </a:lvl7pPr>
          <a:lvl8pPr marL="400050" indent="-57150" algn="ctr">
            <a:defRPr sz="900"/>
          </a:lvl8pPr>
          <a:lvl9pPr marL="457200" indent="-57150" algn="ctr">
            <a:defRPr sz="900"/>
          </a:lvl9pPr>
        </a:lstStyle>
        <a:p>
          <a:pPr lvl="0">
            <a:lnSpc>
              <a:spcPct val="100000"/>
            </a:lnSpc>
            <a:spcBef>
              <a:spcPct val="0"/>
            </a:spcBef>
            <a:spcAft>
              <a:spcPct val="35000"/>
            </a:spcAft>
          </a:pPr>
          <a:endParaRPr lang="zh-CN" altLang="en-US"/>
        </a:p>
      </dsp:txBody>
      <dsp:txXfrm>
        <a:off x="4564966" y="525640"/>
        <a:ext cx="248529" cy="290732"/>
      </dsp:txXfrm>
    </dsp:sp>
    <dsp:sp modelId="{C31FA319-1B76-4D24-8E64-6A83C1E0D876}">
      <dsp:nvSpPr>
        <dsp:cNvPr id="9" name="圆角矩形 8"/>
        <dsp:cNvSpPr/>
      </dsp:nvSpPr>
      <dsp:spPr bwMode="white">
        <a:xfrm>
          <a:off x="4923692" y="319314"/>
          <a:ext cx="1172308" cy="703385"/>
        </a:xfrm>
        <a:prstGeom prst="roundRect">
          <a:avLst>
            <a:gd name="adj" fmla="val 10000"/>
          </a:avLst>
        </a:prstGeom>
      </dsp:spPr>
      <dsp:style>
        <a:lnRef idx="2">
          <a:schemeClr val="lt1"/>
        </a:lnRef>
        <a:fillRef idx="1">
          <a:schemeClr val="accent5">
            <a:hueOff val="20400000"/>
            <a:satOff val="-3528"/>
            <a:lumOff val="-4313"/>
            <a:alpha val="100000"/>
          </a:schemeClr>
        </a:fillRef>
        <a:effectRef idx="0">
          <a:scrgbClr r="0" g="0" b="0"/>
        </a:effectRef>
        <a:fontRef idx="minor">
          <a:schemeClr val="lt1"/>
        </a:fontRef>
      </dsp:style>
      <dsp:txBody>
        <a:bodyPr vert="horz" wrap="square"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知识小结</a:t>
          </a:r>
        </a:p>
      </dsp:txBody>
      <dsp:txXfrm>
        <a:off x="4923692" y="319314"/>
        <a:ext cx="1172308" cy="70338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说课：这次我要进行的难点教学设计的课题是：理解</a:t>
            </a:r>
            <a:r>
              <a:rPr lang="en-US" altLang="zh-CN" dirty="0"/>
              <a:t>【</a:t>
            </a:r>
            <a:r>
              <a:rPr lang="zh-CN" altLang="en-US" dirty="0"/>
              <a:t>手性分子</a:t>
            </a:r>
            <a:r>
              <a:rPr lang="en-US" altLang="zh-CN" dirty="0"/>
              <a:t>】</a:t>
            </a:r>
            <a:r>
              <a:rPr lang="zh-CN" altLang="en-US" dirty="0"/>
              <a:t>的概念</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说课：主要从教学设计、教学过程、达标评测三个方面进行分析</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285750" indent="-285750">
              <a:buFont typeface="Wingdings" panose="05000000000000000000" pitchFamily="2" charset="2"/>
              <a:buChar char="Ø"/>
            </a:pPr>
            <a:r>
              <a:rPr lang="zh-CN" altLang="en-US" dirty="0"/>
              <a:t>说课：先通过活动探究，帮助学生理解手性分子的要点；再引导学生观察左右手同样是互为镜像关系且无法重叠的特点强化记忆手性分子的要点。</a:t>
            </a:r>
            <a:endParaRPr lang="en-US" altLang="zh-CN" dirty="0"/>
          </a:p>
          <a:p>
            <a:pPr marL="285750" indent="-285750">
              <a:buFont typeface="Wingdings" panose="05000000000000000000" pitchFamily="2" charset="2"/>
              <a:buChar char="Ø"/>
            </a:pPr>
            <a:r>
              <a:rPr lang="zh-CN" altLang="en-US" dirty="0"/>
              <a:t>上课：</a:t>
            </a:r>
            <a:endParaRPr lang="en-US" altLang="zh-CN" dirty="0"/>
          </a:p>
          <a:p>
            <a:r>
              <a:rPr lang="zh-CN" altLang="zh-CN" sz="1200" dirty="0">
                <a:latin typeface="仿宋" panose="02010609060101010101" pitchFamily="49" charset="-122"/>
                <a:ea typeface="仿宋" panose="02010609060101010101" pitchFamily="49" charset="-122"/>
              </a:rPr>
              <a:t>每个小组的桌</a:t>
            </a:r>
            <a:r>
              <a:rPr lang="zh-CN" altLang="en-US" sz="1200" dirty="0">
                <a:latin typeface="仿宋" panose="02010609060101010101" pitchFamily="49" charset="-122"/>
                <a:ea typeface="仿宋" panose="02010609060101010101" pitchFamily="49" charset="-122"/>
              </a:rPr>
              <a:t>面</a:t>
            </a:r>
            <a:r>
              <a:rPr lang="zh-CN" altLang="zh-CN" sz="1200" dirty="0">
                <a:latin typeface="仿宋" panose="02010609060101010101" pitchFamily="49" charset="-122"/>
                <a:ea typeface="仿宋" panose="02010609060101010101" pitchFamily="49" charset="-122"/>
              </a:rPr>
              <a:t>上</a:t>
            </a:r>
            <a:r>
              <a:rPr lang="zh-CN" altLang="en-US" sz="1200" dirty="0">
                <a:latin typeface="仿宋" panose="02010609060101010101" pitchFamily="49" charset="-122"/>
                <a:ea typeface="仿宋" panose="02010609060101010101" pitchFamily="49" charset="-122"/>
              </a:rPr>
              <a:t>都</a:t>
            </a:r>
            <a:r>
              <a:rPr lang="zh-CN" altLang="zh-CN" sz="1200" dirty="0">
                <a:latin typeface="仿宋" panose="02010609060101010101" pitchFamily="49" charset="-122"/>
                <a:ea typeface="仿宋" panose="02010609060101010101" pitchFamily="49" charset="-122"/>
              </a:rPr>
              <a:t>有一个</a:t>
            </a:r>
            <a:r>
              <a:rPr lang="zh-CN" altLang="en-US" sz="1200" dirty="0">
                <a:latin typeface="仿宋" panose="02010609060101010101" pitchFamily="49" charset="-122"/>
                <a:ea typeface="仿宋" panose="02010609060101010101" pitchFamily="49" charset="-122"/>
              </a:rPr>
              <a:t>已经</a:t>
            </a:r>
            <a:r>
              <a:rPr lang="zh-CN" altLang="zh-CN" sz="1200" dirty="0">
                <a:latin typeface="仿宋" panose="02010609060101010101" pitchFamily="49" charset="-122"/>
                <a:ea typeface="仿宋" panose="02010609060101010101" pitchFamily="49" charset="-122"/>
              </a:rPr>
              <a:t>组装好的</a:t>
            </a:r>
            <a:r>
              <a:rPr lang="zh-CN" altLang="en-US" sz="1200" dirty="0">
                <a:latin typeface="仿宋" panose="02010609060101010101" pitchFamily="49" charset="-122"/>
                <a:ea typeface="仿宋" panose="02010609060101010101" pitchFamily="49" charset="-122"/>
              </a:rPr>
              <a:t>有机物</a:t>
            </a:r>
            <a:r>
              <a:rPr lang="zh-CN" altLang="zh-CN" sz="1200" dirty="0">
                <a:latin typeface="仿宋" panose="02010609060101010101" pitchFamily="49" charset="-122"/>
                <a:ea typeface="仿宋" panose="02010609060101010101" pitchFamily="49" charset="-122"/>
              </a:rPr>
              <a:t>分子模型</a:t>
            </a:r>
            <a:r>
              <a:rPr lang="zh-CN" altLang="en-US" sz="1200" dirty="0">
                <a:latin typeface="仿宋" panose="02010609060101010101" pitchFamily="49" charset="-122"/>
                <a:ea typeface="仿宋" panose="02010609060101010101" pitchFamily="49" charset="-122"/>
              </a:rPr>
              <a:t>，不同颜色的小球代表不同的原子或原子团，黑色的小球代表碳原子：①</a:t>
            </a:r>
            <a:r>
              <a:rPr lang="zh-CN" altLang="zh-CN" sz="1200" dirty="0">
                <a:latin typeface="仿宋" panose="02010609060101010101" pitchFamily="49" charset="-122"/>
                <a:ea typeface="仿宋" panose="02010609060101010101" pitchFamily="49" charset="-122"/>
              </a:rPr>
              <a:t>把分子模型放到镜子面前，</a:t>
            </a:r>
            <a:r>
              <a:rPr lang="zh-CN" altLang="en-US" sz="1200" dirty="0">
                <a:latin typeface="仿宋" panose="02010609060101010101" pitchFamily="49" charset="-122"/>
                <a:ea typeface="仿宋" panose="02010609060101010101" pitchFamily="49" charset="-122"/>
              </a:rPr>
              <a:t>我们</a:t>
            </a:r>
            <a:r>
              <a:rPr lang="zh-CN" altLang="zh-CN" sz="1200" dirty="0">
                <a:latin typeface="仿宋" panose="02010609060101010101" pitchFamily="49" charset="-122"/>
                <a:ea typeface="仿宋" panose="02010609060101010101" pitchFamily="49" charset="-122"/>
              </a:rPr>
              <a:t>能在镜子中看到其镜像</a:t>
            </a:r>
            <a:r>
              <a:rPr lang="zh-CN" altLang="en-US" sz="1200" dirty="0">
                <a:latin typeface="仿宋" panose="02010609060101010101" pitchFamily="49" charset="-122"/>
                <a:ea typeface="仿宋" panose="02010609060101010101" pitchFamily="49" charset="-122"/>
              </a:rPr>
              <a:t>；②把看到的镜像</a:t>
            </a:r>
            <a:r>
              <a:rPr lang="zh-CN" altLang="zh-CN" sz="1200" dirty="0">
                <a:latin typeface="仿宋" panose="02010609060101010101" pitchFamily="49" charset="-122"/>
                <a:ea typeface="仿宋" panose="02010609060101010101" pitchFamily="49" charset="-122"/>
              </a:rPr>
              <a:t>制作</a:t>
            </a:r>
            <a:r>
              <a:rPr lang="zh-CN" altLang="en-US" sz="1200" dirty="0">
                <a:latin typeface="仿宋" panose="02010609060101010101" pitchFamily="49" charset="-122"/>
                <a:ea typeface="仿宋" panose="02010609060101010101" pitchFamily="49" charset="-122"/>
              </a:rPr>
              <a:t>成</a:t>
            </a:r>
            <a:r>
              <a:rPr lang="zh-CN" altLang="zh-CN" sz="1200" dirty="0">
                <a:latin typeface="仿宋" panose="02010609060101010101" pitchFamily="49" charset="-122"/>
                <a:ea typeface="仿宋" panose="02010609060101010101" pitchFamily="49" charset="-122"/>
              </a:rPr>
              <a:t>模型。</a:t>
            </a:r>
            <a:r>
              <a:rPr lang="zh-CN" altLang="en-US" sz="1200" dirty="0">
                <a:latin typeface="仿宋" panose="02010609060101010101" pitchFamily="49" charset="-122"/>
                <a:ea typeface="仿宋" panose="02010609060101010101" pitchFamily="49" charset="-122"/>
              </a:rPr>
              <a:t>大家开始动手制作。</a:t>
            </a:r>
            <a:endParaRPr lang="zh-CN" altLang="zh-CN" sz="1200" dirty="0">
              <a:latin typeface="仿宋" panose="02010609060101010101" pitchFamily="49" charset="-122"/>
              <a:ea typeface="仿宋" panose="02010609060101010101" pitchFamily="49" charset="-122"/>
            </a:endParaRPr>
          </a:p>
          <a:p>
            <a:pPr marL="285750" indent="-285750">
              <a:buFont typeface="Wingdings" panose="05000000000000000000" pitchFamily="2" charset="2"/>
              <a:buChar char="Ø"/>
            </a:pPr>
            <a:r>
              <a:rPr lang="zh-CN" altLang="en-US" dirty="0"/>
              <a:t>同学们已经全部完成模型的制作了，请大家观察实物与模型，思考这样一个问题：互为镜像的两个分子，你认为是同一种分子？还是不同的两种分子？</a:t>
            </a:r>
            <a:r>
              <a:rPr lang="en-US" altLang="zh-CN" dirty="0"/>
              <a:t>——</a:t>
            </a:r>
            <a:r>
              <a:rPr lang="zh-CN" altLang="en-US" dirty="0"/>
              <a:t>有的同学认为是一种分子，有的同学认为是不同的两种分子。</a:t>
            </a:r>
            <a:endParaRPr lang="en-US" altLang="zh-CN" dirty="0"/>
          </a:p>
          <a:p>
            <a:pPr marL="285750" indent="-285750">
              <a:buFont typeface="Wingdings" panose="05000000000000000000" pitchFamily="2" charset="2"/>
              <a:buChar char="Ø"/>
            </a:pPr>
            <a:r>
              <a:rPr lang="zh-CN" altLang="en-US" dirty="0"/>
              <a:t>有什么方法可以证明谁说的对呢？</a:t>
            </a:r>
            <a:endParaRPr lang="en-US" altLang="zh-CN" dirty="0"/>
          </a:p>
          <a:p>
            <a:pPr marL="285750" indent="-285750">
              <a:buFont typeface="Wingdings" panose="05000000000000000000" pitchFamily="2" charset="2"/>
              <a:buChar char="Ø"/>
            </a:pPr>
            <a:r>
              <a:rPr lang="zh-CN" altLang="en-US" dirty="0"/>
              <a:t>我们可以用重叠的方式进行验证，如果实物与镜像可以完全重叠，两者就是同一种分子，如果不能完全重叠，就是不同的两种分子。下面同学们请将实物与镜像从任意方向进行重叠，看看结果如何。</a:t>
            </a:r>
            <a:endParaRPr lang="en-US" altLang="zh-CN" dirty="0"/>
          </a:p>
          <a:p>
            <a:pPr marL="285750" indent="-285750">
              <a:buFont typeface="Wingdings" panose="05000000000000000000" pitchFamily="2" charset="2"/>
              <a:buChar char="Ø"/>
            </a:pPr>
            <a:r>
              <a:rPr lang="zh-CN" altLang="en-US" dirty="0"/>
              <a:t>大家操作完得出的结论是什么呢？</a:t>
            </a:r>
            <a:r>
              <a:rPr lang="en-US" altLang="zh-CN" dirty="0"/>
              <a:t>——</a:t>
            </a:r>
            <a:r>
              <a:rPr lang="zh-CN" altLang="en-US" dirty="0"/>
              <a:t>实物和镜像不能完全重叠。</a:t>
            </a:r>
            <a:endParaRPr lang="en-US" altLang="zh-CN" dirty="0"/>
          </a:p>
          <a:p>
            <a:pPr marL="285750" indent="-285750">
              <a:buFont typeface="Wingdings" panose="05000000000000000000" pitchFamily="2" charset="2"/>
              <a:buChar char="Ø"/>
            </a:pPr>
            <a:r>
              <a:rPr lang="zh-CN" altLang="en-US" dirty="0"/>
              <a:t>既然这两种分子无法完全重叠，那它们到底是什么关系呢？</a:t>
            </a:r>
            <a:endParaRPr lang="en-US" altLang="zh-CN" dirty="0"/>
          </a:p>
          <a:p>
            <a:pPr marL="285750" indent="-285750">
              <a:buFont typeface="Wingdings" panose="05000000000000000000" pitchFamily="2" charset="2"/>
              <a:buChar char="Ø"/>
            </a:pPr>
            <a:r>
              <a:rPr lang="zh-CN" altLang="en-US" dirty="0"/>
              <a:t>像这样互为镜像、无法重叠的两个分子，互称为手性异构体。就像我们的左右手一样（互为镜像、却无法重叠）。</a:t>
            </a:r>
            <a:endParaRPr lang="en-US" altLang="zh-CN" dirty="0"/>
          </a:p>
          <a:p>
            <a:pPr marL="285750" indent="-285750">
              <a:buFont typeface="Wingdings" panose="05000000000000000000" pitchFamily="2" charset="2"/>
              <a:buChar char="Ø"/>
            </a:pPr>
            <a:r>
              <a:rPr lang="zh-CN" altLang="en-US" dirty="0"/>
              <a:t>下面我们一起来看下手性异构体完整的定义：</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r>
              <a:rPr lang="en-US" altLang="zh-CN" dirty="0"/>
              <a:t>——</a:t>
            </a:r>
            <a:r>
              <a:rPr lang="zh-CN" altLang="en-US" dirty="0"/>
              <a:t>说课：完成教学后，设置了两道检测题检测教学效果，检测学生是否已经掌握手性异构体的要点和手性分子的结构。</a:t>
            </a:r>
            <a:endParaRPr lang="en-US" altLang="zh-CN" dirty="0"/>
          </a:p>
          <a:p>
            <a:r>
              <a:rPr lang="en-US" altLang="zh-CN" dirty="0"/>
              <a:t>——</a:t>
            </a:r>
            <a:r>
              <a:rPr lang="zh-CN" altLang="en-US" dirty="0"/>
              <a:t>上课：</a:t>
            </a:r>
            <a:r>
              <a:rPr lang="en-US" altLang="zh-CN" dirty="0"/>
              <a:t>1.</a:t>
            </a:r>
            <a:r>
              <a:rPr lang="zh-CN" altLang="en-US" dirty="0"/>
              <a:t>下来说法不正确的是（</a:t>
            </a:r>
            <a:r>
              <a:rPr lang="en-US" altLang="zh-CN" dirty="0"/>
              <a:t>C</a:t>
            </a:r>
            <a:r>
              <a:rPr lang="zh-CN" altLang="en-US" dirty="0"/>
              <a:t>）</a:t>
            </a:r>
            <a:endParaRPr lang="en-US" altLang="zh-CN" dirty="0"/>
          </a:p>
          <a:p>
            <a:r>
              <a:rPr lang="zh-CN" altLang="en-US" dirty="0"/>
              <a:t>解析：手性异构体互为镜像，不能重叠，组成和原子排列完全相同，所以</a:t>
            </a:r>
            <a:r>
              <a:rPr lang="en-US" altLang="zh-CN" dirty="0"/>
              <a:t>ABD</a:t>
            </a:r>
            <a:r>
              <a:rPr lang="zh-CN" altLang="en-US" dirty="0"/>
              <a:t>正确，</a:t>
            </a:r>
            <a:r>
              <a:rPr lang="en-US" altLang="zh-CN" dirty="0"/>
              <a:t>C</a:t>
            </a:r>
            <a:r>
              <a:rPr lang="zh-CN" altLang="en-US" dirty="0"/>
              <a:t>错误。答案选</a:t>
            </a:r>
            <a:r>
              <a:rPr lang="en-US" altLang="zh-CN" dirty="0"/>
              <a:t>C</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r>
              <a:rPr lang="en-US" altLang="zh-CN" dirty="0"/>
              <a:t>——</a:t>
            </a:r>
            <a:r>
              <a:rPr lang="zh-CN" altLang="en-US" dirty="0"/>
              <a:t>说课：完成教学后，设置了两道检测题检测教学效果，检测学生是否已经掌握手性异构体的要点和手性分子的结构。</a:t>
            </a:r>
            <a:endParaRPr lang="en-US" altLang="zh-CN" dirty="0"/>
          </a:p>
          <a:p>
            <a:r>
              <a:rPr lang="en-US" altLang="zh-CN" dirty="0"/>
              <a:t>——</a:t>
            </a:r>
            <a:r>
              <a:rPr lang="zh-CN" altLang="en-US" dirty="0"/>
              <a:t>上课：</a:t>
            </a:r>
            <a:r>
              <a:rPr lang="en-US" altLang="zh-CN" dirty="0"/>
              <a:t>1.</a:t>
            </a:r>
            <a:r>
              <a:rPr lang="zh-CN" altLang="en-US" dirty="0"/>
              <a:t>下来说法不正确的是（</a:t>
            </a:r>
            <a:r>
              <a:rPr lang="en-US" altLang="zh-CN" dirty="0"/>
              <a:t>C</a:t>
            </a:r>
            <a:r>
              <a:rPr lang="zh-CN" altLang="en-US" dirty="0"/>
              <a:t>）</a:t>
            </a:r>
            <a:endParaRPr lang="en-US" altLang="zh-CN" dirty="0"/>
          </a:p>
          <a:p>
            <a:r>
              <a:rPr lang="zh-CN" altLang="en-US" dirty="0"/>
              <a:t>解析：手性异构体互为镜像，不能重叠，组成和原子排列完全相同，所以</a:t>
            </a:r>
            <a:r>
              <a:rPr lang="en-US" altLang="zh-CN" dirty="0"/>
              <a:t>ABD</a:t>
            </a:r>
            <a:r>
              <a:rPr lang="zh-CN" altLang="en-US" dirty="0"/>
              <a:t>正确，</a:t>
            </a:r>
            <a:r>
              <a:rPr lang="en-US" altLang="zh-CN" dirty="0"/>
              <a:t>C</a:t>
            </a:r>
            <a:r>
              <a:rPr lang="zh-CN" altLang="en-US" dirty="0"/>
              <a:t>错误。答案选</a:t>
            </a:r>
            <a:r>
              <a:rPr lang="en-US" altLang="zh-CN" dirty="0"/>
              <a:t>C</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r>
              <a:rPr lang="en-US" altLang="zh-CN" dirty="0"/>
              <a:t>——</a:t>
            </a:r>
            <a:r>
              <a:rPr lang="zh-CN" altLang="en-US" dirty="0"/>
              <a:t>说课：完成教学后，设置了两道检测题检测教学效果，检测学生是否已经掌握手性异构体的要点和手性分子的结构。</a:t>
            </a:r>
            <a:endParaRPr lang="en-US" altLang="zh-CN" dirty="0"/>
          </a:p>
          <a:p>
            <a:r>
              <a:rPr lang="en-US" altLang="zh-CN" dirty="0"/>
              <a:t>——</a:t>
            </a:r>
            <a:r>
              <a:rPr lang="zh-CN" altLang="en-US" dirty="0"/>
              <a:t>上课：</a:t>
            </a:r>
            <a:r>
              <a:rPr lang="en-US" altLang="zh-CN" dirty="0"/>
              <a:t>1.</a:t>
            </a:r>
            <a:r>
              <a:rPr lang="zh-CN" altLang="en-US" dirty="0"/>
              <a:t>下来说法不正确的是（</a:t>
            </a:r>
            <a:r>
              <a:rPr lang="en-US" altLang="zh-CN" dirty="0"/>
              <a:t>C</a:t>
            </a:r>
            <a:r>
              <a:rPr lang="zh-CN" altLang="en-US" dirty="0"/>
              <a:t>）</a:t>
            </a:r>
            <a:endParaRPr lang="en-US" altLang="zh-CN" dirty="0"/>
          </a:p>
          <a:p>
            <a:r>
              <a:rPr lang="zh-CN" altLang="en-US" dirty="0"/>
              <a:t>解析：手性异构体互为镜像，不能重叠，组成和原子排列完全相同，所以</a:t>
            </a:r>
            <a:r>
              <a:rPr lang="en-US" altLang="zh-CN" dirty="0"/>
              <a:t>ABD</a:t>
            </a:r>
            <a:r>
              <a:rPr lang="zh-CN" altLang="en-US" dirty="0"/>
              <a:t>正确，</a:t>
            </a:r>
            <a:r>
              <a:rPr lang="en-US" altLang="zh-CN" dirty="0"/>
              <a:t>C</a:t>
            </a:r>
            <a:r>
              <a:rPr lang="zh-CN" altLang="en-US" dirty="0"/>
              <a:t>错误。答案选</a:t>
            </a:r>
            <a:r>
              <a:rPr lang="en-US" altLang="zh-CN" dirty="0"/>
              <a:t>C</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r>
              <a:rPr lang="en-US" altLang="zh-CN" dirty="0"/>
              <a:t>——</a:t>
            </a:r>
            <a:r>
              <a:rPr lang="zh-CN" altLang="en-US" dirty="0"/>
              <a:t>说课：完成教学后，设置了两道检测题检测教学效果，检测学生是否已经掌握手性异构体的要点和手性分子的结构。</a:t>
            </a:r>
            <a:endParaRPr lang="en-US" altLang="zh-CN" dirty="0"/>
          </a:p>
          <a:p>
            <a:r>
              <a:rPr lang="en-US" altLang="zh-CN" dirty="0"/>
              <a:t>——</a:t>
            </a:r>
            <a:r>
              <a:rPr lang="zh-CN" altLang="en-US" dirty="0"/>
              <a:t>上课：</a:t>
            </a:r>
            <a:r>
              <a:rPr lang="en-US" altLang="zh-CN" dirty="0"/>
              <a:t>1.</a:t>
            </a:r>
            <a:r>
              <a:rPr lang="zh-CN" altLang="en-US" dirty="0"/>
              <a:t>下来说法不正确的是（</a:t>
            </a:r>
            <a:r>
              <a:rPr lang="en-US" altLang="zh-CN" dirty="0"/>
              <a:t>C</a:t>
            </a:r>
            <a:r>
              <a:rPr lang="zh-CN" altLang="en-US" dirty="0"/>
              <a:t>）</a:t>
            </a:r>
            <a:endParaRPr lang="en-US" altLang="zh-CN" dirty="0"/>
          </a:p>
          <a:p>
            <a:r>
              <a:rPr lang="zh-CN" altLang="en-US" dirty="0"/>
              <a:t>解析：手性异构体互为镜像，不能重叠，组成和原子排列完全相同，所以</a:t>
            </a:r>
            <a:r>
              <a:rPr lang="en-US" altLang="zh-CN" dirty="0"/>
              <a:t>ABD</a:t>
            </a:r>
            <a:r>
              <a:rPr lang="zh-CN" altLang="en-US" dirty="0"/>
              <a:t>正确，</a:t>
            </a:r>
            <a:r>
              <a:rPr lang="en-US" altLang="zh-CN" dirty="0"/>
              <a:t>C</a:t>
            </a:r>
            <a:r>
              <a:rPr lang="zh-CN" altLang="en-US" dirty="0"/>
              <a:t>错误。答案选</a:t>
            </a:r>
            <a:r>
              <a:rPr lang="en-US" altLang="zh-CN" dirty="0"/>
              <a:t>C</a:t>
            </a:r>
            <a:r>
              <a:rPr lang="zh-CN" altLang="en-US" dirty="0"/>
              <a:t>。</a:t>
            </a:r>
            <a:endParaRPr lang="zh-CN" altLang="en-US" dirty="0"/>
          </a:p>
        </p:txBody>
      </p:sp>
      <p:sp>
        <p:nvSpPr>
          <p:cNvPr id="4" name="灯片编号占位符 3"/>
          <p:cNvSpPr>
            <a:spLocks noGrp="1"/>
          </p:cNvSpPr>
          <p:nvPr>
            <p:ph type="sldNum" sz="quarter" idx="10"/>
          </p:nvPr>
        </p:nvSpPr>
        <p:spPr/>
        <p:txBody>
          <a:bodyPr/>
          <a:lstStyle/>
          <a:p>
            <a:fld id="{089F2252-EC96-42F0-B436-20CA7AF8E71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685800"/>
            <a:ext cx="7349400" cy="1927800"/>
          </a:xfrm>
        </p:spPr>
        <p:txBody>
          <a:bodyPr lIns="90000" tIns="46800" rIns="90000" bIns="46800" anchor="b" anchorCtr="0">
            <a:normAutofit/>
          </a:bodyPr>
          <a:lstStyle>
            <a:lvl1pPr algn="ctr">
              <a:defRPr sz="5000" b="1" i="0" spc="300" baseline="0">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2670300"/>
            <a:ext cx="7349400" cy="1104300"/>
          </a:xfrm>
        </p:spPr>
        <p:txBody>
          <a:bodyPr lIns="90000" tIns="46800" rIns="90000" bIns="46800">
            <a:normAutofit/>
          </a:bodyPr>
          <a:lstStyle>
            <a:lvl1pPr marL="0" indent="0" algn="ctr" eaLnBrk="1" fontAlgn="auto" latinLnBrk="0" hangingPunct="1">
              <a:lnSpc>
                <a:spcPct val="110000"/>
              </a:lnSpc>
              <a:buNone/>
              <a:defRPr sz="2000" u="none" strike="noStrike" kern="1200" cap="none" spc="200" normalizeH="0" baseline="0">
                <a:uFillTx/>
              </a:defRPr>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580500"/>
            <a:ext cx="8229600" cy="4112100"/>
          </a:xfrm>
        </p:spPr>
        <p:txBody>
          <a:bodyPr/>
          <a:lstStyle>
            <a:lvl1pPr marL="190500" indent="-190500" eaLnBrk="1" fontAlgn="auto" latinLnBrk="0" hangingPunct="1">
              <a:lnSpc>
                <a:spcPct val="130000"/>
              </a:lnSpc>
              <a:defRPr u="none" strike="noStrike" kern="1200" cap="none" spc="150" normalizeH="0" baseline="0">
                <a:uFillTx/>
              </a:defRPr>
            </a:lvl1pPr>
            <a:lvl2pPr marL="571500" indent="-190500" defTabSz="914400" eaLnBrk="1" fontAlgn="auto" latinLnBrk="0" hangingPunct="1">
              <a:lnSpc>
                <a:spcPct val="120000"/>
              </a:lnSpc>
              <a:tabLst>
                <a:tab pos="1609725" algn="l"/>
                <a:tab pos="1609725" algn="l"/>
                <a:tab pos="1609725" algn="l"/>
                <a:tab pos="1609725" algn="l"/>
              </a:tabLst>
              <a:defRPr u="none" strike="noStrike" kern="1200" cap="none" spc="150" normalizeH="0" baseline="0">
                <a:uFillTx/>
              </a:defRPr>
            </a:lvl2pPr>
            <a:lvl3pPr marL="952500" indent="-190500" eaLnBrk="1" fontAlgn="auto" latinLnBrk="0" hangingPunct="1">
              <a:lnSpc>
                <a:spcPct val="120000"/>
              </a:lnSpc>
              <a:defRPr u="none" strike="noStrike" kern="1200" cap="none" spc="150" normalizeH="0" baseline="0">
                <a:uFillTx/>
              </a:defRPr>
            </a:lvl3pPr>
            <a:lvl4pPr marL="1333500" indent="-190500" eaLnBrk="1" fontAlgn="auto" latinLnBrk="0" hangingPunct="1">
              <a:lnSpc>
                <a:spcPct val="120000"/>
              </a:lnSpc>
              <a:defRPr u="none" strike="noStrike" kern="1200" cap="none" spc="150" normalizeH="0" baseline="0">
                <a:uFillTx/>
              </a:defRPr>
            </a:lvl4pPr>
            <a:lvl5pPr marL="1714500" indent="-190500" eaLnBrk="1" fontAlgn="auto" latinLnBrk="0" hangingPunct="1">
              <a:lnSpc>
                <a:spcPct val="120000"/>
              </a:lnSpc>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1863000"/>
            <a:ext cx="7349400" cy="7641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000" b="1" i="0" u="none" strike="noStrike" kern="1200" cap="none" spc="300" normalizeH="0" baseline="0" noProof="1" dirty="0">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2670300"/>
            <a:ext cx="7349400" cy="353700"/>
          </a:xfrm>
        </p:spPr>
        <p:txBody>
          <a:bodyPr lIns="90000" tIns="46800" rIns="90000" bIns="46800">
            <a:normAutofit/>
          </a:bodyPr>
          <a:lstStyle>
            <a:lvl1pPr marL="0" indent="0" algn="ctr">
              <a:lnSpc>
                <a:spcPct val="110000"/>
              </a:lnSpc>
              <a:buNone/>
              <a:defRPr sz="2000" spc="200" baseline="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0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117800"/>
            <a:ext cx="8226900" cy="3569400"/>
          </a:xfrm>
        </p:spPr>
        <p:txBody>
          <a:bodyPr vert="horz" lIns="90000" tIns="46800" rIns="90000" bIns="46800" rtlCol="0">
            <a:normAutofit/>
          </a:bodyPr>
          <a:lstStyle>
            <a:lvl1pPr marL="190500" marR="0" lvl="0" indent="-190500" algn="l" defTabSz="914400" rtl="0" eaLnBrk="1" fontAlgn="auto" latinLnBrk="0" hangingPunct="1">
              <a:lnSpc>
                <a:spcPct val="130000"/>
              </a:lnSpc>
              <a:spcBef>
                <a:spcPts val="0"/>
              </a:spcBef>
              <a:spcAft>
                <a:spcPts val="1000"/>
              </a:spcAft>
              <a:defRPr kumimoji="0" lang="zh-CN" altLang="en-US" sz="1500"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571500" marR="0" lvl="1" indent="-190500" algn="l" defTabSz="914400" rtl="0" eaLnBrk="1" fontAlgn="auto" latinLnBrk="0" hangingPunct="1">
              <a:lnSpc>
                <a:spcPct val="120000"/>
              </a:lnSpc>
              <a:spcBef>
                <a:spcPts val="0"/>
              </a:spcBef>
              <a:spcAft>
                <a:spcPts val="600"/>
              </a:spcAft>
              <a:tabLst>
                <a:tab pos="1609725" algn="l"/>
              </a:tabLs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952500" marR="0" lvl="2" indent="-190500" algn="l" defTabSz="914400" rtl="0" eaLnBrk="1" fontAlgn="auto" latinLnBrk="0" hangingPunct="1">
              <a:lnSpc>
                <a:spcPct val="12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333500" marR="0" lvl="3"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1714500" marR="0" lvl="4"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vl6pPr marL="1905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2886300"/>
            <a:ext cx="5826600" cy="575100"/>
          </a:xfrm>
        </p:spPr>
        <p:txBody>
          <a:bodyPr lIns="90000" tIns="46800" rIns="90000" bIns="46800" anchor="b" anchorCtr="0">
            <a:normAutofit/>
          </a:bodyPr>
          <a:lstStyle>
            <a:lvl1pPr>
              <a:defRPr sz="3665" b="1" i="0" u="none" strike="noStrike" kern="1200" cap="none" spc="300" normalizeH="0" baseline="0">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3461400"/>
            <a:ext cx="5826600" cy="650700"/>
          </a:xfrm>
        </p:spPr>
        <p:txBody>
          <a:bodyPr lIns="90000" tIns="46800" rIns="90000" bIns="46800">
            <a:normAutofit/>
          </a:bodyPr>
          <a:lstStyle>
            <a:lvl1pPr marL="0" indent="0" eaLnBrk="1" fontAlgn="auto" latinLnBrk="0" hangingPunct="1">
              <a:lnSpc>
                <a:spcPct val="130000"/>
              </a:lnSpc>
              <a:buNone/>
              <a:defRPr kumimoji="0" lang="zh-CN" altLang="en-US" sz="1500" b="0" i="0" u="none" strike="noStrike" kern="1200" cap="none" spc="150" normalizeH="0" baseline="0" noProof="1">
                <a:uFillTx/>
                <a:latin typeface="Arial" panose="020B0604020202020204" pitchFamily="34" charset="0"/>
                <a:ea typeface="微软雅黑" panose="020B0503020204020204" pitchFamily="34" charset="-122"/>
                <a:cs typeface="+mn-cs"/>
                <a:sym typeface="+mn-ea"/>
              </a:defRPr>
            </a:lvl1pPr>
            <a:lvl2pPr marL="381000" indent="0">
              <a:buNone/>
              <a:defRPr sz="1665"/>
            </a:lvl2pPr>
            <a:lvl3pPr marL="762000" indent="0">
              <a:buNone/>
              <a:defRPr sz="1500"/>
            </a:lvl3pPr>
            <a:lvl4pPr marL="1143000" indent="0">
              <a:buNone/>
              <a:defRPr sz="1335"/>
            </a:lvl4pPr>
            <a:lvl5pPr marL="1524000" indent="0">
              <a:buNone/>
              <a:defRPr sz="1335"/>
            </a:lvl5pPr>
            <a:lvl6pPr marL="1905000" indent="0">
              <a:buNone/>
              <a:defRPr sz="1335"/>
            </a:lvl6pPr>
            <a:lvl7pPr marL="2286000" indent="0">
              <a:buNone/>
              <a:defRPr sz="1335"/>
            </a:lvl7pPr>
            <a:lvl8pPr marL="2667000" indent="0">
              <a:buNone/>
              <a:defRPr sz="1335"/>
            </a:lvl8pPr>
            <a:lvl9pPr marL="3048000" indent="0">
              <a:buNone/>
              <a:defRPr sz="1335"/>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0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125900"/>
            <a:ext cx="3882600" cy="3561300"/>
          </a:xfrm>
        </p:spPr>
        <p:txBody>
          <a:bodyPr vert="horz" lIns="90000" tIns="46800" rIns="90000" bIns="46800" rtlCol="0">
            <a:normAutofit/>
          </a:bodyPr>
          <a:lstStyle>
            <a:lvl1pPr marL="190500" marR="0" lvl="0" indent="-190500" algn="l" defTabSz="914400" rtl="0" eaLnBrk="1" fontAlgn="auto" latinLnBrk="0" hangingPunct="1">
              <a:lnSpc>
                <a:spcPct val="13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571500" marR="0" lvl="1" indent="-190500" algn="l" defTabSz="914400" rtl="0" eaLnBrk="1" fontAlgn="auto" latinLnBrk="0" hangingPunct="1">
              <a:lnSpc>
                <a:spcPct val="120000"/>
              </a:lnSpc>
              <a:spcBef>
                <a:spcPts val="0"/>
              </a:spcBef>
              <a:spcAft>
                <a:spcPts val="600"/>
              </a:spcAft>
              <a:tabLst>
                <a:tab pos="1609725" algn="l"/>
              </a:tabLs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952500" marR="0" lvl="2" indent="-190500" algn="l" defTabSz="914400" rtl="0" eaLnBrk="1" fontAlgn="auto" latinLnBrk="0" hangingPunct="1">
              <a:lnSpc>
                <a:spcPct val="12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333500" marR="0" lvl="3"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1714500" marR="0" lvl="4"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125900"/>
            <a:ext cx="3882600" cy="3561300"/>
          </a:xfrm>
        </p:spPr>
        <p:txBody>
          <a:bodyPr lIns="90000" tIns="46800" rIns="90000" bIns="46800">
            <a:normAutofit/>
          </a:bodyPr>
          <a:lstStyle>
            <a:lvl1pPr marL="190500" indent="-190500" eaLnBrk="1" fontAlgn="auto" latinLnBrk="0" hangingPunct="1">
              <a:lnSpc>
                <a:spcPct val="130000"/>
              </a:lnSpc>
              <a:spcAft>
                <a:spcPts val="600"/>
              </a:spcAft>
              <a:defRPr sz="1335" u="none" strike="noStrike" kern="1200" cap="none" spc="150" normalizeH="0" baseline="0">
                <a:latin typeface="Arial" panose="020B0604020202020204" pitchFamily="34" charset="0"/>
                <a:ea typeface="微软雅黑" panose="020B0503020204020204" pitchFamily="34" charset="-122"/>
              </a:defRPr>
            </a:lvl1pPr>
            <a:lvl2pPr marL="571500" indent="-190500" defTabSz="914400" eaLnBrk="1" fontAlgn="auto" latinLnBrk="0" hangingPunct="1">
              <a:lnSpc>
                <a:spcPct val="120000"/>
              </a:lnSpc>
              <a:tabLst>
                <a:tab pos="1609725" algn="l"/>
                <a:tab pos="1609725" algn="l"/>
                <a:tab pos="1609725" algn="l"/>
                <a:tab pos="1609725" algn="l"/>
              </a:tabLst>
              <a:defRPr sz="1335" u="none" strike="noStrike" kern="1200" cap="none" spc="150" normalizeH="0" baseline="0">
                <a:latin typeface="Arial" panose="020B0604020202020204" pitchFamily="34" charset="0"/>
                <a:ea typeface="微软雅黑" panose="020B0503020204020204" pitchFamily="34" charset="-122"/>
              </a:defRPr>
            </a:lvl2pPr>
            <a:lvl3pPr marL="952500" indent="-190500" eaLnBrk="1" fontAlgn="auto" latinLnBrk="0" hangingPunct="1">
              <a:lnSpc>
                <a:spcPct val="120000"/>
              </a:lnSpc>
              <a:defRPr sz="1335" u="none" strike="noStrike" kern="1200" cap="none" spc="150" normalizeH="0" baseline="0">
                <a:latin typeface="Arial" panose="020B0604020202020204" pitchFamily="34" charset="0"/>
                <a:ea typeface="微软雅黑" panose="020B0503020204020204" pitchFamily="34" charset="-122"/>
              </a:defRPr>
            </a:lvl3pPr>
            <a:lvl4pPr marL="1333500" indent="-190500" eaLnBrk="1" fontAlgn="auto" latinLnBrk="0" hangingPunct="1">
              <a:lnSpc>
                <a:spcPct val="120000"/>
              </a:lnSpc>
              <a:defRPr sz="1165" u="none" strike="noStrike" kern="1200" cap="none" spc="150" normalizeH="0" baseline="0">
                <a:latin typeface="Arial" panose="020B0604020202020204" pitchFamily="34" charset="0"/>
                <a:ea typeface="微软雅黑" panose="020B0503020204020204" pitchFamily="34" charset="-122"/>
              </a:defRPr>
            </a:lvl4pPr>
            <a:lvl5pPr eaLnBrk="1" fontAlgn="auto" latinLnBrk="0" hangingPunct="1">
              <a:lnSpc>
                <a:spcPct val="120000"/>
              </a:lnSpc>
              <a:defRPr sz="1165" u="none" strike="noStrike" kern="1200" cap="none" spc="150" normalizeH="0">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0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071900"/>
            <a:ext cx="4006800" cy="286200"/>
          </a:xfrm>
        </p:spPr>
        <p:txBody>
          <a:bodyPr lIns="101600" tIns="38100" rIns="76200" bIns="38100" anchor="t" anchorCtr="0">
            <a:normAutofit/>
          </a:bodyPr>
          <a:lstStyle>
            <a:lvl1pPr marL="0" indent="0" eaLnBrk="1" fontAlgn="auto" latinLnBrk="0" hangingPunct="1">
              <a:lnSpc>
                <a:spcPct val="100000"/>
              </a:lnSpc>
              <a:spcAft>
                <a:spcPts val="0"/>
              </a:spcAft>
              <a:buNone/>
              <a:defRPr sz="1665" b="1" u="none" strike="noStrike" kern="1200" cap="none" spc="200" normalizeH="0" baseline="0">
                <a:uFillTx/>
                <a:latin typeface="Arial" panose="020B0604020202020204" pitchFamily="34" charset="0"/>
                <a:ea typeface="微软雅黑" panose="020B0503020204020204" pitchFamily="34" charset="-122"/>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390500"/>
            <a:ext cx="4006800" cy="3296700"/>
          </a:xfrm>
        </p:spPr>
        <p:txBody>
          <a:bodyPr vert="horz" lIns="101600" tIns="0" rIns="82550" bIns="0" rtlCol="0">
            <a:normAutofit/>
          </a:bodyPr>
          <a:lstStyle>
            <a:lvl1pPr marL="190500" marR="0" lvl="0" indent="-190500" algn="l" defTabSz="914400" rtl="0" eaLnBrk="1" fontAlgn="auto" latinLnBrk="0" hangingPunct="1">
              <a:lnSpc>
                <a:spcPct val="13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571500" marR="0" lvl="1" indent="-190500" algn="l" defTabSz="914400" rtl="0" eaLnBrk="1" fontAlgn="auto" latinLnBrk="0" hangingPunct="1">
              <a:lnSpc>
                <a:spcPct val="120000"/>
              </a:lnSpc>
              <a:spcBef>
                <a:spcPts val="0"/>
              </a:spcBef>
              <a:spcAft>
                <a:spcPts val="600"/>
              </a:spcAft>
              <a:tabLst>
                <a:tab pos="1609725" algn="l"/>
              </a:tabLs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952500" marR="0" lvl="2" indent="-190500" algn="l" defTabSz="914400" rtl="0" eaLnBrk="1" fontAlgn="auto" latinLnBrk="0" hangingPunct="1">
              <a:lnSpc>
                <a:spcPct val="12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333500" marR="0" lvl="3"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1714500" marR="0" lvl="4"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66297"/>
            <a:ext cx="4006800" cy="2862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None/>
              <a:defRPr kumimoji="0" lang="zh-CN" altLang="en-US" sz="1665" b="1" i="0" u="none" strike="noStrike" kern="1200" cap="none" spc="200" normalizeH="0" baseline="0" noProof="1" dirty="0">
                <a:uFillTx/>
                <a:latin typeface="Arial" panose="020B0604020202020204" pitchFamily="34" charset="0"/>
                <a:ea typeface="微软雅黑" panose="020B0503020204020204" pitchFamily="34" charset="-122"/>
                <a:cs typeface="+mn-cs"/>
                <a:sym typeface="+mn-ea"/>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90500"/>
            <a:ext cx="4006800" cy="3296700"/>
          </a:xfrm>
        </p:spPr>
        <p:txBody>
          <a:bodyPr vert="horz" lIns="101600" tIns="0" rIns="82550" bIns="0" rtlCol="0">
            <a:normAutofit/>
          </a:bodyPr>
          <a:lstStyle>
            <a:lvl1pPr marL="190500" marR="0" lvl="0" indent="-190500" algn="l" defTabSz="914400" rtl="0" eaLnBrk="1" fontAlgn="auto" latinLnBrk="0" hangingPunct="1">
              <a:lnSpc>
                <a:spcPct val="13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571500" marR="0" lvl="1" indent="-190500" algn="l" defTabSz="914400" rtl="0" eaLnBrk="1" fontAlgn="auto" latinLnBrk="0" hangingPunct="1">
              <a:lnSpc>
                <a:spcPct val="120000"/>
              </a:lnSpc>
              <a:spcBef>
                <a:spcPts val="0"/>
              </a:spcBef>
              <a:spcAft>
                <a:spcPts val="600"/>
              </a:spcAft>
              <a:tabLst>
                <a:tab pos="1609725" algn="l"/>
              </a:tabLs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2pPr>
            <a:lvl3pPr marL="952500" marR="0" lvl="2" indent="-190500" algn="l" defTabSz="914400" rtl="0" eaLnBrk="1" fontAlgn="auto" latinLnBrk="0" hangingPunct="1">
              <a:lnSpc>
                <a:spcPct val="120000"/>
              </a:lnSpc>
              <a:spcBef>
                <a:spcPts val="0"/>
              </a:spcBef>
              <a:spcAft>
                <a:spcPts val="600"/>
              </a:spcAft>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3pPr>
            <a:lvl4pPr marL="1333500" marR="0" lvl="3"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4pPr>
            <a:lvl5pPr marL="1714500" marR="0" lvl="4" indent="-190500" algn="l" defTabSz="914400" rtl="0" eaLnBrk="1" fontAlgn="auto" latinLnBrk="0" hangingPunct="1">
              <a:lnSpc>
                <a:spcPct val="120000"/>
              </a:lnSpc>
              <a:spcBef>
                <a:spcPts val="0"/>
              </a:spcBef>
              <a:spcAft>
                <a:spcPts val="300"/>
              </a:spcAft>
              <a:defRPr kumimoji="0" lang="zh-CN" altLang="en-US" sz="116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456300"/>
            <a:ext cx="8226900" cy="5292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000"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166400"/>
            <a:ext cx="3924808"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335" b="0" i="0" u="none" strike="noStrike" kern="1200" cap="none" spc="0" normalizeH="0" baseline="0" noProof="1" dirty="0">
                <a:uFillTx/>
                <a:latin typeface="Arial" panose="020B0604020202020204" pitchFamily="34" charset="0"/>
                <a:ea typeface="微软雅黑" panose="020B0503020204020204" pitchFamily="34" charset="-122"/>
                <a:cs typeface="+mn-cs"/>
                <a:sym typeface="+mn-ea"/>
              </a:defRPr>
            </a:lvl1pPr>
            <a:lvl2pPr marL="571500" marR="0" lvl="1" indent="-1905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35" b="0" i="0" u="none" strike="noStrike" kern="1200" cap="none" spc="150" normalizeH="0" baseline="0" noProof="1" dirty="0">
                <a:uFillTx/>
                <a:latin typeface="+mn-lt"/>
                <a:ea typeface="+mn-ea"/>
                <a:cs typeface="+mn-cs"/>
                <a:sym typeface="+mn-ea"/>
              </a:defRPr>
            </a:lvl2pPr>
            <a:lvl3pPr marL="952500" marR="0" lvl="2"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uFillTx/>
                <a:latin typeface="+mn-lt"/>
                <a:ea typeface="+mn-ea"/>
                <a:cs typeface="+mn-cs"/>
                <a:sym typeface="+mn-ea"/>
              </a:defRPr>
            </a:lvl3pPr>
            <a:lvl4pPr marL="1333500" marR="0" lvl="3"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uFillTx/>
                <a:latin typeface="+mn-lt"/>
                <a:ea typeface="+mn-ea"/>
                <a:cs typeface="+mn-cs"/>
                <a:sym typeface="+mn-ea"/>
              </a:defRPr>
            </a:lvl4pPr>
            <a:lvl5pPr marL="1714500" marR="0" lvl="4"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166400"/>
            <a:ext cx="3920400" cy="3456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335" b="0" i="0" u="none" strike="noStrike" kern="1200" cap="none" spc="150" normalizeH="0" baseline="0" noProof="1" dirty="0">
                <a:uFillTx/>
                <a:latin typeface="Arial" panose="020B0604020202020204" pitchFamily="34" charset="0"/>
                <a:ea typeface="微软雅黑" panose="020B0503020204020204" pitchFamily="34" charset="-122"/>
                <a:cs typeface="+mn-cs"/>
                <a:sym typeface="+mn-ea"/>
              </a:defRPr>
            </a:lvl1pPr>
            <a:lvl2pPr marL="3810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685800"/>
            <a:ext cx="783000" cy="37719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335" b="1" i="0" u="none" strike="noStrike" kern="1200" cap="none" spc="300" normalizeH="0" baseline="0" noProof="1" dirty="0">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685800"/>
            <a:ext cx="6876900" cy="3771900"/>
          </a:xfrm>
        </p:spPr>
        <p:txBody>
          <a:bodyPr vert="eaVert" lIns="46800" tIns="46800" rIns="46800" bIns="46800"/>
          <a:lstStyle>
            <a:lvl1pPr marL="190500" indent="-190500" eaLnBrk="1" fontAlgn="auto" latinLnBrk="0" hangingPunct="1">
              <a:lnSpc>
                <a:spcPct val="130000"/>
              </a:lnSpc>
              <a:spcAft>
                <a:spcPts val="1000"/>
              </a:spcAft>
              <a:defRPr u="none" strike="noStrike" kern="1200" cap="none" spc="150" normalizeH="0" baseline="0">
                <a:uFillTx/>
              </a:defRPr>
            </a:lvl1pPr>
            <a:lvl2pPr marL="571500" indent="-190500" defTabSz="914400" eaLnBrk="1" fontAlgn="auto" latinLnBrk="0" hangingPunct="1">
              <a:lnSpc>
                <a:spcPct val="120000"/>
              </a:lnSpc>
              <a:spcAft>
                <a:spcPts val="600"/>
              </a:spcAft>
              <a:tabLst>
                <a:tab pos="1609725" algn="l"/>
                <a:tab pos="1609725" algn="l"/>
                <a:tab pos="1609725" algn="l"/>
                <a:tab pos="1609725" algn="l"/>
              </a:tabLst>
              <a:defRPr u="none" strike="noStrike" kern="1200" cap="none" spc="150" normalizeH="0" baseline="0">
                <a:uFillTx/>
              </a:defRPr>
            </a:lvl2pPr>
            <a:lvl3pPr marL="952500" indent="-190500" eaLnBrk="1" fontAlgn="auto" latinLnBrk="0" hangingPunct="1">
              <a:lnSpc>
                <a:spcPct val="120000"/>
              </a:lnSpc>
              <a:spcAft>
                <a:spcPts val="600"/>
              </a:spcAft>
              <a:defRPr u="none" strike="noStrike" kern="1200" cap="none" spc="150" normalizeH="0" baseline="0">
                <a:uFillTx/>
              </a:defRPr>
            </a:lvl3pPr>
            <a:lvl4pPr marL="1333500" indent="-190500" eaLnBrk="1" fontAlgn="auto" latinLnBrk="0" hangingPunct="1">
              <a:lnSpc>
                <a:spcPct val="120000"/>
              </a:lnSpc>
              <a:spcAft>
                <a:spcPts val="300"/>
              </a:spcAft>
              <a:defRPr u="none" strike="noStrike" kern="1200" cap="none" spc="150" normalizeH="0" baseline="0">
                <a:uFillTx/>
              </a:defRPr>
            </a:lvl4pPr>
            <a:lvl5pPr marL="1714500" indent="-190500" eaLnBrk="1" fontAlgn="auto" latinLnBrk="0" hangingPunct="1">
              <a:lnSpc>
                <a:spcPct val="120000"/>
              </a:lnSpc>
              <a:spcAft>
                <a:spcPts val="300"/>
              </a:spcAft>
              <a:defRPr u="none" strike="noStrike" kern="1200" cap="none" spc="150" normalizeH="0" baseline="0">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456300"/>
            <a:ext cx="8226900" cy="5292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117800"/>
            <a:ext cx="8226900" cy="35694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4735800"/>
            <a:ext cx="2025000" cy="237600"/>
          </a:xfrm>
          <a:prstGeom prst="rect">
            <a:avLst/>
          </a:prstGeom>
        </p:spPr>
        <p:txBody>
          <a:bodyPr vert="horz" lIns="91440" tIns="45720" rIns="91440" bIns="45720" rtlCol="0" anchor="ctr">
            <a:normAutofit/>
          </a:bodyPr>
          <a:lstStyle>
            <a:lvl1pPr algn="l">
              <a:defRPr sz="835"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35800"/>
            <a:ext cx="2970000" cy="237600"/>
          </a:xfrm>
          <a:prstGeom prst="rect">
            <a:avLst/>
          </a:prstGeom>
        </p:spPr>
        <p:txBody>
          <a:bodyPr vert="horz" lIns="91440" tIns="45720" rIns="91440" bIns="45720" rtlCol="0" anchor="ctr">
            <a:normAutofit/>
          </a:bodyPr>
          <a:lstStyle>
            <a:lvl1pPr algn="ctr">
              <a:defRPr sz="835"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4735800"/>
            <a:ext cx="2025000" cy="237600"/>
          </a:xfrm>
          <a:prstGeom prst="rect">
            <a:avLst/>
          </a:prstGeom>
        </p:spPr>
        <p:txBody>
          <a:bodyPr vert="horz" lIns="91440" tIns="45720" rIns="91440" bIns="45720" rtlCol="0" anchor="ctr">
            <a:normAutofit/>
          </a:bodyPr>
          <a:lstStyle>
            <a:lvl1pPr algn="r">
              <a:defRPr sz="835"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2000" rtl="0" eaLnBrk="1" fontAlgn="auto" latinLnBrk="0" hangingPunct="1">
        <a:lnSpc>
          <a:spcPct val="100000"/>
        </a:lnSpc>
        <a:spcBef>
          <a:spcPct val="0"/>
        </a:spcBef>
        <a:buNone/>
        <a:defRPr sz="30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90500" indent="-190500" algn="l" defTabSz="762000" rtl="0" eaLnBrk="1" fontAlgn="auto" latinLnBrk="0" hangingPunct="1">
        <a:lnSpc>
          <a:spcPct val="130000"/>
        </a:lnSpc>
        <a:spcBef>
          <a:spcPts val="0"/>
        </a:spcBef>
        <a:spcAft>
          <a:spcPts val="1000"/>
        </a:spcAft>
        <a:buFont typeface="Arial" panose="020B0604020202020204" pitchFamily="34" charset="0"/>
        <a:buChar char="●"/>
        <a:defRPr sz="15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71500" indent="-190500" algn="l" defTabSz="762000" rtl="0" eaLnBrk="1" fontAlgn="auto" latinLnBrk="0" hangingPunct="1">
        <a:lnSpc>
          <a:spcPct val="120000"/>
        </a:lnSpc>
        <a:spcBef>
          <a:spcPts val="0"/>
        </a:spcBef>
        <a:spcAft>
          <a:spcPts val="600"/>
        </a:spcAft>
        <a:buFont typeface="Arial" panose="020B0604020202020204" pitchFamily="34" charset="0"/>
        <a:buChar char="●"/>
        <a:tabLst>
          <a:tab pos="1341120" algn="l"/>
          <a:tab pos="1341120" algn="l"/>
          <a:tab pos="1341120" algn="l"/>
          <a:tab pos="1341120" algn="l"/>
        </a:tabLst>
        <a:defRPr sz="133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952500" indent="-190500" algn="l" defTabSz="762000" rtl="0" eaLnBrk="1" fontAlgn="auto" latinLnBrk="0" hangingPunct="1">
        <a:lnSpc>
          <a:spcPct val="120000"/>
        </a:lnSpc>
        <a:spcBef>
          <a:spcPts val="0"/>
        </a:spcBef>
        <a:spcAft>
          <a:spcPts val="600"/>
        </a:spcAft>
        <a:buFont typeface="Arial" panose="020B0604020202020204" pitchFamily="34" charset="0"/>
        <a:buChar char="●"/>
        <a:defRPr sz="133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333500" indent="-190500" algn="l" defTabSz="762000" rtl="0" eaLnBrk="1" fontAlgn="auto" latinLnBrk="0" hangingPunct="1">
        <a:lnSpc>
          <a:spcPct val="120000"/>
        </a:lnSpc>
        <a:spcBef>
          <a:spcPts val="0"/>
        </a:spcBef>
        <a:spcAft>
          <a:spcPts val="300"/>
        </a:spcAft>
        <a:buFont typeface="Wingdings" panose="05000000000000000000" charset="0"/>
        <a:buChar char=""/>
        <a:defRPr sz="116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714500" indent="-190500" algn="l" defTabSz="762000" rtl="0" eaLnBrk="1" fontAlgn="auto" latinLnBrk="0" hangingPunct="1">
        <a:lnSpc>
          <a:spcPct val="120000"/>
        </a:lnSpc>
        <a:spcBef>
          <a:spcPts val="0"/>
        </a:spcBef>
        <a:spcAft>
          <a:spcPts val="300"/>
        </a:spcAft>
        <a:buFont typeface="Arial" panose="020B0604020202020204" pitchFamily="34" charset="0"/>
        <a:buChar char="•"/>
        <a:defRPr sz="116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tags" Target="../tags/tag7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tags" Target="../tags/tag7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tags" Target="../tags/tag7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tags" Target="../tags/tag6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tags" Target="../tags/tag6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tags" Target="../tags/tag6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tags" Target="../tags/tag6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7683" y="1167892"/>
            <a:ext cx="8175308" cy="1936107"/>
          </a:xfrm>
          <a:prstGeom prst="rect">
            <a:avLst/>
          </a:prstGeom>
          <a:solidFill>
            <a:schemeClr val="accent2"/>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60000"/>
              </a:lnSpc>
            </a:pPr>
            <a:r>
              <a:rPr lang="en-US" altLang="zh-CN" sz="4000" dirty="0" smtClean="0">
                <a:solidFill>
                  <a:schemeClr val="tx1"/>
                </a:solidFill>
                <a:latin typeface="Times New Roman" panose="02020603050405020304" pitchFamily="18" charset="0"/>
                <a:ea typeface="冬青黑体简体中文 W3" panose="020B0300000000000000" pitchFamily="34" charset="-122"/>
                <a:cs typeface="Times New Roman" panose="02020603050405020304" pitchFamily="18" charset="0"/>
              </a:rPr>
              <a:t>Unit4</a:t>
            </a:r>
            <a:endParaRPr lang="en-US" altLang="zh-CN" sz="4000" dirty="0" smtClean="0">
              <a:solidFill>
                <a:schemeClr val="tx1"/>
              </a:solidFill>
              <a:latin typeface="Times New Roman" panose="02020603050405020304" pitchFamily="18" charset="0"/>
              <a:ea typeface="冬青黑体简体中文 W3" panose="020B0300000000000000" pitchFamily="34" charset="-122"/>
              <a:cs typeface="Times New Roman" panose="02020603050405020304" pitchFamily="18" charset="0"/>
            </a:endParaRPr>
          </a:p>
          <a:p>
            <a:pPr algn="ctr">
              <a:lnSpc>
                <a:spcPct val="160000"/>
              </a:lnSpc>
            </a:pPr>
            <a:r>
              <a:rPr lang="en-US" altLang="zh-CN" sz="4000" dirty="0" smtClean="0">
                <a:solidFill>
                  <a:schemeClr val="tx1"/>
                </a:solidFill>
                <a:latin typeface="Times New Roman" panose="02020603050405020304" pitchFamily="18" charset="0"/>
                <a:ea typeface="冬青黑体简体中文 W3" panose="020B0300000000000000" pitchFamily="34" charset="-122"/>
                <a:cs typeface="Times New Roman" panose="02020603050405020304" pitchFamily="18" charset="0"/>
              </a:rPr>
              <a:t>What's </a:t>
            </a:r>
            <a:r>
              <a:rPr lang="en-US" altLang="zh-CN" sz="4000" dirty="0">
                <a:solidFill>
                  <a:schemeClr val="tx1"/>
                </a:solidFill>
                <a:latin typeface="Times New Roman" panose="02020603050405020304" pitchFamily="18" charset="0"/>
                <a:ea typeface="冬青黑体简体中文 W3" panose="020B0300000000000000" pitchFamily="34" charset="-122"/>
                <a:cs typeface="Times New Roman" panose="02020603050405020304" pitchFamily="18" charset="0"/>
              </a:rPr>
              <a:t>wrong with you</a:t>
            </a:r>
            <a:r>
              <a:rPr lang="en-US" altLang="zh-CN" sz="4000" dirty="0" smtClean="0">
                <a:solidFill>
                  <a:schemeClr val="tx1"/>
                </a:solidFill>
                <a:latin typeface="Times New Roman" panose="02020603050405020304" pitchFamily="18" charset="0"/>
                <a:ea typeface="冬青黑体简体中文 W3" panose="020B0300000000000000" pitchFamily="34" charset="-122"/>
                <a:cs typeface="Times New Roman" panose="02020603050405020304" pitchFamily="18" charset="0"/>
              </a:rPr>
              <a:t>?</a:t>
            </a:r>
            <a:endParaRPr lang="en-US" altLang="zh-CN" sz="4000" dirty="0">
              <a:solidFill>
                <a:schemeClr val="tx1"/>
              </a:solidFill>
              <a:latin typeface="Times New Roman" panose="02020603050405020304" pitchFamily="18" charset="0"/>
              <a:ea typeface="冬青黑体简体中文 W3" panose="020B0300000000000000" pitchFamily="34"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7733EF79-204E-44E9-9497-DC3F3763FC2D}" type="slidenum">
              <a:rPr lang="zh-CN" altLang="en-US" sz="625" smtClean="0"/>
            </a:fld>
            <a:endParaRPr lang="zh-CN" altLang="en-US" sz="625" dirty="0"/>
          </a:p>
        </p:txBody>
      </p:sp>
      <p:sp>
        <p:nvSpPr>
          <p:cNvPr id="7" name="矩形 6"/>
          <p:cNvSpPr/>
          <p:nvPr/>
        </p:nvSpPr>
        <p:spPr>
          <a:xfrm>
            <a:off x="518161" y="546700"/>
            <a:ext cx="4077176" cy="512448"/>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lnSpc>
                <a:spcPct val="130000"/>
              </a:lnSpc>
            </a:pPr>
            <a:r>
              <a:rPr lang="zh-CN" sz="2100" dirty="0" smtClean="0">
                <a:solidFill>
                  <a:schemeClr val="tx1"/>
                </a:solidFill>
                <a:latin typeface="仿宋" panose="02010609060101010101" pitchFamily="49" charset="-122"/>
                <a:ea typeface="仿宋" panose="02010609060101010101" pitchFamily="49" charset="-122"/>
              </a:rPr>
              <a:t>精</a:t>
            </a:r>
            <a:r>
              <a:rPr lang="zh-CN" sz="2100" dirty="0">
                <a:solidFill>
                  <a:schemeClr val="tx1"/>
                </a:solidFill>
                <a:latin typeface="仿宋" panose="02010609060101010101" pitchFamily="49" charset="-122"/>
                <a:ea typeface="仿宋" panose="02010609060101010101" pitchFamily="49" charset="-122"/>
              </a:rPr>
              <a:t>通版小学英语五年级下册</a:t>
            </a:r>
            <a:endParaRPr lang="zh-CN" sz="2100" dirty="0">
              <a:solidFill>
                <a:schemeClr val="tx1"/>
              </a:solidFill>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2)">
                                      <p:cBhvr>
                                        <p:cTn id="7" dur="750"/>
                                        <p:tgtEl>
                                          <p:spTgt spid="2"/>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2)">
                                      <p:cBhvr>
                                        <p:cTn id="10"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1187768" y="936975"/>
            <a:ext cx="6971824" cy="784830"/>
          </a:xfrm>
          <a:prstGeom prst="rect">
            <a:avLst/>
          </a:prstGeom>
          <a:solidFill>
            <a:schemeClr val="accent1"/>
          </a:solidFill>
          <a:ln>
            <a:noFill/>
          </a:ln>
        </p:spPr>
        <p:txBody>
          <a:bodyPr wrap="square" rtlCol="0" anchor="t">
            <a:spAutoFit/>
          </a:bodyPr>
          <a:lstStyle/>
          <a:p>
            <a:pPr algn="ctr"/>
            <a:r>
              <a:rPr lang="zh-CN" altLang="en-US" sz="4500">
                <a:solidFill>
                  <a:schemeClr val="bg1"/>
                </a:solidFill>
                <a:latin typeface="Times New Roman" panose="02020603050405020304" pitchFamily="18" charset="0"/>
                <a:cs typeface="Times New Roman" panose="02020603050405020304" pitchFamily="18" charset="0"/>
                <a:sym typeface="+mn-ea"/>
              </a:rPr>
              <a:t>l have a bad cold.</a:t>
            </a:r>
            <a:endParaRPr lang="zh-CN" altLang="en-US" sz="4500">
              <a:solidFill>
                <a:schemeClr val="bg1"/>
              </a:solidFill>
              <a:latin typeface="Times New Roman" panose="02020603050405020304" pitchFamily="18" charset="0"/>
              <a:cs typeface="Times New Roman" panose="02020603050405020304" pitchFamily="18" charset="0"/>
              <a:sym typeface="+mn-ea"/>
            </a:endParaRPr>
          </a:p>
        </p:txBody>
      </p:sp>
      <p:sp>
        <p:nvSpPr>
          <p:cNvPr id="5" name="矩形 4"/>
          <p:cNvSpPr/>
          <p:nvPr/>
        </p:nvSpPr>
        <p:spPr>
          <a:xfrm>
            <a:off x="4564380" y="956263"/>
            <a:ext cx="948214" cy="665654"/>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634366" y="1906524"/>
            <a:ext cx="4630103" cy="3014671"/>
          </a:xfrm>
          <a:prstGeom prst="rect">
            <a:avLst/>
          </a:prstGeom>
          <a:noFill/>
        </p:spPr>
        <p:txBody>
          <a:bodyPr wrap="square" rtlCol="0">
            <a:spAutoFit/>
          </a:bodyPr>
          <a:lstStyle/>
          <a:p>
            <a:pPr>
              <a:lnSpc>
                <a:spcPct val="120000"/>
              </a:lnSpc>
            </a:pPr>
            <a:r>
              <a:rPr lang="en-US" altLang="zh-CN" sz="8625">
                <a:latin typeface="Times New Roman" panose="02020603050405020304" pitchFamily="18" charset="0"/>
                <a:cs typeface="Times New Roman" panose="02020603050405020304" pitchFamily="18" charset="0"/>
              </a:rPr>
              <a:t> bad </a:t>
            </a:r>
            <a:endParaRPr lang="en-US" altLang="zh-CN" sz="8625">
              <a:latin typeface="Times New Roman" panose="02020603050405020304" pitchFamily="18" charset="0"/>
              <a:cs typeface="Times New Roman" panose="02020603050405020304" pitchFamily="18" charset="0"/>
            </a:endParaRPr>
          </a:p>
          <a:p>
            <a:pPr>
              <a:lnSpc>
                <a:spcPct val="120000"/>
              </a:lnSpc>
            </a:pPr>
            <a:r>
              <a:rPr lang="en-US" altLang="zh-CN" sz="3600">
                <a:latin typeface="Times New Roman" panose="02020603050405020304" pitchFamily="18" charset="0"/>
                <a:cs typeface="Times New Roman" panose="02020603050405020304" pitchFamily="18" charset="0"/>
              </a:rPr>
              <a:t>adj. </a:t>
            </a:r>
            <a:r>
              <a:rPr lang="zh-CN" altLang="en-US" sz="3600">
                <a:latin typeface="Times New Roman" panose="02020603050405020304" pitchFamily="18" charset="0"/>
                <a:cs typeface="Times New Roman" panose="02020603050405020304" pitchFamily="18" charset="0"/>
              </a:rPr>
              <a:t>坏的；令人不快的</a:t>
            </a:r>
            <a:endParaRPr lang="zh-CN" altLang="en-US" sz="3600">
              <a:latin typeface="Times New Roman" panose="02020603050405020304" pitchFamily="18" charset="0"/>
              <a:cs typeface="Times New Roman" panose="02020603050405020304" pitchFamily="18" charset="0"/>
            </a:endParaRPr>
          </a:p>
          <a:p>
            <a:pPr>
              <a:lnSpc>
                <a:spcPct val="120000"/>
              </a:lnSpc>
            </a:pPr>
            <a:r>
              <a:rPr lang="en-US" altLang="zh-CN" sz="3600">
                <a:solidFill>
                  <a:srgbClr val="FF0000"/>
                </a:solidFill>
                <a:latin typeface="Times New Roman" panose="02020603050405020304" pitchFamily="18" charset="0"/>
                <a:cs typeface="Times New Roman" panose="02020603050405020304" pitchFamily="18" charset="0"/>
              </a:rPr>
              <a:t>bad cold  </a:t>
            </a:r>
            <a:r>
              <a:rPr lang="zh-CN" altLang="en-US" sz="3600">
                <a:solidFill>
                  <a:srgbClr val="FF0000"/>
                </a:solidFill>
                <a:latin typeface="Times New Roman" panose="02020603050405020304" pitchFamily="18" charset="0"/>
                <a:cs typeface="Times New Roman" panose="02020603050405020304" pitchFamily="18" charset="0"/>
              </a:rPr>
              <a:t>重感冒</a:t>
            </a:r>
            <a:endParaRPr lang="zh-CN" altLang="en-US" sz="3600">
              <a:solidFill>
                <a:srgbClr val="FF0000"/>
              </a:solidFill>
              <a:latin typeface="Times New Roman" panose="02020603050405020304" pitchFamily="18" charset="0"/>
              <a:cs typeface="Times New Roman" panose="02020603050405020304" pitchFamily="18" charset="0"/>
            </a:endParaRPr>
          </a:p>
        </p:txBody>
      </p:sp>
      <p:pic>
        <p:nvPicPr>
          <p:cNvPr id="4" name="图片 3" descr="u=2776883107,2974810185&amp;fm=26&amp;gp=0"/>
          <p:cNvPicPr>
            <a:picLocks noChangeAspect="1"/>
          </p:cNvPicPr>
          <p:nvPr/>
        </p:nvPicPr>
        <p:blipFill>
          <a:blip r:embed="rId2"/>
          <a:stretch>
            <a:fillRect/>
          </a:stretch>
        </p:blipFill>
        <p:spPr>
          <a:xfrm>
            <a:off x="5344002" y="1906524"/>
            <a:ext cx="3437573" cy="2584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1187768" y="936975"/>
            <a:ext cx="6971824" cy="646331"/>
          </a:xfrm>
          <a:prstGeom prst="rect">
            <a:avLst/>
          </a:prstGeom>
          <a:solidFill>
            <a:schemeClr val="accent1"/>
          </a:solidFill>
          <a:ln>
            <a:noFill/>
          </a:ln>
        </p:spPr>
        <p:txBody>
          <a:bodyPr wrap="square" rtlCol="0" anchor="t">
            <a:spAutoFit/>
          </a:bodyPr>
          <a:lstStyle/>
          <a:p>
            <a:pPr algn="ctr"/>
            <a:r>
              <a:rPr lang="zh-CN" altLang="en-US" sz="3600">
                <a:solidFill>
                  <a:schemeClr val="bg1"/>
                </a:solidFill>
                <a:latin typeface="Times New Roman" panose="02020603050405020304" pitchFamily="18" charset="0"/>
                <a:cs typeface="Times New Roman" panose="02020603050405020304" pitchFamily="18" charset="0"/>
                <a:sym typeface="+mn-ea"/>
              </a:rPr>
              <a:t>l'm afr</a:t>
            </a:r>
            <a:r>
              <a:rPr lang="en-US" altLang="zh-CN" sz="3600">
                <a:solidFill>
                  <a:schemeClr val="bg1"/>
                </a:solidFill>
                <a:latin typeface="Times New Roman" panose="02020603050405020304" pitchFamily="18" charset="0"/>
                <a:cs typeface="Times New Roman" panose="02020603050405020304" pitchFamily="18" charset="0"/>
                <a:sym typeface="+mn-ea"/>
              </a:rPr>
              <a:t>a</a:t>
            </a:r>
            <a:r>
              <a:rPr lang="zh-CN" altLang="en-US" sz="3600">
                <a:solidFill>
                  <a:schemeClr val="bg1"/>
                </a:solidFill>
                <a:latin typeface="Times New Roman" panose="02020603050405020304" pitchFamily="18" charset="0"/>
                <a:cs typeface="Times New Roman" panose="02020603050405020304" pitchFamily="18" charset="0"/>
                <a:sym typeface="+mn-ea"/>
              </a:rPr>
              <a:t>id l can't go to school today?</a:t>
            </a:r>
            <a:endParaRPr lang="zh-CN" altLang="en-US" sz="3600">
              <a:solidFill>
                <a:schemeClr val="bg1"/>
              </a:solidFill>
              <a:latin typeface="Times New Roman" panose="02020603050405020304" pitchFamily="18" charset="0"/>
              <a:cs typeface="Times New Roman" panose="02020603050405020304" pitchFamily="18" charset="0"/>
              <a:sym typeface="+mn-ea"/>
            </a:endParaRPr>
          </a:p>
        </p:txBody>
      </p:sp>
      <p:sp>
        <p:nvSpPr>
          <p:cNvPr id="5" name="矩形 4"/>
          <p:cNvSpPr/>
          <p:nvPr/>
        </p:nvSpPr>
        <p:spPr>
          <a:xfrm>
            <a:off x="2021205" y="937403"/>
            <a:ext cx="1162050" cy="528066"/>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677229" y="1932242"/>
            <a:ext cx="4630103" cy="2349874"/>
          </a:xfrm>
          <a:prstGeom prst="rect">
            <a:avLst/>
          </a:prstGeom>
          <a:noFill/>
        </p:spPr>
        <p:txBody>
          <a:bodyPr wrap="square" rtlCol="0">
            <a:spAutoFit/>
          </a:bodyPr>
          <a:lstStyle/>
          <a:p>
            <a:pPr>
              <a:lnSpc>
                <a:spcPct val="120000"/>
              </a:lnSpc>
            </a:pPr>
            <a:r>
              <a:rPr lang="en-US" altLang="zh-CN" sz="8625">
                <a:latin typeface="Times New Roman" panose="02020603050405020304" pitchFamily="18" charset="0"/>
                <a:cs typeface="Times New Roman" panose="02020603050405020304" pitchFamily="18" charset="0"/>
              </a:rPr>
              <a:t> afraid </a:t>
            </a:r>
            <a:endParaRPr lang="en-US" altLang="zh-CN" sz="8625">
              <a:latin typeface="Times New Roman" panose="02020603050405020304" pitchFamily="18" charset="0"/>
              <a:cs typeface="Times New Roman" panose="02020603050405020304" pitchFamily="18" charset="0"/>
            </a:endParaRPr>
          </a:p>
          <a:p>
            <a:pPr>
              <a:lnSpc>
                <a:spcPct val="120000"/>
              </a:lnSpc>
            </a:pPr>
            <a:r>
              <a:rPr lang="en-US" altLang="zh-CN" sz="3600">
                <a:latin typeface="Times New Roman" panose="02020603050405020304" pitchFamily="18" charset="0"/>
                <a:cs typeface="Times New Roman" panose="02020603050405020304" pitchFamily="18" charset="0"/>
              </a:rPr>
              <a:t>adj. </a:t>
            </a:r>
            <a:r>
              <a:rPr lang="zh-CN" altLang="en-US" sz="3600">
                <a:latin typeface="Times New Roman" panose="02020603050405020304" pitchFamily="18" charset="0"/>
                <a:cs typeface="Times New Roman" panose="02020603050405020304" pitchFamily="18" charset="0"/>
              </a:rPr>
              <a:t>担心；害怕</a:t>
            </a:r>
            <a:endParaRPr lang="zh-CN" altLang="en-US" sz="3600">
              <a:solidFill>
                <a:srgbClr val="FF0000"/>
              </a:solidFill>
              <a:latin typeface="Times New Roman" panose="02020603050405020304" pitchFamily="18" charset="0"/>
              <a:cs typeface="Times New Roman" panose="02020603050405020304" pitchFamily="18" charset="0"/>
            </a:endParaRPr>
          </a:p>
        </p:txBody>
      </p:sp>
      <p:pic>
        <p:nvPicPr>
          <p:cNvPr id="7" name="图片 6" descr="19753456"/>
          <p:cNvPicPr>
            <a:picLocks noChangeAspect="1"/>
          </p:cNvPicPr>
          <p:nvPr/>
        </p:nvPicPr>
        <p:blipFill>
          <a:blip r:embed="rId2" cstate="screen"/>
          <a:stretch>
            <a:fillRect/>
          </a:stretch>
        </p:blipFill>
        <p:spPr>
          <a:xfrm>
            <a:off x="5187792" y="1697355"/>
            <a:ext cx="3357563" cy="30218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1086326" y="905256"/>
            <a:ext cx="6971824" cy="646331"/>
          </a:xfrm>
          <a:prstGeom prst="rect">
            <a:avLst/>
          </a:prstGeom>
          <a:solidFill>
            <a:schemeClr val="accent1"/>
          </a:solidFill>
          <a:ln>
            <a:noFill/>
          </a:ln>
        </p:spPr>
        <p:txBody>
          <a:bodyPr wrap="square" rtlCol="0" anchor="t">
            <a:spAutoFit/>
          </a:bodyPr>
          <a:lstStyle/>
          <a:p>
            <a:pPr algn="ctr"/>
            <a:r>
              <a:rPr sz="3600">
                <a:solidFill>
                  <a:schemeClr val="bg1"/>
                </a:solidFill>
                <a:latin typeface="Times New Roman" panose="02020603050405020304" pitchFamily="18" charset="0"/>
                <a:cs typeface="Times New Roman" panose="02020603050405020304" pitchFamily="18" charset="0"/>
                <a:sym typeface="+mn-ea"/>
              </a:rPr>
              <a:t>Don't worry about your lessons.</a:t>
            </a:r>
            <a:endParaRPr sz="3600">
              <a:solidFill>
                <a:schemeClr val="bg1"/>
              </a:solidFill>
              <a:latin typeface="Times New Roman" panose="02020603050405020304" pitchFamily="18" charset="0"/>
              <a:cs typeface="Times New Roman" panose="02020603050405020304" pitchFamily="18" charset="0"/>
              <a:sym typeface="+mn-ea"/>
            </a:endParaRPr>
          </a:p>
        </p:txBody>
      </p:sp>
      <p:sp>
        <p:nvSpPr>
          <p:cNvPr id="5" name="矩形 4"/>
          <p:cNvSpPr/>
          <p:nvPr/>
        </p:nvSpPr>
        <p:spPr>
          <a:xfrm>
            <a:off x="2749868" y="924544"/>
            <a:ext cx="1162050" cy="528066"/>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691516" y="1465469"/>
            <a:ext cx="4630103" cy="2914259"/>
          </a:xfrm>
          <a:prstGeom prst="rect">
            <a:avLst/>
          </a:prstGeom>
          <a:noFill/>
        </p:spPr>
        <p:txBody>
          <a:bodyPr wrap="square" rtlCol="0">
            <a:spAutoFit/>
          </a:bodyPr>
          <a:lstStyle/>
          <a:p>
            <a:pPr>
              <a:lnSpc>
                <a:spcPct val="150000"/>
              </a:lnSpc>
            </a:pPr>
            <a:r>
              <a:rPr lang="en-US" altLang="zh-CN" sz="8625">
                <a:latin typeface="Times New Roman" panose="02020603050405020304" pitchFamily="18" charset="0"/>
                <a:cs typeface="Times New Roman" panose="02020603050405020304" pitchFamily="18" charset="0"/>
              </a:rPr>
              <a:t>worry </a:t>
            </a:r>
            <a:endParaRPr lang="en-US" altLang="zh-CN" sz="8625">
              <a:latin typeface="Times New Roman" panose="02020603050405020304" pitchFamily="18" charset="0"/>
              <a:cs typeface="Times New Roman" panose="02020603050405020304" pitchFamily="18" charset="0"/>
            </a:endParaRPr>
          </a:p>
          <a:p>
            <a:pPr>
              <a:lnSpc>
                <a:spcPct val="150000"/>
              </a:lnSpc>
            </a:pPr>
            <a:r>
              <a:rPr lang="en-US" altLang="zh-CN" sz="3600">
                <a:latin typeface="Times New Roman" panose="02020603050405020304" pitchFamily="18" charset="0"/>
                <a:cs typeface="Times New Roman" panose="02020603050405020304" pitchFamily="18" charset="0"/>
              </a:rPr>
              <a:t>v. </a:t>
            </a:r>
            <a:r>
              <a:rPr lang="zh-CN" altLang="en-US" sz="3600">
                <a:latin typeface="Times New Roman" panose="02020603050405020304" pitchFamily="18" charset="0"/>
                <a:cs typeface="Times New Roman" panose="02020603050405020304" pitchFamily="18" charset="0"/>
              </a:rPr>
              <a:t>担心；发愁</a:t>
            </a:r>
            <a:endParaRPr lang="zh-CN" altLang="en-US" sz="3600">
              <a:solidFill>
                <a:srgbClr val="FF0000"/>
              </a:solidFill>
              <a:latin typeface="Times New Roman" panose="02020603050405020304" pitchFamily="18" charset="0"/>
              <a:cs typeface="Times New Roman" panose="02020603050405020304" pitchFamily="18" charset="0"/>
            </a:endParaRPr>
          </a:p>
        </p:txBody>
      </p:sp>
      <p:pic>
        <p:nvPicPr>
          <p:cNvPr id="4" name="图片 3" descr="98"/>
          <p:cNvPicPr>
            <a:picLocks noChangeAspect="1"/>
          </p:cNvPicPr>
          <p:nvPr/>
        </p:nvPicPr>
        <p:blipFill>
          <a:blip r:embed="rId2" cstate="screen"/>
          <a:srcRect/>
          <a:stretch>
            <a:fillRect/>
          </a:stretch>
        </p:blipFill>
        <p:spPr>
          <a:xfrm>
            <a:off x="4945380" y="1780937"/>
            <a:ext cx="3498056" cy="2859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9" name="文本框 8"/>
          <p:cNvSpPr txBox="1"/>
          <p:nvPr/>
        </p:nvSpPr>
        <p:spPr>
          <a:xfrm>
            <a:off x="261938" y="973836"/>
            <a:ext cx="6148388" cy="692497"/>
          </a:xfrm>
          <a:prstGeom prst="rect">
            <a:avLst/>
          </a:prstGeom>
          <a:noFill/>
        </p:spPr>
        <p:txBody>
          <a:bodyPr wrap="square">
            <a:spAutoFit/>
            <a:scene3d>
              <a:camera prst="orthographicFront"/>
              <a:lightRig rig="threePt" dir="t"/>
            </a:scene3d>
          </a:bodyPr>
          <a:lstStyle/>
          <a:p>
            <a:pPr marL="457200" indent="-457200">
              <a:lnSpc>
                <a:spcPct val="130000"/>
              </a:lnSpc>
              <a:buFont typeface="Wingdings" panose="05000000000000000000" charset="0"/>
              <a:buChar char="Ø"/>
              <a:defRPr/>
            </a:pPr>
            <a:r>
              <a:rPr lang="en-US" altLang="zh-CN" sz="3000" dirty="0">
                <a:solidFill>
                  <a:schemeClr val="accent1"/>
                </a:solidFill>
                <a:effectLst>
                  <a:outerShdw blurRad="38100" dist="38100" dir="2700000" algn="tl">
                    <a:srgbClr val="000000">
                      <a:alpha val="43137"/>
                    </a:srgbClr>
                  </a:outerShdw>
                </a:effectLst>
                <a:latin typeface="Tahoma" panose="020B0604030504040204" charset="0"/>
                <a:ea typeface="微软雅黑" panose="020B0503020204020204" pitchFamily="34" charset="-122"/>
                <a:cs typeface="Tahoma" panose="020B0604030504040204" charset="0"/>
              </a:rPr>
              <a:t>Can she go to school today?</a:t>
            </a:r>
            <a:endParaRPr lang="en-US" altLang="zh-CN" sz="3000" dirty="0">
              <a:solidFill>
                <a:schemeClr val="accent1"/>
              </a:solidFill>
              <a:effectLst>
                <a:outerShdw blurRad="38100" dist="38100" dir="2700000" algn="tl">
                  <a:srgbClr val="000000">
                    <a:alpha val="43137"/>
                  </a:srgbClr>
                </a:outerShdw>
              </a:effectLst>
              <a:latin typeface="Tahoma" panose="020B0604030504040204" charset="0"/>
              <a:ea typeface="微软雅黑" panose="020B0503020204020204" pitchFamily="34" charset="-122"/>
              <a:cs typeface="Tahoma" panose="020B0604030504040204" charset="0"/>
            </a:endParaRPr>
          </a:p>
        </p:txBody>
      </p:sp>
      <p:sp>
        <p:nvSpPr>
          <p:cNvPr id="10" name="文本框 9"/>
          <p:cNvSpPr txBox="1"/>
          <p:nvPr/>
        </p:nvSpPr>
        <p:spPr>
          <a:xfrm>
            <a:off x="1273970" y="1723501"/>
            <a:ext cx="3015615" cy="752514"/>
          </a:xfrm>
          <a:prstGeom prst="rect">
            <a:avLst/>
          </a:prstGeom>
          <a:noFill/>
        </p:spPr>
        <p:txBody>
          <a:bodyPr wrap="square">
            <a:spAutoFit/>
          </a:bodyPr>
          <a:lstStyle/>
          <a:p>
            <a:pPr algn="ctr">
              <a:lnSpc>
                <a:spcPct val="130000"/>
              </a:lnSpc>
              <a:defRPr/>
            </a:pPr>
            <a:r>
              <a:rPr lang="en-US" altLang="zh-CN" sz="3300" dirty="0">
                <a:solidFill>
                  <a:schemeClr val="tx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No, she can’t.</a:t>
            </a:r>
            <a:endParaRPr lang="en-US" altLang="zh-CN" sz="3300" dirty="0">
              <a:solidFill>
                <a:schemeClr val="tx1">
                  <a:lumMod val="50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文本框 10"/>
          <p:cNvSpPr txBox="1"/>
          <p:nvPr/>
        </p:nvSpPr>
        <p:spPr>
          <a:xfrm>
            <a:off x="365761" y="2543461"/>
            <a:ext cx="5251133" cy="692497"/>
          </a:xfrm>
          <a:prstGeom prst="rect">
            <a:avLst/>
          </a:prstGeom>
          <a:noFill/>
        </p:spPr>
        <p:txBody>
          <a:bodyPr wrap="square">
            <a:spAutoFit/>
          </a:bodyPr>
          <a:lstStyle/>
          <a:p>
            <a:pPr marL="457200" indent="-457200">
              <a:lnSpc>
                <a:spcPct val="130000"/>
              </a:lnSpc>
              <a:buFont typeface="Wingdings" panose="05000000000000000000" charset="0"/>
              <a:buChar char="Ø"/>
              <a:defRPr/>
            </a:pPr>
            <a:r>
              <a:rPr lang="en-US" altLang="zh-CN" sz="3000" dirty="0">
                <a:solidFill>
                  <a:schemeClr val="accent1"/>
                </a:solidFill>
                <a:effectLst>
                  <a:outerShdw blurRad="38100" dist="38100" dir="2700000" algn="tl">
                    <a:srgbClr val="000000">
                      <a:alpha val="43137"/>
                    </a:srgbClr>
                  </a:outerShdw>
                </a:effectLst>
                <a:latin typeface="Tahoma" panose="020B0604030504040204" charset="0"/>
                <a:ea typeface="微软雅黑" panose="020B0503020204020204" pitchFamily="34" charset="-122"/>
                <a:cs typeface="Tahoma" panose="020B0604030504040204" charset="0"/>
              </a:rPr>
              <a:t>Will she go to a doctor?</a:t>
            </a:r>
            <a:endParaRPr lang="en-US" altLang="zh-CN" sz="3000" dirty="0">
              <a:solidFill>
                <a:schemeClr val="accent1"/>
              </a:solidFill>
              <a:effectLst>
                <a:outerShdw blurRad="38100" dist="38100" dir="2700000" algn="tl">
                  <a:srgbClr val="000000">
                    <a:alpha val="43137"/>
                  </a:srgbClr>
                </a:outerShdw>
              </a:effectLst>
              <a:latin typeface="Tahoma" panose="020B0604030504040204" charset="0"/>
              <a:ea typeface="微软雅黑" panose="020B0503020204020204" pitchFamily="34" charset="-122"/>
              <a:cs typeface="Tahoma" panose="020B0604030504040204" charset="0"/>
            </a:endParaRPr>
          </a:p>
        </p:txBody>
      </p:sp>
      <p:sp>
        <p:nvSpPr>
          <p:cNvPr id="12" name="文本框 11"/>
          <p:cNvSpPr txBox="1"/>
          <p:nvPr/>
        </p:nvSpPr>
        <p:spPr>
          <a:xfrm>
            <a:off x="1545908" y="3309843"/>
            <a:ext cx="2899410" cy="752514"/>
          </a:xfrm>
          <a:prstGeom prst="rect">
            <a:avLst/>
          </a:prstGeom>
          <a:noFill/>
        </p:spPr>
        <p:txBody>
          <a:bodyPr wrap="square">
            <a:spAutoFit/>
          </a:bodyPr>
          <a:lstStyle/>
          <a:p>
            <a:pPr>
              <a:lnSpc>
                <a:spcPct val="130000"/>
              </a:lnSpc>
              <a:defRPr/>
            </a:pPr>
            <a:r>
              <a:rPr lang="en-US" altLang="zh-CN" sz="3300" dirty="0">
                <a:solidFill>
                  <a:schemeClr val="tx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Yes, she will.</a:t>
            </a:r>
            <a:endParaRPr lang="en-US" altLang="zh-CN" sz="3300" dirty="0">
              <a:solidFill>
                <a:schemeClr val="tx1">
                  <a:lumMod val="50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descr="u=2666921894,4211403770&amp;fm=26&amp;gp=0"/>
          <p:cNvPicPr>
            <a:picLocks noChangeAspect="1"/>
          </p:cNvPicPr>
          <p:nvPr/>
        </p:nvPicPr>
        <p:blipFill>
          <a:blip r:embed="rId2"/>
          <a:stretch>
            <a:fillRect/>
          </a:stretch>
        </p:blipFill>
        <p:spPr>
          <a:xfrm>
            <a:off x="4966811" y="1723501"/>
            <a:ext cx="4034314" cy="25854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pic>
        <p:nvPicPr>
          <p:cNvPr id="4" name="图片 3"/>
          <p:cNvPicPr>
            <a:picLocks noChangeAspect="1"/>
          </p:cNvPicPr>
          <p:nvPr/>
        </p:nvPicPr>
        <p:blipFill>
          <a:blip r:embed="rId2"/>
          <a:stretch>
            <a:fillRect/>
          </a:stretch>
        </p:blipFill>
        <p:spPr>
          <a:xfrm>
            <a:off x="365760" y="1089994"/>
            <a:ext cx="4464844" cy="2963942"/>
          </a:xfrm>
          <a:prstGeom prst="rect">
            <a:avLst/>
          </a:prstGeom>
        </p:spPr>
      </p:pic>
      <p:sp>
        <p:nvSpPr>
          <p:cNvPr id="5" name="文本框 4"/>
          <p:cNvSpPr txBox="1"/>
          <p:nvPr/>
        </p:nvSpPr>
        <p:spPr>
          <a:xfrm>
            <a:off x="5596414" y="351044"/>
            <a:ext cx="3409950" cy="646331"/>
          </a:xfrm>
          <a:prstGeom prst="rect">
            <a:avLst/>
          </a:prstGeom>
          <a:noFill/>
        </p:spPr>
        <p:txBody>
          <a:bodyPr wrap="square" rtlCol="0">
            <a:spAutoFit/>
          </a:bodyPr>
          <a:lstStyle/>
          <a:p>
            <a:pPr algn="ctr"/>
            <a:r>
              <a:rPr lang="zh-CN" altLang="en-US" sz="3600">
                <a:solidFill>
                  <a:schemeClr val="accent1"/>
                </a:solidFill>
                <a:effectLst>
                  <a:outerShdw blurRad="38100" dist="25400" dir="5400000" algn="ctr" rotWithShape="0">
                    <a:srgbClr val="6E747A">
                      <a:alpha val="43000"/>
                    </a:srgbClr>
                  </a:outerShdw>
                </a:effectLst>
                <a:latin typeface="站酷快乐体" panose="02010600030101010101" charset="-128"/>
                <a:ea typeface="站酷快乐体" panose="02010600030101010101" charset="-128"/>
              </a:rPr>
              <a:t>蓝蓝的跳伞日记</a:t>
            </a:r>
            <a:endParaRPr lang="zh-CN" altLang="en-US" sz="3600">
              <a:solidFill>
                <a:schemeClr val="accent1"/>
              </a:solidFill>
              <a:effectLst>
                <a:outerShdw blurRad="38100" dist="25400" dir="5400000" algn="ctr" rotWithShape="0">
                  <a:srgbClr val="6E747A">
                    <a:alpha val="43000"/>
                  </a:srgbClr>
                </a:outerShdw>
              </a:effectLst>
              <a:latin typeface="站酷快乐体" panose="02010600030101010101" charset="-128"/>
              <a:ea typeface="站酷快乐体" panose="02010600030101010101" charset="-128"/>
            </a:endParaRPr>
          </a:p>
        </p:txBody>
      </p:sp>
      <p:pic>
        <p:nvPicPr>
          <p:cNvPr id="6" name="图片 5"/>
          <p:cNvPicPr>
            <a:picLocks noChangeAspect="1"/>
          </p:cNvPicPr>
          <p:nvPr/>
        </p:nvPicPr>
        <p:blipFill>
          <a:blip r:embed="rId3" cstate="screen"/>
          <a:stretch>
            <a:fillRect/>
          </a:stretch>
        </p:blipFill>
        <p:spPr>
          <a:xfrm>
            <a:off x="4918234" y="1089994"/>
            <a:ext cx="3638074" cy="2366438"/>
          </a:xfrm>
          <a:prstGeom prst="rect">
            <a:avLst/>
          </a:prstGeom>
        </p:spPr>
      </p:pic>
      <p:grpSp>
        <p:nvGrpSpPr>
          <p:cNvPr id="9" name="组合 8"/>
          <p:cNvGrpSpPr/>
          <p:nvPr/>
        </p:nvGrpSpPr>
        <p:grpSpPr>
          <a:xfrm>
            <a:off x="5062539" y="3819906"/>
            <a:ext cx="3815239" cy="765525"/>
            <a:chOff x="10900" y="8282"/>
            <a:chExt cx="8011" cy="1786"/>
          </a:xfrm>
        </p:grpSpPr>
        <p:sp>
          <p:nvSpPr>
            <p:cNvPr id="8" name="圆角矩形标注 7"/>
            <p:cNvSpPr/>
            <p:nvPr/>
          </p:nvSpPr>
          <p:spPr>
            <a:xfrm>
              <a:off x="10900" y="8282"/>
              <a:ext cx="8011" cy="1786"/>
            </a:xfrm>
            <a:prstGeom prst="wedgeRoundRectCallout">
              <a:avLst>
                <a:gd name="adj1" fmla="val -35058"/>
                <a:gd name="adj2" fmla="val -94624"/>
                <a:gd name="adj3" fmla="val 16667"/>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350"/>
            </a:p>
          </p:txBody>
        </p:sp>
        <p:sp>
          <p:nvSpPr>
            <p:cNvPr id="7" name="文本框 6"/>
            <p:cNvSpPr txBox="1"/>
            <p:nvPr/>
          </p:nvSpPr>
          <p:spPr>
            <a:xfrm>
              <a:off x="11174" y="8618"/>
              <a:ext cx="7737" cy="1292"/>
            </a:xfrm>
            <a:prstGeom prst="rect">
              <a:avLst/>
            </a:prstGeom>
            <a:noFill/>
          </p:spPr>
          <p:txBody>
            <a:bodyPr wrap="square" rtlCol="0">
              <a:spAutoFit/>
            </a:bodyPr>
            <a:lstStyle/>
            <a:p>
              <a:r>
                <a:rPr lang="zh-CN" altLang="en-US" sz="3000">
                  <a:latin typeface="Times New Roman" panose="02020603050405020304" pitchFamily="18" charset="0"/>
                  <a:cs typeface="Times New Roman" panose="02020603050405020304" pitchFamily="18" charset="0"/>
                </a:rPr>
                <a:t>What else can he say?</a:t>
              </a:r>
              <a:endParaRPr lang="zh-CN" altLang="en-US" sz="3000">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461859"/>
            <a:ext cx="365878" cy="337757"/>
          </a:xfrm>
          <a:prstGeom prst="roundRect">
            <a:avLst>
              <a:gd name="adj" fmla="val 0"/>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425053" y="454151"/>
            <a:ext cx="1390650" cy="415498"/>
          </a:xfrm>
          <a:prstGeom prst="rect">
            <a:avLst/>
          </a:prstGeom>
          <a:noFill/>
        </p:spPr>
        <p:txBody>
          <a:bodyPr wrap="square" rtlCol="0">
            <a:spAutoFit/>
          </a:bodyPr>
          <a:lstStyle/>
          <a:p>
            <a:r>
              <a:rPr lang="zh-CN" altLang="en-US" sz="2100" dirty="0">
                <a:solidFill>
                  <a:srgbClr val="262626"/>
                </a:solidFill>
                <a:latin typeface="冬青黑体简体中文 W3" panose="020B0300000000000000" pitchFamily="34" charset="-122"/>
                <a:ea typeface="冬青黑体简体中文 W3" panose="020B0300000000000000" pitchFamily="34" charset="-122"/>
              </a:rPr>
              <a:t>课堂练习</a:t>
            </a:r>
            <a:endParaRPr lang="en-US" alt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5" name="文本框 4"/>
          <p:cNvSpPr txBox="1"/>
          <p:nvPr/>
        </p:nvSpPr>
        <p:spPr>
          <a:xfrm>
            <a:off x="869395" y="929687"/>
            <a:ext cx="3131344" cy="632481"/>
          </a:xfrm>
          <a:prstGeom prst="rect">
            <a:avLst/>
          </a:prstGeom>
          <a:noFill/>
        </p:spPr>
        <p:txBody>
          <a:bodyPr>
            <a:spAutoFit/>
          </a:bodyPr>
          <a:lstStyle/>
          <a:p>
            <a:pPr algn="ctr">
              <a:lnSpc>
                <a:spcPct val="130000"/>
              </a:lnSpc>
              <a:defRPr/>
            </a:pPr>
            <a:r>
              <a:rPr lang="en-US" altLang="zh-CN" sz="2700" b="1" dirty="0">
                <a:solidFill>
                  <a:schemeClr val="tx1">
                    <a:lumMod val="50000"/>
                  </a:schemeClr>
                </a:solidFill>
                <a:latin typeface="Arial" panose="020B0604020202020204" pitchFamily="34" charset="0"/>
                <a:ea typeface="微软雅黑" panose="020B0503020204020204" pitchFamily="34" charset="-122"/>
              </a:rPr>
              <a:t>have a bad cold</a:t>
            </a:r>
            <a:endParaRPr lang="zh-CN" altLang="en-US" sz="2700" b="1" dirty="0">
              <a:solidFill>
                <a:schemeClr val="tx1">
                  <a:lumMod val="50000"/>
                </a:schemeClr>
              </a:solidFill>
              <a:latin typeface="Arial" panose="020B0604020202020204" pitchFamily="34" charset="0"/>
              <a:ea typeface="微软雅黑" panose="020B0503020204020204" pitchFamily="34" charset="-122"/>
            </a:endParaRPr>
          </a:p>
        </p:txBody>
      </p:sp>
      <p:sp>
        <p:nvSpPr>
          <p:cNvPr id="2" name="文本框 1"/>
          <p:cNvSpPr txBox="1"/>
          <p:nvPr/>
        </p:nvSpPr>
        <p:spPr>
          <a:xfrm>
            <a:off x="4433888" y="911686"/>
            <a:ext cx="4096226" cy="632481"/>
          </a:xfrm>
          <a:prstGeom prst="rect">
            <a:avLst/>
          </a:prstGeom>
          <a:noFill/>
        </p:spPr>
        <p:txBody>
          <a:bodyPr wrap="square">
            <a:spAutoFit/>
          </a:bodyPr>
          <a:lstStyle/>
          <a:p>
            <a:pPr algn="ctr">
              <a:lnSpc>
                <a:spcPct val="130000"/>
              </a:lnSpc>
              <a:defRPr/>
            </a:pPr>
            <a:r>
              <a:rPr lang="en-US" altLang="zh-CN" sz="2700" b="1" dirty="0">
                <a:solidFill>
                  <a:schemeClr val="tx1">
                    <a:lumMod val="50000"/>
                  </a:schemeClr>
                </a:solidFill>
                <a:latin typeface="Arial" panose="020B0604020202020204" pitchFamily="34" charset="0"/>
                <a:ea typeface="微软雅黑" panose="020B0503020204020204" pitchFamily="34" charset="-122"/>
              </a:rPr>
              <a:t>have a </a:t>
            </a:r>
            <a:r>
              <a:rPr lang="en-US" sz="2700" b="1" dirty="0">
                <a:solidFill>
                  <a:schemeClr val="tx1">
                    <a:lumMod val="50000"/>
                  </a:schemeClr>
                </a:solidFill>
                <a:latin typeface="Arial" panose="020B0604020202020204" pitchFamily="34" charset="0"/>
                <a:ea typeface="微软雅黑" panose="020B0503020204020204" pitchFamily="34" charset="-122"/>
              </a:rPr>
              <a:t>stomachache</a:t>
            </a:r>
            <a:endParaRPr lang="en-US" sz="2700" b="1" dirty="0">
              <a:solidFill>
                <a:schemeClr val="tx1">
                  <a:lumMod val="50000"/>
                </a:schemeClr>
              </a:solidFill>
              <a:latin typeface="Arial" panose="020B0604020202020204" pitchFamily="34" charset="0"/>
              <a:ea typeface="微软雅黑" panose="020B0503020204020204" pitchFamily="34" charset="-122"/>
            </a:endParaRPr>
          </a:p>
        </p:txBody>
      </p:sp>
      <p:pic>
        <p:nvPicPr>
          <p:cNvPr id="3" name="图片 2" descr="19753."/>
          <p:cNvPicPr>
            <a:picLocks noChangeAspect="1"/>
          </p:cNvPicPr>
          <p:nvPr/>
        </p:nvPicPr>
        <p:blipFill>
          <a:blip r:embed="rId2" cstate="screen"/>
          <a:stretch>
            <a:fillRect/>
          </a:stretch>
        </p:blipFill>
        <p:spPr>
          <a:xfrm>
            <a:off x="996316" y="1478328"/>
            <a:ext cx="3004661" cy="2699909"/>
          </a:xfrm>
          <a:prstGeom prst="rect">
            <a:avLst/>
          </a:prstGeom>
        </p:spPr>
      </p:pic>
      <p:sp>
        <p:nvSpPr>
          <p:cNvPr id="6" name="文本框 5"/>
          <p:cNvSpPr txBox="1"/>
          <p:nvPr/>
        </p:nvSpPr>
        <p:spPr>
          <a:xfrm>
            <a:off x="1628776" y="4262675"/>
            <a:ext cx="2085975" cy="507831"/>
          </a:xfrm>
          <a:prstGeom prst="rect">
            <a:avLst/>
          </a:prstGeom>
          <a:noFill/>
        </p:spPr>
        <p:txBody>
          <a:bodyPr wrap="square" rtlCol="0">
            <a:spAutoFit/>
            <a:scene3d>
              <a:camera prst="orthographicFront"/>
              <a:lightRig rig="threePt" dir="t"/>
            </a:scene3d>
          </a:bodyPr>
          <a:lstStyle/>
          <a:p>
            <a:pPr algn="ctr"/>
            <a:r>
              <a:rPr lang="zh-CN" altLang="en-US" sz="2700" b="1">
                <a:solidFill>
                  <a:schemeClr val="accent1"/>
                </a:solidFill>
                <a:effectLst/>
                <a:latin typeface="华文中宋" panose="02010600040101010101" charset="-122"/>
                <a:ea typeface="华文中宋" panose="02010600040101010101" charset="-122"/>
              </a:rPr>
              <a:t>重感冒</a:t>
            </a:r>
            <a:endParaRPr lang="zh-CN" altLang="en-US" sz="2700" b="1">
              <a:solidFill>
                <a:schemeClr val="accent1"/>
              </a:solidFill>
              <a:effectLst/>
              <a:latin typeface="华文中宋" panose="02010600040101010101" charset="-122"/>
              <a:ea typeface="华文中宋" panose="02010600040101010101" charset="-122"/>
            </a:endParaRPr>
          </a:p>
        </p:txBody>
      </p:sp>
      <p:sp>
        <p:nvSpPr>
          <p:cNvPr id="7" name="文本框 6"/>
          <p:cNvSpPr txBox="1"/>
          <p:nvPr/>
        </p:nvSpPr>
        <p:spPr>
          <a:xfrm>
            <a:off x="5438776" y="4262675"/>
            <a:ext cx="2085975" cy="507831"/>
          </a:xfrm>
          <a:prstGeom prst="rect">
            <a:avLst/>
          </a:prstGeom>
          <a:noFill/>
        </p:spPr>
        <p:txBody>
          <a:bodyPr wrap="square" rtlCol="0">
            <a:spAutoFit/>
            <a:scene3d>
              <a:camera prst="orthographicFront"/>
              <a:lightRig rig="threePt" dir="t"/>
            </a:scene3d>
          </a:bodyPr>
          <a:lstStyle/>
          <a:p>
            <a:pPr algn="ctr"/>
            <a:r>
              <a:rPr lang="zh-CN" altLang="en-US" sz="2700" b="1">
                <a:solidFill>
                  <a:schemeClr val="accent1"/>
                </a:solidFill>
                <a:effectLst/>
                <a:latin typeface="华文中宋" panose="02010600040101010101" charset="-122"/>
                <a:ea typeface="华文中宋" panose="02010600040101010101" charset="-122"/>
              </a:rPr>
              <a:t>胃疼</a:t>
            </a:r>
            <a:endParaRPr lang="zh-CN" altLang="en-US" sz="2700" b="1">
              <a:solidFill>
                <a:schemeClr val="accent1"/>
              </a:solidFill>
              <a:effectLst/>
              <a:latin typeface="华文中宋" panose="02010600040101010101" charset="-122"/>
              <a:ea typeface="华文中宋" panose="02010600040101010101" charset="-122"/>
            </a:endParaRPr>
          </a:p>
        </p:txBody>
      </p:sp>
      <p:pic>
        <p:nvPicPr>
          <p:cNvPr id="8" name="图片 7" descr="u=946900392,2809996969&amp;fm=26&amp;gp=0"/>
          <p:cNvPicPr>
            <a:picLocks noChangeAspect="1"/>
          </p:cNvPicPr>
          <p:nvPr/>
        </p:nvPicPr>
        <p:blipFill>
          <a:blip r:embed="rId3"/>
          <a:stretch>
            <a:fillRect/>
          </a:stretch>
        </p:blipFill>
        <p:spPr>
          <a:xfrm>
            <a:off x="5217796" y="1459468"/>
            <a:ext cx="2306955" cy="27187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461859"/>
            <a:ext cx="365878" cy="337757"/>
          </a:xfrm>
          <a:prstGeom prst="roundRect">
            <a:avLst>
              <a:gd name="adj" fmla="val 0"/>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425053" y="454151"/>
            <a:ext cx="1390650" cy="415498"/>
          </a:xfrm>
          <a:prstGeom prst="rect">
            <a:avLst/>
          </a:prstGeom>
          <a:noFill/>
        </p:spPr>
        <p:txBody>
          <a:bodyPr wrap="square" rtlCol="0">
            <a:spAutoFit/>
          </a:bodyPr>
          <a:lstStyle/>
          <a:p>
            <a:r>
              <a:rPr lang="zh-CN" altLang="en-US" sz="2100" dirty="0">
                <a:solidFill>
                  <a:srgbClr val="262626"/>
                </a:solidFill>
                <a:latin typeface="冬青黑体简体中文 W3" panose="020B0300000000000000" pitchFamily="34" charset="-122"/>
                <a:ea typeface="冬青黑体简体中文 W3" panose="020B0300000000000000" pitchFamily="34" charset="-122"/>
              </a:rPr>
              <a:t>课堂练习</a:t>
            </a:r>
            <a:endParaRPr lang="en-US" alt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6" name="文本框 5"/>
          <p:cNvSpPr txBox="1"/>
          <p:nvPr/>
        </p:nvSpPr>
        <p:spPr>
          <a:xfrm>
            <a:off x="1109662" y="1020128"/>
            <a:ext cx="2403872" cy="632481"/>
          </a:xfrm>
          <a:prstGeom prst="rect">
            <a:avLst/>
          </a:prstGeom>
          <a:noFill/>
        </p:spPr>
        <p:txBody>
          <a:bodyPr>
            <a:spAutoFit/>
          </a:bodyPr>
          <a:lstStyle/>
          <a:p>
            <a:pPr algn="ctr">
              <a:lnSpc>
                <a:spcPct val="130000"/>
              </a:lnSpc>
              <a:defRPr/>
            </a:pPr>
            <a:r>
              <a:rPr lang="en-US" altLang="zh-CN" sz="2700" b="1" dirty="0">
                <a:solidFill>
                  <a:schemeClr val="tx1">
                    <a:lumMod val="50000"/>
                  </a:schemeClr>
                </a:solidFill>
                <a:latin typeface="Arial" panose="020B0604020202020204" pitchFamily="34" charset="0"/>
                <a:ea typeface="微软雅黑" panose="020B0503020204020204" pitchFamily="34" charset="-122"/>
              </a:rPr>
              <a:t>have a fever</a:t>
            </a:r>
            <a:endParaRPr lang="zh-CN" altLang="en-US" sz="2700" b="1" dirty="0">
              <a:solidFill>
                <a:schemeClr val="tx1">
                  <a:lumMod val="50000"/>
                </a:schemeClr>
              </a:solidFill>
              <a:latin typeface="Arial" panose="020B0604020202020204" pitchFamily="34" charset="0"/>
              <a:ea typeface="微软雅黑" panose="020B0503020204020204" pitchFamily="34" charset="-122"/>
            </a:endParaRPr>
          </a:p>
        </p:txBody>
      </p:sp>
      <p:sp>
        <p:nvSpPr>
          <p:cNvPr id="5" name="文本框 4"/>
          <p:cNvSpPr txBox="1"/>
          <p:nvPr/>
        </p:nvSpPr>
        <p:spPr>
          <a:xfrm>
            <a:off x="4972050" y="1019913"/>
            <a:ext cx="3131344" cy="632481"/>
          </a:xfrm>
          <a:prstGeom prst="rect">
            <a:avLst/>
          </a:prstGeom>
          <a:noFill/>
        </p:spPr>
        <p:txBody>
          <a:bodyPr>
            <a:spAutoFit/>
          </a:bodyPr>
          <a:lstStyle/>
          <a:p>
            <a:pPr algn="ctr">
              <a:lnSpc>
                <a:spcPct val="130000"/>
              </a:lnSpc>
              <a:defRPr/>
            </a:pPr>
            <a:r>
              <a:rPr lang="en-US" altLang="zh-CN" sz="2700" b="1" dirty="0">
                <a:solidFill>
                  <a:schemeClr val="tx1">
                    <a:lumMod val="50000"/>
                  </a:schemeClr>
                </a:solidFill>
                <a:latin typeface="Arial" panose="020B0604020202020204" pitchFamily="34" charset="0"/>
                <a:ea typeface="微软雅黑" panose="020B0503020204020204" pitchFamily="34" charset="-122"/>
              </a:rPr>
              <a:t>have a toothache</a:t>
            </a:r>
            <a:endParaRPr lang="en-US" altLang="zh-CN" sz="2700" b="1" dirty="0">
              <a:solidFill>
                <a:schemeClr val="tx1">
                  <a:lumMod val="50000"/>
                </a:schemeClr>
              </a:solidFill>
              <a:latin typeface="Arial" panose="020B0604020202020204" pitchFamily="34" charset="0"/>
              <a:ea typeface="微软雅黑" panose="020B0503020204020204" pitchFamily="34" charset="-122"/>
            </a:endParaRPr>
          </a:p>
        </p:txBody>
      </p:sp>
      <p:pic>
        <p:nvPicPr>
          <p:cNvPr id="2" name="图片 1" descr="63"/>
          <p:cNvPicPr>
            <a:picLocks noChangeAspect="1"/>
          </p:cNvPicPr>
          <p:nvPr/>
        </p:nvPicPr>
        <p:blipFill>
          <a:blip r:embed="rId2" cstate="screen"/>
          <a:stretch>
            <a:fillRect/>
          </a:stretch>
        </p:blipFill>
        <p:spPr>
          <a:xfrm>
            <a:off x="4872039" y="1611630"/>
            <a:ext cx="3522821" cy="2198847"/>
          </a:xfrm>
          <a:prstGeom prst="rect">
            <a:avLst/>
          </a:prstGeom>
        </p:spPr>
      </p:pic>
      <p:pic>
        <p:nvPicPr>
          <p:cNvPr id="3" name="图片 2" descr="u=553686023,2773535125&amp;fm=15&amp;gp=0"/>
          <p:cNvPicPr>
            <a:picLocks noChangeAspect="1"/>
          </p:cNvPicPr>
          <p:nvPr/>
        </p:nvPicPr>
        <p:blipFill>
          <a:blip r:embed="rId3"/>
          <a:stretch>
            <a:fillRect/>
          </a:stretch>
        </p:blipFill>
        <p:spPr>
          <a:xfrm>
            <a:off x="726281" y="1776650"/>
            <a:ext cx="3798570" cy="1868377"/>
          </a:xfrm>
          <a:prstGeom prst="rect">
            <a:avLst/>
          </a:prstGeom>
        </p:spPr>
      </p:pic>
      <p:sp>
        <p:nvSpPr>
          <p:cNvPr id="4" name="文本框 3"/>
          <p:cNvSpPr txBox="1"/>
          <p:nvPr/>
        </p:nvSpPr>
        <p:spPr>
          <a:xfrm>
            <a:off x="1582580" y="3966925"/>
            <a:ext cx="2085975" cy="507831"/>
          </a:xfrm>
          <a:prstGeom prst="rect">
            <a:avLst/>
          </a:prstGeom>
          <a:noFill/>
        </p:spPr>
        <p:txBody>
          <a:bodyPr wrap="square" rtlCol="0">
            <a:spAutoFit/>
            <a:scene3d>
              <a:camera prst="orthographicFront"/>
              <a:lightRig rig="threePt" dir="t"/>
            </a:scene3d>
          </a:bodyPr>
          <a:lstStyle/>
          <a:p>
            <a:pPr algn="ctr"/>
            <a:r>
              <a:rPr lang="zh-CN" altLang="en-US" sz="2700" b="1">
                <a:solidFill>
                  <a:schemeClr val="accent1"/>
                </a:solidFill>
                <a:effectLst/>
                <a:latin typeface="华文中宋" panose="02010600040101010101" charset="-122"/>
                <a:ea typeface="华文中宋" panose="02010600040101010101" charset="-122"/>
              </a:rPr>
              <a:t>发烧</a:t>
            </a:r>
            <a:endParaRPr lang="zh-CN" altLang="en-US" sz="2700" b="1">
              <a:solidFill>
                <a:schemeClr val="accent1"/>
              </a:solidFill>
              <a:effectLst/>
              <a:latin typeface="华文中宋" panose="02010600040101010101" charset="-122"/>
              <a:ea typeface="华文中宋" panose="02010600040101010101" charset="-122"/>
            </a:endParaRPr>
          </a:p>
        </p:txBody>
      </p:sp>
      <p:sp>
        <p:nvSpPr>
          <p:cNvPr id="7" name="文本框 6"/>
          <p:cNvSpPr txBox="1"/>
          <p:nvPr/>
        </p:nvSpPr>
        <p:spPr>
          <a:xfrm>
            <a:off x="5678330" y="3966925"/>
            <a:ext cx="2085975" cy="507831"/>
          </a:xfrm>
          <a:prstGeom prst="rect">
            <a:avLst/>
          </a:prstGeom>
          <a:noFill/>
        </p:spPr>
        <p:txBody>
          <a:bodyPr wrap="square" rtlCol="0">
            <a:spAutoFit/>
            <a:scene3d>
              <a:camera prst="orthographicFront"/>
              <a:lightRig rig="threePt" dir="t"/>
            </a:scene3d>
          </a:bodyPr>
          <a:lstStyle/>
          <a:p>
            <a:pPr algn="ctr"/>
            <a:r>
              <a:rPr lang="zh-CN" altLang="en-US" sz="2700" b="1">
                <a:solidFill>
                  <a:schemeClr val="accent1"/>
                </a:solidFill>
                <a:effectLst/>
                <a:latin typeface="华文中宋" panose="02010600040101010101" charset="-122"/>
                <a:ea typeface="华文中宋" panose="02010600040101010101" charset="-122"/>
              </a:rPr>
              <a:t>牙疼</a:t>
            </a:r>
            <a:endParaRPr lang="zh-CN" altLang="en-US" sz="2700" b="1">
              <a:solidFill>
                <a:schemeClr val="accent1"/>
              </a:solidFill>
              <a:effectLst/>
              <a:latin typeface="华文中宋" panose="02010600040101010101" charset="-122"/>
              <a:ea typeface="华文中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461859"/>
            <a:ext cx="365878" cy="337757"/>
          </a:xfrm>
          <a:prstGeom prst="roundRect">
            <a:avLst>
              <a:gd name="adj" fmla="val 0"/>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425053" y="454151"/>
            <a:ext cx="1390650" cy="415498"/>
          </a:xfrm>
          <a:prstGeom prst="rect">
            <a:avLst/>
          </a:prstGeom>
          <a:noFill/>
        </p:spPr>
        <p:txBody>
          <a:bodyPr wrap="square" rtlCol="0">
            <a:spAutoFit/>
          </a:bodyPr>
          <a:lstStyle/>
          <a:p>
            <a:r>
              <a:rPr lang="zh-CN" altLang="en-US" sz="2100" dirty="0">
                <a:solidFill>
                  <a:srgbClr val="262626"/>
                </a:solidFill>
                <a:latin typeface="冬青黑体简体中文 W3" panose="020B0300000000000000" pitchFamily="34" charset="-122"/>
                <a:ea typeface="冬青黑体简体中文 W3" panose="020B0300000000000000" pitchFamily="34" charset="-122"/>
              </a:rPr>
              <a:t>课堂练习</a:t>
            </a:r>
            <a:endParaRPr lang="en-US" alt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2" name="文本框 1"/>
          <p:cNvSpPr txBox="1"/>
          <p:nvPr/>
        </p:nvSpPr>
        <p:spPr>
          <a:xfrm>
            <a:off x="1128714" y="919401"/>
            <a:ext cx="6886575" cy="461665"/>
          </a:xfrm>
          <a:prstGeom prst="rect">
            <a:avLst/>
          </a:prstGeom>
          <a:noFill/>
        </p:spPr>
        <p:txBody>
          <a:bodyPr wrap="square" rtlCol="0">
            <a:spAutoFit/>
          </a:bodyPr>
          <a:lstStyle/>
          <a:p>
            <a:pPr marL="457200" indent="-457200">
              <a:buFont typeface="Wingdings" panose="05000000000000000000" charset="0"/>
              <a:buChar char="Ø"/>
            </a:pPr>
            <a:r>
              <a:rPr lang="zh-CN" altLang="en-US" sz="2400" dirty="0">
                <a:latin typeface="仿宋" panose="02010609060101010101" pitchFamily="49" charset="-122"/>
                <a:ea typeface="仿宋" panose="02010609060101010101" pitchFamily="49" charset="-122"/>
              </a:rPr>
              <a:t>请同学们小组合作，模拟蓝蓝和教练的对话吧！</a:t>
            </a:r>
            <a:endParaRPr lang="zh-CN" altLang="en-US" sz="2400" dirty="0">
              <a:latin typeface="仿宋" panose="02010609060101010101" pitchFamily="49" charset="-122"/>
              <a:ea typeface="仿宋" panose="02010609060101010101" pitchFamily="49" charset="-122"/>
            </a:endParaRPr>
          </a:p>
        </p:txBody>
      </p:sp>
      <p:pic>
        <p:nvPicPr>
          <p:cNvPr id="3" name="图片 2"/>
          <p:cNvPicPr>
            <a:picLocks noChangeAspect="1"/>
          </p:cNvPicPr>
          <p:nvPr/>
        </p:nvPicPr>
        <p:blipFill>
          <a:blip r:embed="rId2"/>
          <a:stretch>
            <a:fillRect/>
          </a:stretch>
        </p:blipFill>
        <p:spPr>
          <a:xfrm>
            <a:off x="6338412" y="1399033"/>
            <a:ext cx="2680335" cy="1835801"/>
          </a:xfrm>
          <a:prstGeom prst="rect">
            <a:avLst/>
          </a:prstGeom>
        </p:spPr>
      </p:pic>
      <p:pic>
        <p:nvPicPr>
          <p:cNvPr id="4" name="图片 3"/>
          <p:cNvPicPr>
            <a:picLocks noChangeAspect="1"/>
          </p:cNvPicPr>
          <p:nvPr/>
        </p:nvPicPr>
        <p:blipFill>
          <a:blip r:embed="rId3"/>
          <a:stretch>
            <a:fillRect/>
          </a:stretch>
        </p:blipFill>
        <p:spPr>
          <a:xfrm>
            <a:off x="365760" y="2707196"/>
            <a:ext cx="2787968" cy="2089119"/>
          </a:xfrm>
          <a:prstGeom prst="rect">
            <a:avLst/>
          </a:prstGeom>
        </p:spPr>
      </p:pic>
      <p:grpSp>
        <p:nvGrpSpPr>
          <p:cNvPr id="9" name="组合 8"/>
          <p:cNvGrpSpPr/>
          <p:nvPr/>
        </p:nvGrpSpPr>
        <p:grpSpPr>
          <a:xfrm>
            <a:off x="1715453" y="1579483"/>
            <a:ext cx="4408646" cy="861537"/>
            <a:chOff x="3602" y="3085"/>
            <a:chExt cx="9257" cy="2010"/>
          </a:xfrm>
        </p:grpSpPr>
        <p:sp>
          <p:nvSpPr>
            <p:cNvPr id="5" name="圆角矩形标注 4"/>
            <p:cNvSpPr/>
            <p:nvPr/>
          </p:nvSpPr>
          <p:spPr>
            <a:xfrm>
              <a:off x="3602" y="3085"/>
              <a:ext cx="9257" cy="2010"/>
            </a:xfrm>
            <a:prstGeom prst="wedgeRoundRectCallout">
              <a:avLst>
                <a:gd name="adj1" fmla="val 54677"/>
                <a:gd name="adj2" fmla="val 81890"/>
                <a:gd name="adj3" fmla="val 16667"/>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350"/>
            </a:p>
          </p:txBody>
        </p:sp>
        <p:sp>
          <p:nvSpPr>
            <p:cNvPr id="7" name="文本框 6"/>
            <p:cNvSpPr txBox="1"/>
            <p:nvPr/>
          </p:nvSpPr>
          <p:spPr>
            <a:xfrm>
              <a:off x="3956" y="3534"/>
              <a:ext cx="8550" cy="1292"/>
            </a:xfrm>
            <a:prstGeom prst="rect">
              <a:avLst/>
            </a:prstGeom>
            <a:noFill/>
          </p:spPr>
          <p:txBody>
            <a:bodyPr wrap="square" rtlCol="0">
              <a:spAutoFit/>
            </a:bodyPr>
            <a:lstStyle/>
            <a:p>
              <a:r>
                <a:rPr lang="zh-CN" altLang="en-US" sz="3000" dirty="0">
                  <a:solidFill>
                    <a:schemeClr val="bg1"/>
                  </a:solidFill>
                  <a:latin typeface="Tahoma" panose="020B0604030504040204" charset="0"/>
                  <a:cs typeface="Tahoma" panose="020B0604030504040204" charset="0"/>
                </a:rPr>
                <a:t>What</a:t>
              </a:r>
              <a:r>
                <a:rPr lang="en-US" altLang="zh-CN" sz="3000" dirty="0">
                  <a:solidFill>
                    <a:schemeClr val="bg1"/>
                  </a:solidFill>
                  <a:latin typeface="Tahoma" panose="020B0604030504040204" charset="0"/>
                  <a:cs typeface="Tahoma" panose="020B0604030504040204" charset="0"/>
                </a:rPr>
                <a:t>'</a:t>
              </a:r>
              <a:r>
                <a:rPr lang="zh-CN" altLang="en-US" sz="3000" dirty="0">
                  <a:solidFill>
                    <a:schemeClr val="bg1"/>
                  </a:solidFill>
                  <a:latin typeface="Tahoma" panose="020B0604030504040204" charset="0"/>
                  <a:cs typeface="Tahoma" panose="020B0604030504040204" charset="0"/>
                </a:rPr>
                <a:t>s wrong with you?</a:t>
              </a:r>
              <a:endParaRPr lang="zh-CN" altLang="en-US" sz="3000" dirty="0">
                <a:solidFill>
                  <a:schemeClr val="bg1"/>
                </a:solidFill>
                <a:latin typeface="Tahoma" panose="020B0604030504040204" charset="0"/>
                <a:cs typeface="Tahoma" panose="020B0604030504040204" charset="0"/>
              </a:endParaRPr>
            </a:p>
          </p:txBody>
        </p:sp>
      </p:grpSp>
      <p:grpSp>
        <p:nvGrpSpPr>
          <p:cNvPr id="10" name="组合 9"/>
          <p:cNvGrpSpPr/>
          <p:nvPr/>
        </p:nvGrpSpPr>
        <p:grpSpPr>
          <a:xfrm>
            <a:off x="3606641" y="3320987"/>
            <a:ext cx="4408646" cy="861537"/>
            <a:chOff x="7573" y="7148"/>
            <a:chExt cx="9257" cy="2010"/>
          </a:xfrm>
        </p:grpSpPr>
        <p:sp>
          <p:nvSpPr>
            <p:cNvPr id="6" name="圆角矩形标注 5"/>
            <p:cNvSpPr/>
            <p:nvPr/>
          </p:nvSpPr>
          <p:spPr>
            <a:xfrm flipH="1">
              <a:off x="7573" y="7148"/>
              <a:ext cx="9257" cy="2010"/>
            </a:xfrm>
            <a:prstGeom prst="wedgeRoundRectCallout">
              <a:avLst>
                <a:gd name="adj1" fmla="val 54677"/>
                <a:gd name="adj2" fmla="val 81890"/>
                <a:gd name="adj3" fmla="val 16667"/>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350"/>
            </a:p>
          </p:txBody>
        </p:sp>
        <p:sp>
          <p:nvSpPr>
            <p:cNvPr id="8" name="文本框 7"/>
            <p:cNvSpPr txBox="1"/>
            <p:nvPr/>
          </p:nvSpPr>
          <p:spPr>
            <a:xfrm>
              <a:off x="7926" y="7597"/>
              <a:ext cx="8550" cy="1292"/>
            </a:xfrm>
            <a:prstGeom prst="rect">
              <a:avLst/>
            </a:prstGeom>
            <a:noFill/>
          </p:spPr>
          <p:txBody>
            <a:bodyPr wrap="square" rtlCol="0">
              <a:spAutoFit/>
            </a:bodyPr>
            <a:lstStyle/>
            <a:p>
              <a:pPr algn="ctr"/>
              <a:r>
                <a:rPr lang="en-US" altLang="zh-CN" sz="3000" dirty="0">
                  <a:solidFill>
                    <a:schemeClr val="bg1"/>
                  </a:solidFill>
                  <a:latin typeface="Tahoma" panose="020B0604030504040204" charset="0"/>
                  <a:cs typeface="Tahoma" panose="020B0604030504040204" charset="0"/>
                </a:rPr>
                <a:t>l have a </a:t>
              </a:r>
              <a:r>
                <a:rPr lang="en-US" altLang="zh-CN" sz="3000" dirty="0" err="1">
                  <a:solidFill>
                    <a:schemeClr val="bg1"/>
                  </a:solidFill>
                  <a:latin typeface="Tahoma" panose="020B0604030504040204" charset="0"/>
                  <a:cs typeface="Tahoma" panose="020B0604030504040204" charset="0"/>
                </a:rPr>
                <a:t>stomache</a:t>
              </a:r>
              <a:r>
                <a:rPr lang="en-US" altLang="zh-CN" sz="3000" dirty="0">
                  <a:solidFill>
                    <a:schemeClr val="bg1"/>
                  </a:solidFill>
                  <a:latin typeface="Tahoma" panose="020B0604030504040204" charset="0"/>
                  <a:cs typeface="Tahoma" panose="020B0604030504040204" charset="0"/>
                </a:rPr>
                <a:t>.</a:t>
              </a:r>
              <a:endParaRPr lang="en-US" altLang="zh-CN" sz="3000" dirty="0">
                <a:solidFill>
                  <a:schemeClr val="bg1"/>
                </a:solidFill>
                <a:latin typeface="Tahoma" panose="020B0604030504040204" charset="0"/>
                <a:cs typeface="Tahoma" panose="020B06040305040402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461859"/>
            <a:ext cx="365878" cy="337757"/>
          </a:xfrm>
          <a:prstGeom prst="roundRect">
            <a:avLst>
              <a:gd name="adj" fmla="val 0"/>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425053" y="454151"/>
            <a:ext cx="1390650" cy="415498"/>
          </a:xfrm>
          <a:prstGeom prst="rect">
            <a:avLst/>
          </a:prstGeom>
          <a:noFill/>
        </p:spPr>
        <p:txBody>
          <a:bodyPr wrap="square" rtlCol="0">
            <a:spAutoFit/>
          </a:bodyPr>
          <a:lstStyle/>
          <a:p>
            <a:r>
              <a:rPr lang="zh-CN" altLang="en-US" sz="2100" dirty="0">
                <a:solidFill>
                  <a:srgbClr val="262626"/>
                </a:solidFill>
                <a:latin typeface="冬青黑体简体中文 W3" panose="020B0300000000000000" pitchFamily="34" charset="-122"/>
                <a:ea typeface="冬青黑体简体中文 W3" panose="020B0300000000000000" pitchFamily="34" charset="-122"/>
              </a:rPr>
              <a:t>课堂练习</a:t>
            </a:r>
            <a:endParaRPr lang="en-US" altLang="zh-CN" sz="2100" dirty="0">
              <a:solidFill>
                <a:srgbClr val="262626"/>
              </a:solidFill>
              <a:latin typeface="冬青黑体简体中文 W3" panose="020B0300000000000000" pitchFamily="34" charset="-122"/>
              <a:ea typeface="冬青黑体简体中文 W3" panose="020B0300000000000000" pitchFamily="34" charset="-122"/>
            </a:endParaRPr>
          </a:p>
        </p:txBody>
      </p:sp>
      <p:pic>
        <p:nvPicPr>
          <p:cNvPr id="3" name="图片 2"/>
          <p:cNvPicPr>
            <a:picLocks noChangeAspect="1"/>
          </p:cNvPicPr>
          <p:nvPr/>
        </p:nvPicPr>
        <p:blipFill>
          <a:blip r:embed="rId2"/>
          <a:stretch>
            <a:fillRect/>
          </a:stretch>
        </p:blipFill>
        <p:spPr>
          <a:xfrm>
            <a:off x="6295550" y="1090423"/>
            <a:ext cx="2680335" cy="1835801"/>
          </a:xfrm>
          <a:prstGeom prst="rect">
            <a:avLst/>
          </a:prstGeom>
        </p:spPr>
      </p:pic>
      <p:pic>
        <p:nvPicPr>
          <p:cNvPr id="4" name="图片 3"/>
          <p:cNvPicPr>
            <a:picLocks noChangeAspect="1"/>
          </p:cNvPicPr>
          <p:nvPr/>
        </p:nvPicPr>
        <p:blipFill>
          <a:blip r:embed="rId3"/>
          <a:stretch>
            <a:fillRect/>
          </a:stretch>
        </p:blipFill>
        <p:spPr>
          <a:xfrm>
            <a:off x="322898" y="2398586"/>
            <a:ext cx="2787968" cy="2089119"/>
          </a:xfrm>
          <a:prstGeom prst="rect">
            <a:avLst/>
          </a:prstGeom>
        </p:spPr>
      </p:pic>
      <p:grpSp>
        <p:nvGrpSpPr>
          <p:cNvPr id="2" name="组合 1"/>
          <p:cNvGrpSpPr/>
          <p:nvPr/>
        </p:nvGrpSpPr>
        <p:grpSpPr>
          <a:xfrm>
            <a:off x="1672590" y="1270873"/>
            <a:ext cx="4408646" cy="861537"/>
            <a:chOff x="3512" y="2365"/>
            <a:chExt cx="9257" cy="2010"/>
          </a:xfrm>
        </p:grpSpPr>
        <p:sp>
          <p:nvSpPr>
            <p:cNvPr id="5" name="圆角矩形标注 4"/>
            <p:cNvSpPr/>
            <p:nvPr/>
          </p:nvSpPr>
          <p:spPr>
            <a:xfrm>
              <a:off x="3512" y="2365"/>
              <a:ext cx="9257" cy="2010"/>
            </a:xfrm>
            <a:prstGeom prst="wedgeRoundRectCallout">
              <a:avLst>
                <a:gd name="adj1" fmla="val 54677"/>
                <a:gd name="adj2" fmla="val 81890"/>
                <a:gd name="adj3" fmla="val 16667"/>
              </a:avLst>
            </a:prstGeom>
            <a:solidFill>
              <a:srgbClr val="92D050"/>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1350"/>
            </a:p>
          </p:txBody>
        </p:sp>
        <p:sp>
          <p:nvSpPr>
            <p:cNvPr id="7" name="文本框 6"/>
            <p:cNvSpPr txBox="1"/>
            <p:nvPr/>
          </p:nvSpPr>
          <p:spPr>
            <a:xfrm>
              <a:off x="3866" y="2814"/>
              <a:ext cx="8550" cy="1292"/>
            </a:xfrm>
            <a:prstGeom prst="rect">
              <a:avLst/>
            </a:prstGeom>
            <a:noFill/>
          </p:spPr>
          <p:txBody>
            <a:bodyPr wrap="square" rtlCol="0">
              <a:spAutoFit/>
            </a:bodyPr>
            <a:lstStyle/>
            <a:p>
              <a:r>
                <a:rPr lang="zh-CN" altLang="en-US" sz="3000" dirty="0">
                  <a:solidFill>
                    <a:schemeClr val="bg1"/>
                  </a:solidFill>
                  <a:latin typeface="Tahoma" panose="020B0604030504040204" charset="0"/>
                  <a:cs typeface="Tahoma" panose="020B0604030504040204" charset="0"/>
                </a:rPr>
                <a:t>What</a:t>
              </a:r>
              <a:r>
                <a:rPr lang="en-US" altLang="zh-CN" sz="3000" dirty="0">
                  <a:solidFill>
                    <a:schemeClr val="bg1"/>
                  </a:solidFill>
                  <a:latin typeface="Tahoma" panose="020B0604030504040204" charset="0"/>
                  <a:cs typeface="Tahoma" panose="020B0604030504040204" charset="0"/>
                </a:rPr>
                <a:t>'</a:t>
              </a:r>
              <a:r>
                <a:rPr lang="zh-CN" altLang="en-US" sz="3000" dirty="0">
                  <a:solidFill>
                    <a:schemeClr val="bg1"/>
                  </a:solidFill>
                  <a:latin typeface="Tahoma" panose="020B0604030504040204" charset="0"/>
                  <a:cs typeface="Tahoma" panose="020B0604030504040204" charset="0"/>
                </a:rPr>
                <a:t>s wrong with you?</a:t>
              </a:r>
              <a:endParaRPr lang="zh-CN" altLang="en-US" sz="3000" dirty="0">
                <a:solidFill>
                  <a:schemeClr val="bg1"/>
                </a:solidFill>
                <a:latin typeface="Tahoma" panose="020B0604030504040204" charset="0"/>
                <a:cs typeface="Tahoma" panose="020B0604030504040204" charset="0"/>
              </a:endParaRPr>
            </a:p>
          </p:txBody>
        </p:sp>
      </p:grpSp>
      <p:grpSp>
        <p:nvGrpSpPr>
          <p:cNvPr id="9" name="组合 8"/>
          <p:cNvGrpSpPr/>
          <p:nvPr/>
        </p:nvGrpSpPr>
        <p:grpSpPr>
          <a:xfrm>
            <a:off x="3563779" y="3012377"/>
            <a:ext cx="4408646" cy="861537"/>
            <a:chOff x="7483" y="6428"/>
            <a:chExt cx="9257" cy="2010"/>
          </a:xfrm>
        </p:grpSpPr>
        <p:sp>
          <p:nvSpPr>
            <p:cNvPr id="6" name="圆角矩形标注 5"/>
            <p:cNvSpPr/>
            <p:nvPr/>
          </p:nvSpPr>
          <p:spPr>
            <a:xfrm flipH="1">
              <a:off x="7483" y="6428"/>
              <a:ext cx="9257" cy="2010"/>
            </a:xfrm>
            <a:prstGeom prst="wedgeRoundRectCallout">
              <a:avLst>
                <a:gd name="adj1" fmla="val 54677"/>
                <a:gd name="adj2" fmla="val 81890"/>
                <a:gd name="adj3" fmla="val 16667"/>
              </a:avLst>
            </a:prstGeom>
            <a:solidFill>
              <a:srgbClr val="92D05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350"/>
            </a:p>
          </p:txBody>
        </p:sp>
        <p:sp>
          <p:nvSpPr>
            <p:cNvPr id="8" name="文本框 7"/>
            <p:cNvSpPr txBox="1"/>
            <p:nvPr/>
          </p:nvSpPr>
          <p:spPr>
            <a:xfrm>
              <a:off x="7836" y="6877"/>
              <a:ext cx="8550" cy="1292"/>
            </a:xfrm>
            <a:prstGeom prst="rect">
              <a:avLst/>
            </a:prstGeom>
            <a:noFill/>
          </p:spPr>
          <p:txBody>
            <a:bodyPr wrap="square" rtlCol="0">
              <a:spAutoFit/>
            </a:bodyPr>
            <a:lstStyle/>
            <a:p>
              <a:pPr algn="ctr"/>
              <a:r>
                <a:rPr lang="en-US" altLang="zh-CN" sz="3000" dirty="0">
                  <a:solidFill>
                    <a:schemeClr val="bg1"/>
                  </a:solidFill>
                  <a:latin typeface="Tahoma" panose="020B0604030504040204" charset="0"/>
                  <a:cs typeface="Tahoma" panose="020B0604030504040204" charset="0"/>
                </a:rPr>
                <a:t>l have a fever.</a:t>
              </a:r>
              <a:endParaRPr lang="en-US" altLang="zh-CN" sz="3000" dirty="0">
                <a:solidFill>
                  <a:schemeClr val="bg1"/>
                </a:solidFill>
                <a:latin typeface="Tahoma" panose="020B0604030504040204" charset="0"/>
                <a:cs typeface="Tahoma" panose="020B060403050404020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A_圆角矩形 9"/>
          <p:cNvSpPr/>
          <p:nvPr>
            <p:custDataLst>
              <p:tags r:id="rId1"/>
            </p:custDataLst>
          </p:nvPr>
        </p:nvSpPr>
        <p:spPr>
          <a:xfrm>
            <a:off x="0" y="461859"/>
            <a:ext cx="365878" cy="337757"/>
          </a:xfrm>
          <a:prstGeom prst="roundRect">
            <a:avLst>
              <a:gd name="adj" fmla="val 0"/>
            </a:avLst>
          </a:prstGeom>
          <a:solidFill>
            <a:srgbClr val="2AAE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文本框 18"/>
          <p:cNvSpPr txBox="1"/>
          <p:nvPr/>
        </p:nvSpPr>
        <p:spPr>
          <a:xfrm>
            <a:off x="425053" y="454151"/>
            <a:ext cx="1390650" cy="415498"/>
          </a:xfrm>
          <a:prstGeom prst="rect">
            <a:avLst/>
          </a:prstGeom>
          <a:noFill/>
        </p:spPr>
        <p:txBody>
          <a:bodyPr wrap="square" rtlCol="0">
            <a:spAutoFit/>
          </a:bodyPr>
          <a:lstStyle/>
          <a:p>
            <a:r>
              <a:rPr lang="zh-CN" altLang="en-US" sz="2100" dirty="0">
                <a:solidFill>
                  <a:srgbClr val="262626"/>
                </a:solidFill>
                <a:latin typeface="冬青黑体简体中文 W3" panose="020B0300000000000000" pitchFamily="34" charset="-122"/>
                <a:ea typeface="冬青黑体简体中文 W3" panose="020B0300000000000000" pitchFamily="34" charset="-122"/>
              </a:rPr>
              <a:t>知识小结</a:t>
            </a:r>
            <a:endParaRPr lang="en-US" alt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4" name="矩形 3"/>
          <p:cNvSpPr/>
          <p:nvPr/>
        </p:nvSpPr>
        <p:spPr>
          <a:xfrm>
            <a:off x="267653" y="970836"/>
            <a:ext cx="4271486" cy="3748325"/>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1350"/>
          </a:p>
        </p:txBody>
      </p:sp>
      <p:sp>
        <p:nvSpPr>
          <p:cNvPr id="5" name="矩形 4"/>
          <p:cNvSpPr/>
          <p:nvPr/>
        </p:nvSpPr>
        <p:spPr>
          <a:xfrm>
            <a:off x="4763454" y="970836"/>
            <a:ext cx="4157663" cy="246245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2" name="文本框 1"/>
          <p:cNvSpPr txBox="1"/>
          <p:nvPr/>
        </p:nvSpPr>
        <p:spPr>
          <a:xfrm>
            <a:off x="1638776" y="970836"/>
            <a:ext cx="1528763" cy="600164"/>
          </a:xfrm>
          <a:prstGeom prst="rect">
            <a:avLst/>
          </a:prstGeom>
          <a:noFill/>
        </p:spPr>
        <p:txBody>
          <a:bodyPr wrap="square" rtlCol="0">
            <a:spAutoFit/>
          </a:bodyPr>
          <a:lstStyle/>
          <a:p>
            <a:r>
              <a:rPr lang="zh-CN" altLang="en-US" sz="3300">
                <a:latin typeface="华文琥珀" panose="02010800040101010101" charset="-122"/>
                <a:ea typeface="华文琥珀" panose="02010800040101010101" charset="-122"/>
              </a:rPr>
              <a:t>单词篇</a:t>
            </a:r>
            <a:endParaRPr lang="zh-CN" altLang="en-US" sz="3300">
              <a:latin typeface="华文琥珀" panose="02010800040101010101" charset="-122"/>
              <a:ea typeface="华文琥珀" panose="02010800040101010101" charset="-122"/>
            </a:endParaRPr>
          </a:p>
        </p:txBody>
      </p:sp>
      <p:sp>
        <p:nvSpPr>
          <p:cNvPr id="3" name="文本框 2"/>
          <p:cNvSpPr txBox="1"/>
          <p:nvPr/>
        </p:nvSpPr>
        <p:spPr>
          <a:xfrm>
            <a:off x="6077904" y="970836"/>
            <a:ext cx="1528763" cy="600164"/>
          </a:xfrm>
          <a:prstGeom prst="rect">
            <a:avLst/>
          </a:prstGeom>
          <a:noFill/>
        </p:spPr>
        <p:txBody>
          <a:bodyPr wrap="square" rtlCol="0">
            <a:spAutoFit/>
          </a:bodyPr>
          <a:lstStyle/>
          <a:p>
            <a:r>
              <a:rPr lang="zh-CN" altLang="en-US" sz="3300" dirty="0">
                <a:latin typeface="华文琥珀" panose="02010800040101010101" charset="-122"/>
                <a:ea typeface="华文琥珀" panose="02010800040101010101" charset="-122"/>
              </a:rPr>
              <a:t>句型篇</a:t>
            </a:r>
            <a:endParaRPr lang="zh-CN" altLang="en-US" sz="3300" dirty="0">
              <a:latin typeface="华文琥珀" panose="02010800040101010101" charset="-122"/>
              <a:ea typeface="华文琥珀" panose="02010800040101010101" charset="-122"/>
            </a:endParaRPr>
          </a:p>
        </p:txBody>
      </p:sp>
      <p:sp>
        <p:nvSpPr>
          <p:cNvPr id="6" name="文本框 5"/>
          <p:cNvSpPr txBox="1"/>
          <p:nvPr/>
        </p:nvSpPr>
        <p:spPr>
          <a:xfrm>
            <a:off x="424816" y="1489472"/>
            <a:ext cx="3971925" cy="3416320"/>
          </a:xfrm>
          <a:prstGeom prst="rect">
            <a:avLst/>
          </a:prstGeom>
          <a:noFill/>
        </p:spPr>
        <p:txBody>
          <a:bodyPr wrap="square" rtlCol="0">
            <a:spAutoFit/>
          </a:bodyPr>
          <a:lstStyle/>
          <a:p>
            <a:pPr>
              <a:lnSpc>
                <a:spcPct val="120000"/>
              </a:lnSpc>
            </a:pPr>
            <a:r>
              <a:rPr lang="en-US" altLang="zh-CN" sz="3000" dirty="0">
                <a:latin typeface="Times New Roman" panose="02020603050405020304" pitchFamily="18" charset="0"/>
                <a:cs typeface="Times New Roman" panose="02020603050405020304" pitchFamily="18" charset="0"/>
              </a:rPr>
              <a:t>ill                      </a:t>
            </a:r>
            <a:r>
              <a:rPr lang="zh-CN" altLang="en-US" sz="3000" dirty="0">
                <a:latin typeface="仿宋" panose="02010609060101010101" pitchFamily="49" charset="-122"/>
                <a:ea typeface="仿宋" panose="02010609060101010101" pitchFamily="49" charset="-122"/>
                <a:cs typeface="Times New Roman" panose="02020603050405020304" pitchFamily="18" charset="0"/>
              </a:rPr>
              <a:t>生病</a:t>
            </a:r>
            <a:endParaRPr lang="zh-CN" altLang="en-US" sz="3000" dirty="0">
              <a:latin typeface="Times New Roman" panose="02020603050405020304" pitchFamily="18" charset="0"/>
              <a:cs typeface="Times New Roman" panose="02020603050405020304" pitchFamily="18" charset="0"/>
            </a:endParaRPr>
          </a:p>
          <a:p>
            <a:pPr>
              <a:lnSpc>
                <a:spcPct val="120000"/>
              </a:lnSpc>
            </a:pPr>
            <a:r>
              <a:rPr lang="en-US" altLang="zh-CN" sz="3000" dirty="0">
                <a:latin typeface="Times New Roman" panose="02020603050405020304" pitchFamily="18" charset="0"/>
                <a:cs typeface="Times New Roman" panose="02020603050405020304" pitchFamily="18" charset="0"/>
              </a:rPr>
              <a:t>dear                 </a:t>
            </a:r>
            <a:r>
              <a:rPr lang="zh-CN" altLang="en-US" sz="3000" dirty="0">
                <a:latin typeface="仿宋" panose="02010609060101010101" pitchFamily="49" charset="-122"/>
                <a:ea typeface="仿宋" panose="02010609060101010101" pitchFamily="49" charset="-122"/>
                <a:cs typeface="Times New Roman" panose="02020603050405020304" pitchFamily="18" charset="0"/>
              </a:rPr>
              <a:t>亲爱的</a:t>
            </a:r>
            <a:endParaRPr lang="zh-CN" altLang="en-US" sz="3000" dirty="0">
              <a:latin typeface="仿宋" panose="02010609060101010101" pitchFamily="49" charset="-122"/>
              <a:ea typeface="仿宋" panose="02010609060101010101" pitchFamily="49" charset="-122"/>
              <a:cs typeface="Times New Roman" panose="02020603050405020304" pitchFamily="18" charset="0"/>
            </a:endParaRPr>
          </a:p>
          <a:p>
            <a:pPr algn="l">
              <a:lnSpc>
                <a:spcPct val="120000"/>
              </a:lnSpc>
              <a:buClrTx/>
              <a:buSzTx/>
              <a:buFontTx/>
            </a:pPr>
            <a:r>
              <a:rPr lang="en-US" altLang="zh-CN" sz="3000" dirty="0">
                <a:latin typeface="Times New Roman" panose="02020603050405020304" pitchFamily="18" charset="0"/>
                <a:cs typeface="Times New Roman" panose="02020603050405020304" pitchFamily="18" charset="0"/>
              </a:rPr>
              <a:t>headache          </a:t>
            </a:r>
            <a:r>
              <a:rPr lang="zh-CN" altLang="en-US" sz="3000" dirty="0">
                <a:latin typeface="仿宋" panose="02010609060101010101" pitchFamily="49" charset="-122"/>
                <a:ea typeface="仿宋" panose="02010609060101010101" pitchFamily="49" charset="-122"/>
                <a:cs typeface="Times New Roman" panose="02020603050405020304" pitchFamily="18" charset="0"/>
              </a:rPr>
              <a:t>头疼</a:t>
            </a:r>
            <a:endParaRPr lang="zh-CN" altLang="en-US" sz="3000" dirty="0">
              <a:latin typeface="仿宋" panose="02010609060101010101" pitchFamily="49" charset="-122"/>
              <a:ea typeface="仿宋" panose="02010609060101010101" pitchFamily="49" charset="-122"/>
              <a:cs typeface="Times New Roman" panose="02020603050405020304" pitchFamily="18" charset="0"/>
            </a:endParaRPr>
          </a:p>
          <a:p>
            <a:pPr>
              <a:lnSpc>
                <a:spcPct val="120000"/>
              </a:lnSpc>
            </a:pPr>
            <a:r>
              <a:rPr lang="en-US" altLang="zh-CN" sz="3000" dirty="0">
                <a:latin typeface="Times New Roman" panose="02020603050405020304" pitchFamily="18" charset="0"/>
                <a:cs typeface="Times New Roman" panose="02020603050405020304" pitchFamily="18" charset="0"/>
              </a:rPr>
              <a:t>bad cold          </a:t>
            </a:r>
            <a:r>
              <a:rPr lang="zh-CN" altLang="en-US" sz="3000" dirty="0">
                <a:latin typeface="仿宋" panose="02010609060101010101" pitchFamily="49" charset="-122"/>
                <a:ea typeface="仿宋" panose="02010609060101010101" pitchFamily="49" charset="-122"/>
                <a:cs typeface="Times New Roman" panose="02020603050405020304" pitchFamily="18" charset="0"/>
              </a:rPr>
              <a:t>重感冒</a:t>
            </a:r>
            <a:endParaRPr lang="zh-CN" altLang="en-US" sz="3000" dirty="0">
              <a:latin typeface="Times New Roman" panose="02020603050405020304" pitchFamily="18" charset="0"/>
              <a:cs typeface="Times New Roman" panose="02020603050405020304" pitchFamily="18" charset="0"/>
            </a:endParaRPr>
          </a:p>
          <a:p>
            <a:pPr>
              <a:lnSpc>
                <a:spcPct val="120000"/>
              </a:lnSpc>
            </a:pPr>
            <a:r>
              <a:rPr lang="en-US" altLang="zh-CN" sz="3000" dirty="0">
                <a:latin typeface="Times New Roman" panose="02020603050405020304" pitchFamily="18" charset="0"/>
                <a:cs typeface="Times New Roman" panose="02020603050405020304" pitchFamily="18" charset="0"/>
              </a:rPr>
              <a:t>afraid                </a:t>
            </a:r>
            <a:r>
              <a:rPr lang="zh-CN" altLang="en-US" sz="3000" dirty="0">
                <a:latin typeface="仿宋" panose="02010609060101010101" pitchFamily="49" charset="-122"/>
                <a:ea typeface="仿宋" panose="02010609060101010101" pitchFamily="49" charset="-122"/>
                <a:cs typeface="Times New Roman" panose="02020603050405020304" pitchFamily="18" charset="0"/>
              </a:rPr>
              <a:t>担心</a:t>
            </a:r>
            <a:endParaRPr lang="zh-CN" altLang="en-US" sz="3000" dirty="0">
              <a:latin typeface="Times New Roman" panose="02020603050405020304" pitchFamily="18" charset="0"/>
              <a:cs typeface="Times New Roman" panose="02020603050405020304" pitchFamily="18" charset="0"/>
            </a:endParaRPr>
          </a:p>
          <a:p>
            <a:pPr>
              <a:lnSpc>
                <a:spcPct val="120000"/>
              </a:lnSpc>
            </a:pPr>
            <a:r>
              <a:rPr lang="en-US" altLang="zh-CN" sz="3000" dirty="0">
                <a:latin typeface="Times New Roman" panose="02020603050405020304" pitchFamily="18" charset="0"/>
                <a:cs typeface="Times New Roman" panose="02020603050405020304" pitchFamily="18" charset="0"/>
              </a:rPr>
              <a:t>worry                </a:t>
            </a:r>
            <a:r>
              <a:rPr lang="zh-CN" altLang="en-US" sz="3000" dirty="0">
                <a:latin typeface="仿宋" panose="02010609060101010101" pitchFamily="49" charset="-122"/>
                <a:ea typeface="仿宋" panose="02010609060101010101" pitchFamily="49" charset="-122"/>
                <a:cs typeface="Times New Roman" panose="02020603050405020304" pitchFamily="18" charset="0"/>
              </a:rPr>
              <a:t>发愁</a:t>
            </a:r>
            <a:endParaRPr lang="zh-CN" altLang="en-US" sz="3000" dirty="0">
              <a:latin typeface="仿宋" panose="02010609060101010101" pitchFamily="49" charset="-122"/>
              <a:ea typeface="仿宋" panose="02010609060101010101" pitchFamily="49" charset="-122"/>
              <a:cs typeface="Times New Roman" panose="02020603050405020304" pitchFamily="18" charset="0"/>
            </a:endParaRPr>
          </a:p>
        </p:txBody>
      </p:sp>
      <p:sp>
        <p:nvSpPr>
          <p:cNvPr id="11" name="矩形 10"/>
          <p:cNvSpPr>
            <a:spLocks noChangeArrowheads="1"/>
          </p:cNvSpPr>
          <p:nvPr/>
        </p:nvSpPr>
        <p:spPr bwMode="auto">
          <a:xfrm>
            <a:off x="4806315" y="1994821"/>
            <a:ext cx="34105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200000"/>
              </a:lnSpc>
            </a:pPr>
            <a:r>
              <a:rPr kumimoji="0" lang="en-US" altLang="zh-CN" sz="2400" b="1" dirty="0">
                <a:solidFill>
                  <a:schemeClr val="tx1"/>
                </a:solidFill>
                <a:latin typeface="Times New Roman" panose="02020603050405020304" pitchFamily="18" charset="0"/>
                <a:ea typeface="黑体" panose="02010609060101010101" charset="-122"/>
                <a:cs typeface="Times New Roman" panose="02020603050405020304" pitchFamily="18" charset="0"/>
              </a:rPr>
              <a:t>What’s wrong with you?</a:t>
            </a:r>
            <a:endParaRPr kumimoji="0" lang="en-US" altLang="zh-CN" sz="24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a:p>
            <a:pPr>
              <a:lnSpc>
                <a:spcPct val="200000"/>
              </a:lnSpc>
            </a:pPr>
            <a:r>
              <a:rPr kumimoji="0" lang="en-US" altLang="zh-CN" sz="2400" b="1" dirty="0">
                <a:solidFill>
                  <a:schemeClr val="tx1"/>
                </a:solidFill>
                <a:latin typeface="Times New Roman" panose="02020603050405020304" pitchFamily="18" charset="0"/>
                <a:ea typeface="黑体" panose="02010609060101010101" charset="-122"/>
                <a:cs typeface="Times New Roman" panose="02020603050405020304" pitchFamily="18" charset="0"/>
              </a:rPr>
              <a:t>I have ......</a:t>
            </a:r>
            <a:endParaRPr kumimoji="0" lang="en-US" altLang="zh-CN" sz="2400" b="1" dirty="0">
              <a:solidFill>
                <a:schemeClr val="tx1"/>
              </a:solidFill>
              <a:latin typeface="Times New Roman" panose="02020603050405020304" pitchFamily="18" charset="0"/>
              <a:ea typeface="黑体" panose="02010609060101010101" charset="-122"/>
              <a:cs typeface="Times New Roman" panose="02020603050405020304" pitchFamily="18" charset="0"/>
            </a:endParaRPr>
          </a:p>
        </p:txBody>
      </p:sp>
      <p:sp>
        <p:nvSpPr>
          <p:cNvPr id="10" name="矩形 9"/>
          <p:cNvSpPr>
            <a:spLocks noChangeArrowheads="1"/>
          </p:cNvSpPr>
          <p:nvPr/>
        </p:nvSpPr>
        <p:spPr bwMode="auto">
          <a:xfrm>
            <a:off x="4806315" y="1600915"/>
            <a:ext cx="3642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kumimoji="0" lang="zh-CN" altLang="en-US" sz="2400" b="1" dirty="0">
                <a:solidFill>
                  <a:schemeClr val="tx1"/>
                </a:solidFill>
                <a:latin typeface="仿宋" panose="02010609060101010101" pitchFamily="49" charset="-122"/>
                <a:ea typeface="仿宋" panose="02010609060101010101" pitchFamily="49" charset="-122"/>
              </a:rPr>
              <a:t>如何询问和回答病情：</a:t>
            </a:r>
            <a:endParaRPr kumimoji="0" lang="zh-CN" altLang="en-US" sz="2400" b="1" dirty="0">
              <a:solidFill>
                <a:schemeClr val="tx1"/>
              </a:solidFill>
              <a:latin typeface="仿宋" panose="02010609060101010101" pitchFamily="49" charset="-122"/>
              <a:ea typeface="仿宋" panose="02010609060101010101" pitchFamily="49" charset="-122"/>
            </a:endParaRPr>
          </a:p>
        </p:txBody>
      </p:sp>
      <p:pic>
        <p:nvPicPr>
          <p:cNvPr id="8" name="图片 7" descr="u=866812136,3590225075&amp;fm=26&amp;gp=0"/>
          <p:cNvPicPr>
            <a:picLocks noChangeAspect="1"/>
          </p:cNvPicPr>
          <p:nvPr/>
        </p:nvPicPr>
        <p:blipFill>
          <a:blip r:embed="rId2" cstate="screen"/>
          <a:stretch>
            <a:fillRect/>
          </a:stretch>
        </p:blipFill>
        <p:spPr>
          <a:xfrm>
            <a:off x="4762977" y="3510440"/>
            <a:ext cx="4158139" cy="12734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928764" y="1094047"/>
            <a:ext cx="1286472" cy="692497"/>
          </a:xfrm>
          <a:prstGeom prst="rect">
            <a:avLst/>
          </a:prstGeom>
        </p:spPr>
        <p:txBody>
          <a:bodyPr wrap="square">
            <a:spAutoFit/>
          </a:bodyPr>
          <a:lstStyle/>
          <a:p>
            <a:pPr algn="ctr">
              <a:lnSpc>
                <a:spcPct val="130000"/>
              </a:lnSpc>
            </a:pPr>
            <a:r>
              <a:rPr lang="zh-CN" altLang="en-US" sz="3000" b="1" dirty="0">
                <a:solidFill>
                  <a:srgbClr val="29AAF8"/>
                </a:solidFill>
                <a:latin typeface="冬青黑体简体中文 W3" panose="020B0300000000000000" pitchFamily="34" charset="-122"/>
                <a:ea typeface="冬青黑体简体中文 W3" panose="020B0300000000000000" pitchFamily="34" charset="-122"/>
              </a:rPr>
              <a:t>目录</a:t>
            </a:r>
            <a:endParaRPr lang="en-US" altLang="zh-CN" sz="3000" b="1" dirty="0">
              <a:solidFill>
                <a:srgbClr val="29AAF8"/>
              </a:solidFill>
              <a:latin typeface="冬青黑体简体中文 W3" panose="020B0300000000000000" pitchFamily="34" charset="-122"/>
              <a:ea typeface="冬青黑体简体中文 W3" panose="020B0300000000000000" pitchFamily="34" charset="-122"/>
            </a:endParaRPr>
          </a:p>
        </p:txBody>
      </p:sp>
      <p:sp>
        <p:nvSpPr>
          <p:cNvPr id="46" name="矩形 45"/>
          <p:cNvSpPr/>
          <p:nvPr/>
        </p:nvSpPr>
        <p:spPr>
          <a:xfrm>
            <a:off x="3466035" y="1469392"/>
            <a:ext cx="2211932" cy="572464"/>
          </a:xfrm>
          <a:prstGeom prst="rect">
            <a:avLst/>
          </a:prstGeom>
        </p:spPr>
        <p:txBody>
          <a:bodyPr wrap="square">
            <a:spAutoFit/>
          </a:bodyPr>
          <a:lstStyle/>
          <a:p>
            <a:pPr algn="ctr">
              <a:lnSpc>
                <a:spcPct val="130000"/>
              </a:lnSpc>
            </a:pPr>
            <a:r>
              <a:rPr lang="en-US" altLang="zh-CN" sz="2400" dirty="0">
                <a:solidFill>
                  <a:srgbClr val="29AAF8"/>
                </a:solidFill>
                <a:latin typeface="Century Gothic" panose="020B0502020202020204" pitchFamily="34" charset="0"/>
                <a:ea typeface="冬青黑体简体中文 W3" panose="020B0300000000000000" pitchFamily="34" charset="-122"/>
              </a:rPr>
              <a:t>CONTENTS</a:t>
            </a:r>
            <a:endParaRPr lang="en-US" altLang="zh-CN" sz="2400" dirty="0">
              <a:solidFill>
                <a:srgbClr val="29AAF8"/>
              </a:solidFill>
              <a:latin typeface="Century Gothic" panose="020B0502020202020204" pitchFamily="34" charset="0"/>
              <a:ea typeface="冬青黑体简体中文 W3" panose="020B0300000000000000" pitchFamily="34" charset="-122"/>
            </a:endParaRPr>
          </a:p>
        </p:txBody>
      </p:sp>
      <p:graphicFrame>
        <p:nvGraphicFramePr>
          <p:cNvPr id="3" name="图示 2"/>
          <p:cNvGraphicFramePr/>
          <p:nvPr/>
        </p:nvGraphicFramePr>
        <p:xfrm>
          <a:off x="1524000" y="2161163"/>
          <a:ext cx="6096000" cy="13420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0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0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A_圆角矩形 9"/>
          <p:cNvSpPr/>
          <p:nvPr>
            <p:custDataLst>
              <p:tags r:id="rId1"/>
            </p:custDataLst>
          </p:nvPr>
        </p:nvSpPr>
        <p:spPr>
          <a:xfrm>
            <a:off x="0" y="461859"/>
            <a:ext cx="365878" cy="337757"/>
          </a:xfrm>
          <a:prstGeom prst="roundRect">
            <a:avLst>
              <a:gd name="adj" fmla="val 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文本框 28"/>
          <p:cNvSpPr txBox="1"/>
          <p:nvPr/>
        </p:nvSpPr>
        <p:spPr>
          <a:xfrm>
            <a:off x="425053" y="454151"/>
            <a:ext cx="1390650" cy="415498"/>
          </a:xfrm>
          <a:prstGeom prst="rect">
            <a:avLst/>
          </a:prstGeom>
          <a:noFill/>
        </p:spPr>
        <p:txBody>
          <a:bodyPr wrap="square" rtlCol="0">
            <a:spAutoFit/>
          </a:bodyPr>
          <a:lstStyle/>
          <a:p>
            <a:r>
              <a:rPr lang="zh-CN" altLang="en-US" sz="2100" dirty="0">
                <a:solidFill>
                  <a:srgbClr val="262626"/>
                </a:solidFill>
                <a:latin typeface="冬青黑体简体中文 W3" panose="020B0300000000000000" pitchFamily="34" charset="-122"/>
                <a:ea typeface="冬青黑体简体中文 W3" panose="020B0300000000000000" pitchFamily="34" charset="-122"/>
              </a:rPr>
              <a:t>导入</a:t>
            </a:r>
            <a:endParaRPr lang="en-US" altLang="zh-CN" sz="2100" dirty="0">
              <a:solidFill>
                <a:srgbClr val="262626"/>
              </a:solidFill>
              <a:latin typeface="冬青黑体简体中文 W3" panose="020B0300000000000000" pitchFamily="34" charset="-122"/>
              <a:ea typeface="冬青黑体简体中文 W3" panose="020B0300000000000000" pitchFamily="34" charset="-122"/>
            </a:endParaRPr>
          </a:p>
        </p:txBody>
      </p:sp>
      <p:pic>
        <p:nvPicPr>
          <p:cNvPr id="5" name="图片 4"/>
          <p:cNvPicPr>
            <a:picLocks noChangeAspect="1"/>
          </p:cNvPicPr>
          <p:nvPr/>
        </p:nvPicPr>
        <p:blipFill>
          <a:blip r:embed="rId2" cstate="screen"/>
          <a:stretch>
            <a:fillRect/>
          </a:stretch>
        </p:blipFill>
        <p:spPr>
          <a:xfrm>
            <a:off x="275273" y="1019700"/>
            <a:ext cx="4297680" cy="2669905"/>
          </a:xfrm>
          <a:prstGeom prst="rect">
            <a:avLst/>
          </a:prstGeom>
        </p:spPr>
      </p:pic>
      <p:sp>
        <p:nvSpPr>
          <p:cNvPr id="7" name="文本框 6"/>
          <p:cNvSpPr txBox="1"/>
          <p:nvPr/>
        </p:nvSpPr>
        <p:spPr>
          <a:xfrm>
            <a:off x="1679259" y="3809619"/>
            <a:ext cx="5785009" cy="572464"/>
          </a:xfrm>
          <a:prstGeom prst="rect">
            <a:avLst/>
          </a:prstGeom>
          <a:noFill/>
        </p:spPr>
        <p:txBody>
          <a:bodyPr wrap="square" rtlCol="0">
            <a:spAutoFit/>
          </a:bodyPr>
          <a:lstStyle/>
          <a:p>
            <a:pPr algn="ctr">
              <a:lnSpc>
                <a:spcPct val="130000"/>
              </a:lnSpc>
              <a:defRPr/>
            </a:pPr>
            <a:r>
              <a:rPr lang="en-US" altLang="zh-CN" sz="2400" b="1" dirty="0">
                <a:solidFill>
                  <a:schemeClr val="tx1">
                    <a:lumMod val="50000"/>
                  </a:schemeClr>
                </a:solidFill>
                <a:latin typeface="Times New Roman" panose="02020603050405020304" pitchFamily="18" charset="0"/>
                <a:ea typeface="仿宋" panose="02010609060101010101" pitchFamily="49" charset="-122"/>
                <a:cs typeface="Times New Roman" panose="02020603050405020304" pitchFamily="18" charset="0"/>
                <a:sym typeface="+mn-ea"/>
              </a:rPr>
              <a:t>What’s wrong with you?</a:t>
            </a:r>
            <a:endParaRPr lang="en-US" altLang="zh-CN" sz="2400" b="1" dirty="0">
              <a:solidFill>
                <a:schemeClr val="tx1">
                  <a:lumMod val="50000"/>
                </a:schemeClr>
              </a:solidFill>
              <a:latin typeface="Times New Roman" panose="02020603050405020304" pitchFamily="18" charset="0"/>
              <a:ea typeface="仿宋" panose="02010609060101010101" pitchFamily="49" charset="-122"/>
              <a:cs typeface="Times New Roman" panose="02020603050405020304" pitchFamily="18" charset="0"/>
              <a:sym typeface="+mn-ea"/>
            </a:endParaRPr>
          </a:p>
        </p:txBody>
      </p:sp>
      <p:sp>
        <p:nvSpPr>
          <p:cNvPr id="13" name="矩形 12"/>
          <p:cNvSpPr/>
          <p:nvPr/>
        </p:nvSpPr>
        <p:spPr>
          <a:xfrm>
            <a:off x="1984772" y="4302967"/>
            <a:ext cx="5329238" cy="572464"/>
          </a:xfrm>
          <a:prstGeom prst="rect">
            <a:avLst/>
          </a:prstGeom>
        </p:spPr>
        <p:txBody>
          <a:bodyPr>
            <a:spAutoFit/>
          </a:bodyPr>
          <a:lstStyle/>
          <a:p>
            <a:pPr algn="ctr">
              <a:lnSpc>
                <a:spcPct val="130000"/>
              </a:lnSpc>
              <a:defRPr/>
            </a:pPr>
            <a:r>
              <a:rPr lang="en-US" altLang="zh-CN" sz="2400" b="1" dirty="0">
                <a:solidFill>
                  <a:schemeClr val="tx1">
                    <a:lumMod val="50000"/>
                  </a:schemeClr>
                </a:solidFill>
                <a:latin typeface="Times New Roman" panose="02020603050405020304" pitchFamily="18" charset="0"/>
                <a:ea typeface="微软雅黑" panose="020B0503020204020204" pitchFamily="34" charset="-122"/>
                <a:cs typeface="Times New Roman" panose="02020603050405020304" pitchFamily="18" charset="0"/>
              </a:rPr>
              <a:t>l don't feel good. I have a toothache.</a:t>
            </a:r>
            <a:endParaRPr lang="en-US" altLang="zh-CN" sz="2400" b="1" dirty="0">
              <a:solidFill>
                <a:schemeClr val="tx1">
                  <a:lumMod val="50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3" cstate="screen"/>
          <a:stretch>
            <a:fillRect/>
          </a:stretch>
        </p:blipFill>
        <p:spPr>
          <a:xfrm>
            <a:off x="4687253" y="1019699"/>
            <a:ext cx="4080510" cy="2670334"/>
          </a:xfrm>
          <a:prstGeom prst="rect">
            <a:avLst/>
          </a:prstGeom>
        </p:spPr>
      </p:pic>
    </p:spTree>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9" name="文本框 68"/>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pic>
        <p:nvPicPr>
          <p:cNvPr id="27654" name="图片 1"/>
          <p:cNvPicPr>
            <a:picLocks noChangeAspect="1"/>
          </p:cNvPicPr>
          <p:nvPr/>
        </p:nvPicPr>
        <p:blipFill>
          <a:blip r:embed="rId2" cstate="email"/>
          <a:srcRect/>
          <a:stretch>
            <a:fillRect/>
          </a:stretch>
        </p:blipFill>
        <p:spPr bwMode="auto">
          <a:xfrm>
            <a:off x="6240780" y="454343"/>
            <a:ext cx="2715578" cy="2275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图片 12"/>
          <p:cNvPicPr>
            <a:picLocks noChangeAspect="1"/>
          </p:cNvPicPr>
          <p:nvPr/>
        </p:nvPicPr>
        <p:blipFill>
          <a:blip r:embed="rId3" cstate="screen"/>
          <a:srcRect b="-1835"/>
          <a:stretch>
            <a:fillRect/>
          </a:stretch>
        </p:blipFill>
        <p:spPr bwMode="auto">
          <a:xfrm>
            <a:off x="183833" y="2655761"/>
            <a:ext cx="2663666" cy="2078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261939" y="1035130"/>
            <a:ext cx="5978843" cy="1569660"/>
          </a:xfrm>
          <a:prstGeom prst="rect">
            <a:avLst/>
          </a:prstGeom>
          <a:noFill/>
        </p:spPr>
        <p:txBody>
          <a:bodyPr wrap="square" rtlCol="0">
            <a:spAutoFit/>
          </a:bodyPr>
          <a:lstStyle/>
          <a:p>
            <a:pPr algn="l">
              <a:lnSpc>
                <a:spcPct val="160000"/>
              </a:lnSpc>
            </a:pPr>
            <a:r>
              <a:rPr lang="en-US" altLang="zh-CN" sz="3000" b="1" dirty="0">
                <a:latin typeface="Times New Roman" panose="02020603050405020304" pitchFamily="18" charset="0"/>
                <a:cs typeface="Times New Roman" panose="02020603050405020304" pitchFamily="18" charset="0"/>
              </a:rPr>
              <a:t>Kate:</a:t>
            </a:r>
            <a:r>
              <a:rPr lang="en-US" altLang="zh-CN" sz="3000" dirty="0">
                <a:latin typeface="Times New Roman" panose="02020603050405020304" pitchFamily="18" charset="0"/>
                <a:cs typeface="Times New Roman" panose="02020603050405020304" pitchFamily="18" charset="0"/>
              </a:rPr>
              <a:t> May l speak to Miss </a:t>
            </a:r>
            <a:r>
              <a:rPr lang="en-US" altLang="zh-CN" sz="3000" dirty="0" err="1">
                <a:latin typeface="Times New Roman" panose="02020603050405020304" pitchFamily="18" charset="0"/>
                <a:cs typeface="Times New Roman" panose="02020603050405020304" pitchFamily="18" charset="0"/>
              </a:rPr>
              <a:t>Liu,please</a:t>
            </a:r>
            <a:r>
              <a:rPr lang="en-US" altLang="zh-CN" sz="3000" dirty="0">
                <a:latin typeface="Times New Roman" panose="02020603050405020304" pitchFamily="18" charset="0"/>
                <a:cs typeface="Times New Roman" panose="02020603050405020304" pitchFamily="18" charset="0"/>
              </a:rPr>
              <a:t>?</a:t>
            </a:r>
            <a:endParaRPr lang="en-US" altLang="zh-CN" sz="3000" dirty="0">
              <a:latin typeface="Times New Roman" panose="02020603050405020304" pitchFamily="18" charset="0"/>
              <a:cs typeface="Times New Roman" panose="02020603050405020304" pitchFamily="18" charset="0"/>
            </a:endParaRPr>
          </a:p>
          <a:p>
            <a:pPr algn="l">
              <a:lnSpc>
                <a:spcPct val="160000"/>
              </a:lnSpc>
            </a:pPr>
            <a:r>
              <a:rPr lang="en-US" altLang="zh-CN" sz="3000" b="1" dirty="0">
                <a:latin typeface="Times New Roman" panose="02020603050405020304" pitchFamily="18" charset="0"/>
                <a:cs typeface="Times New Roman" panose="02020603050405020304" pitchFamily="18" charset="0"/>
              </a:rPr>
              <a:t>Miss Liu:</a:t>
            </a:r>
            <a:r>
              <a:rPr lang="en-US" altLang="zh-CN" sz="3000" dirty="0">
                <a:latin typeface="Times New Roman" panose="02020603050405020304" pitchFamily="18" charset="0"/>
                <a:cs typeface="Times New Roman" panose="02020603050405020304" pitchFamily="18" charset="0"/>
              </a:rPr>
              <a:t> This is Miss Liu speaking.</a:t>
            </a:r>
            <a:endParaRPr lang="en-US" altLang="zh-CN" sz="3000" dirty="0">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2925604" y="2791635"/>
            <a:ext cx="6365558" cy="2031325"/>
          </a:xfrm>
          <a:prstGeom prst="rect">
            <a:avLst/>
          </a:prstGeom>
          <a:noFill/>
        </p:spPr>
        <p:txBody>
          <a:bodyPr wrap="square" rtlCol="0" anchor="t">
            <a:spAutoFit/>
          </a:bodyPr>
          <a:lstStyle/>
          <a:p>
            <a:pPr>
              <a:lnSpc>
                <a:spcPct val="140000"/>
              </a:lnSpc>
            </a:pPr>
            <a:r>
              <a:rPr lang="zh-CN" altLang="en-US" sz="3000" b="1" dirty="0">
                <a:latin typeface="Times New Roman" panose="02020603050405020304" pitchFamily="18" charset="0"/>
                <a:cs typeface="Times New Roman" panose="02020603050405020304" pitchFamily="18" charset="0"/>
              </a:rPr>
              <a:t>Kate:</a:t>
            </a:r>
            <a:r>
              <a:rPr lang="zh-CN" altLang="en-US" sz="3000" dirty="0">
                <a:latin typeface="Times New Roman" panose="02020603050405020304" pitchFamily="18" charset="0"/>
                <a:cs typeface="Times New Roman" panose="02020603050405020304" pitchFamily="18" charset="0"/>
              </a:rPr>
              <a:t> Good morning,Miss Liu.This is Kate.l'm ill today.l have a headache.</a:t>
            </a:r>
            <a:endParaRPr lang="zh-CN" altLang="en-US" sz="3000" dirty="0">
              <a:latin typeface="Times New Roman" panose="02020603050405020304" pitchFamily="18" charset="0"/>
              <a:cs typeface="Times New Roman" panose="02020603050405020304" pitchFamily="18" charset="0"/>
            </a:endParaRPr>
          </a:p>
          <a:p>
            <a:pPr>
              <a:lnSpc>
                <a:spcPct val="140000"/>
              </a:lnSpc>
            </a:pPr>
            <a:r>
              <a:rPr lang="zh-CN" altLang="en-US" sz="3000" b="1" dirty="0">
                <a:latin typeface="Times New Roman" panose="02020603050405020304" pitchFamily="18" charset="0"/>
                <a:cs typeface="Times New Roman" panose="02020603050405020304" pitchFamily="18" charset="0"/>
              </a:rPr>
              <a:t>Miss Liu:</a:t>
            </a:r>
            <a:r>
              <a:rPr lang="zh-CN" altLang="en-US" sz="3000" dirty="0">
                <a:latin typeface="Times New Roman" panose="02020603050405020304" pitchFamily="18" charset="0"/>
                <a:cs typeface="Times New Roman" panose="02020603050405020304" pitchFamily="18" charset="0"/>
              </a:rPr>
              <a:t> Oh dear!Do you have a cold?</a:t>
            </a:r>
            <a:endParaRPr lang="zh-CN" altLang="en-US" sz="3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2627472" y="941689"/>
            <a:ext cx="3548063" cy="784830"/>
          </a:xfrm>
          <a:prstGeom prst="rect">
            <a:avLst/>
          </a:prstGeom>
          <a:solidFill>
            <a:schemeClr val="accent1"/>
          </a:solidFill>
          <a:ln>
            <a:noFill/>
          </a:ln>
        </p:spPr>
        <p:txBody>
          <a:bodyPr wrap="square" rtlCol="0" anchor="t">
            <a:spAutoFit/>
          </a:bodyPr>
          <a:lstStyle/>
          <a:p>
            <a:pPr algn="ctr"/>
            <a:r>
              <a:rPr lang="zh-CN" altLang="en-US" sz="4500" dirty="0">
                <a:solidFill>
                  <a:schemeClr val="bg1"/>
                </a:solidFill>
                <a:latin typeface="Times New Roman" panose="02020603050405020304" pitchFamily="18" charset="0"/>
                <a:cs typeface="Times New Roman" panose="02020603050405020304" pitchFamily="18" charset="0"/>
                <a:sym typeface="+mn-ea"/>
              </a:rPr>
              <a:t>l'm ill today</a:t>
            </a:r>
            <a:endParaRPr lang="zh-CN" altLang="en-US" sz="4500" dirty="0">
              <a:solidFill>
                <a:schemeClr val="bg1"/>
              </a:solidFill>
              <a:latin typeface="Times New Roman" panose="02020603050405020304" pitchFamily="18" charset="0"/>
              <a:cs typeface="Times New Roman" panose="02020603050405020304" pitchFamily="18" charset="0"/>
              <a:sym typeface="+mn-ea"/>
            </a:endParaRPr>
          </a:p>
        </p:txBody>
      </p:sp>
      <p:pic>
        <p:nvPicPr>
          <p:cNvPr id="4" name="图片 3" descr="831"/>
          <p:cNvPicPr>
            <a:picLocks noChangeAspect="1"/>
          </p:cNvPicPr>
          <p:nvPr/>
        </p:nvPicPr>
        <p:blipFill>
          <a:blip r:embed="rId2" cstate="screen"/>
          <a:stretch>
            <a:fillRect/>
          </a:stretch>
        </p:blipFill>
        <p:spPr>
          <a:xfrm>
            <a:off x="5674995" y="1906524"/>
            <a:ext cx="3189923" cy="2936939"/>
          </a:xfrm>
          <a:prstGeom prst="rect">
            <a:avLst/>
          </a:prstGeom>
        </p:spPr>
      </p:pic>
      <p:sp>
        <p:nvSpPr>
          <p:cNvPr id="5" name="矩形 4"/>
          <p:cNvSpPr/>
          <p:nvPr/>
        </p:nvSpPr>
        <p:spPr>
          <a:xfrm>
            <a:off x="3811905" y="936975"/>
            <a:ext cx="636270" cy="665654"/>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634366" y="1906524"/>
            <a:ext cx="4630103" cy="2349874"/>
          </a:xfrm>
          <a:prstGeom prst="rect">
            <a:avLst/>
          </a:prstGeom>
          <a:noFill/>
        </p:spPr>
        <p:txBody>
          <a:bodyPr wrap="square" rtlCol="0">
            <a:spAutoFit/>
          </a:bodyPr>
          <a:lstStyle/>
          <a:p>
            <a:pPr>
              <a:lnSpc>
                <a:spcPct val="120000"/>
              </a:lnSpc>
            </a:pPr>
            <a:r>
              <a:rPr lang="en-US" altLang="zh-CN" sz="8625" dirty="0">
                <a:latin typeface="Times New Roman" panose="02020603050405020304" pitchFamily="18" charset="0"/>
                <a:cs typeface="Times New Roman" panose="02020603050405020304" pitchFamily="18" charset="0"/>
              </a:rPr>
              <a:t> ill </a:t>
            </a:r>
            <a:endParaRPr lang="en-US" altLang="zh-CN" sz="8625" dirty="0">
              <a:latin typeface="Times New Roman" panose="02020603050405020304" pitchFamily="18" charset="0"/>
              <a:cs typeface="Times New Roman" panose="02020603050405020304" pitchFamily="18" charset="0"/>
            </a:endParaRPr>
          </a:p>
          <a:p>
            <a:pPr>
              <a:lnSpc>
                <a:spcPct val="120000"/>
              </a:lnSpc>
            </a:pPr>
            <a:r>
              <a:rPr lang="en-US" altLang="zh-CN" sz="3600" dirty="0">
                <a:latin typeface="Times New Roman" panose="02020603050405020304" pitchFamily="18" charset="0"/>
                <a:cs typeface="Times New Roman" panose="02020603050405020304" pitchFamily="18" charset="0"/>
              </a:rPr>
              <a:t>adj. </a:t>
            </a:r>
            <a:r>
              <a:rPr lang="zh-CN" altLang="en-US" sz="3600" dirty="0">
                <a:latin typeface="Times New Roman" panose="02020603050405020304" pitchFamily="18" charset="0"/>
                <a:cs typeface="Times New Roman" panose="02020603050405020304" pitchFamily="18" charset="0"/>
              </a:rPr>
              <a:t>有病的，不舒服的</a:t>
            </a:r>
            <a:endParaRPr lang="zh-CN" altLang="en-US" sz="36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1187768" y="936975"/>
            <a:ext cx="6971824" cy="784830"/>
          </a:xfrm>
          <a:prstGeom prst="rect">
            <a:avLst/>
          </a:prstGeom>
          <a:solidFill>
            <a:schemeClr val="accent1"/>
          </a:solidFill>
          <a:ln>
            <a:noFill/>
          </a:ln>
        </p:spPr>
        <p:txBody>
          <a:bodyPr wrap="square" rtlCol="0" anchor="t">
            <a:spAutoFit/>
          </a:bodyPr>
          <a:lstStyle/>
          <a:p>
            <a:pPr algn="ctr"/>
            <a:r>
              <a:rPr lang="zh-CN" altLang="en-US" sz="4500" dirty="0">
                <a:solidFill>
                  <a:schemeClr val="bg1"/>
                </a:solidFill>
                <a:latin typeface="Times New Roman" panose="02020603050405020304" pitchFamily="18" charset="0"/>
                <a:cs typeface="Times New Roman" panose="02020603050405020304" pitchFamily="18" charset="0"/>
                <a:sym typeface="+mn-ea"/>
              </a:rPr>
              <a:t>Oh dear!Do you have a cold?</a:t>
            </a:r>
            <a:endParaRPr lang="zh-CN" altLang="en-US" sz="4500" dirty="0">
              <a:solidFill>
                <a:schemeClr val="bg1"/>
              </a:solidFill>
              <a:latin typeface="Times New Roman" panose="02020603050405020304" pitchFamily="18" charset="0"/>
              <a:cs typeface="Times New Roman" panose="02020603050405020304" pitchFamily="18" charset="0"/>
              <a:sym typeface="+mn-ea"/>
            </a:endParaRPr>
          </a:p>
        </p:txBody>
      </p:sp>
      <p:sp>
        <p:nvSpPr>
          <p:cNvPr id="5" name="矩形 4"/>
          <p:cNvSpPr/>
          <p:nvPr/>
        </p:nvSpPr>
        <p:spPr>
          <a:xfrm>
            <a:off x="2151699" y="956263"/>
            <a:ext cx="1038701" cy="665654"/>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634366" y="1906524"/>
            <a:ext cx="4630103" cy="2349874"/>
          </a:xfrm>
          <a:prstGeom prst="rect">
            <a:avLst/>
          </a:prstGeom>
          <a:noFill/>
        </p:spPr>
        <p:txBody>
          <a:bodyPr wrap="square" rtlCol="0">
            <a:spAutoFit/>
          </a:bodyPr>
          <a:lstStyle/>
          <a:p>
            <a:pPr>
              <a:lnSpc>
                <a:spcPct val="120000"/>
              </a:lnSpc>
            </a:pPr>
            <a:r>
              <a:rPr lang="en-US" altLang="zh-CN" sz="8625" dirty="0">
                <a:latin typeface="Times New Roman" panose="02020603050405020304" pitchFamily="18" charset="0"/>
                <a:cs typeface="Times New Roman" panose="02020603050405020304" pitchFamily="18" charset="0"/>
              </a:rPr>
              <a:t> dear </a:t>
            </a:r>
            <a:endParaRPr lang="en-US" altLang="zh-CN" sz="8625" dirty="0">
              <a:latin typeface="Times New Roman" panose="02020603050405020304" pitchFamily="18" charset="0"/>
              <a:cs typeface="Times New Roman" panose="02020603050405020304" pitchFamily="18" charset="0"/>
            </a:endParaRPr>
          </a:p>
          <a:p>
            <a:pPr>
              <a:lnSpc>
                <a:spcPct val="120000"/>
              </a:lnSpc>
            </a:pPr>
            <a:r>
              <a:rPr lang="en-US" altLang="zh-CN" sz="3600" dirty="0">
                <a:latin typeface="Times New Roman" panose="02020603050405020304" pitchFamily="18" charset="0"/>
                <a:cs typeface="Times New Roman" panose="02020603050405020304" pitchFamily="18" charset="0"/>
              </a:rPr>
              <a:t>adj. </a:t>
            </a:r>
            <a:r>
              <a:rPr lang="zh-CN" altLang="en-US" sz="3600" dirty="0">
                <a:latin typeface="Times New Roman" panose="02020603050405020304" pitchFamily="18" charset="0"/>
                <a:cs typeface="Times New Roman" panose="02020603050405020304" pitchFamily="18" charset="0"/>
              </a:rPr>
              <a:t>亲爱的，宝贵的</a:t>
            </a:r>
            <a:endParaRPr lang="zh-CN" altLang="en-US" sz="3600" dirty="0">
              <a:latin typeface="Times New Roman" panose="02020603050405020304" pitchFamily="18" charset="0"/>
              <a:cs typeface="Times New Roman" panose="02020603050405020304" pitchFamily="18" charset="0"/>
            </a:endParaRPr>
          </a:p>
        </p:txBody>
      </p:sp>
      <p:pic>
        <p:nvPicPr>
          <p:cNvPr id="7" name="图片 6" descr="97631458"/>
          <p:cNvPicPr>
            <a:picLocks noChangeAspect="1"/>
          </p:cNvPicPr>
          <p:nvPr/>
        </p:nvPicPr>
        <p:blipFill>
          <a:blip r:embed="rId2" cstate="screen"/>
          <a:stretch>
            <a:fillRect/>
          </a:stretch>
        </p:blipFill>
        <p:spPr>
          <a:xfrm>
            <a:off x="5417820" y="1906524"/>
            <a:ext cx="3264694" cy="2938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1187768" y="936975"/>
            <a:ext cx="6971824" cy="784830"/>
          </a:xfrm>
          <a:prstGeom prst="rect">
            <a:avLst/>
          </a:prstGeom>
          <a:solidFill>
            <a:schemeClr val="accent1"/>
          </a:solidFill>
          <a:ln>
            <a:noFill/>
          </a:ln>
        </p:spPr>
        <p:txBody>
          <a:bodyPr wrap="square" rtlCol="0" anchor="t">
            <a:spAutoFit/>
          </a:bodyPr>
          <a:lstStyle/>
          <a:p>
            <a:pPr algn="ctr"/>
            <a:r>
              <a:rPr lang="zh-CN" altLang="en-US" sz="4500" dirty="0">
                <a:solidFill>
                  <a:schemeClr val="bg1"/>
                </a:solidFill>
                <a:latin typeface="Times New Roman" panose="02020603050405020304" pitchFamily="18" charset="0"/>
                <a:cs typeface="Times New Roman" panose="02020603050405020304" pitchFamily="18" charset="0"/>
                <a:sym typeface="+mn-ea"/>
              </a:rPr>
              <a:t>l have a headache.</a:t>
            </a:r>
            <a:endParaRPr lang="zh-CN" altLang="en-US" sz="4500" dirty="0">
              <a:solidFill>
                <a:schemeClr val="bg1"/>
              </a:solidFill>
              <a:latin typeface="Times New Roman" panose="02020603050405020304" pitchFamily="18" charset="0"/>
              <a:cs typeface="Times New Roman" panose="02020603050405020304" pitchFamily="18" charset="0"/>
              <a:sym typeface="+mn-ea"/>
            </a:endParaRPr>
          </a:p>
        </p:txBody>
      </p:sp>
      <p:sp>
        <p:nvSpPr>
          <p:cNvPr id="5" name="矩形 4"/>
          <p:cNvSpPr/>
          <p:nvPr/>
        </p:nvSpPr>
        <p:spPr>
          <a:xfrm>
            <a:off x="4473417" y="936975"/>
            <a:ext cx="2348865" cy="665654"/>
          </a:xfrm>
          <a:prstGeom prst="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764382" y="1906524"/>
            <a:ext cx="4630103" cy="2349874"/>
          </a:xfrm>
          <a:prstGeom prst="rect">
            <a:avLst/>
          </a:prstGeom>
          <a:noFill/>
        </p:spPr>
        <p:txBody>
          <a:bodyPr wrap="square" rtlCol="0">
            <a:spAutoFit/>
          </a:bodyPr>
          <a:lstStyle/>
          <a:p>
            <a:pPr>
              <a:lnSpc>
                <a:spcPct val="120000"/>
              </a:lnSpc>
            </a:pPr>
            <a:r>
              <a:rPr lang="en-US" altLang="zh-CN" sz="6600" dirty="0" smtClean="0">
                <a:latin typeface="Times New Roman" panose="02020603050405020304" pitchFamily="18" charset="0"/>
                <a:cs typeface="Times New Roman" panose="02020603050405020304" pitchFamily="18" charset="0"/>
              </a:rPr>
              <a:t>headache</a:t>
            </a:r>
            <a:r>
              <a:rPr lang="en-US" altLang="zh-CN" sz="8625" dirty="0" smtClean="0">
                <a:latin typeface="Times New Roman" panose="02020603050405020304" pitchFamily="18" charset="0"/>
                <a:cs typeface="Times New Roman" panose="02020603050405020304" pitchFamily="18" charset="0"/>
              </a:rPr>
              <a:t> </a:t>
            </a:r>
            <a:endParaRPr lang="en-US" altLang="zh-CN" sz="8625" dirty="0">
              <a:latin typeface="Times New Roman" panose="02020603050405020304" pitchFamily="18" charset="0"/>
              <a:cs typeface="Times New Roman" panose="02020603050405020304" pitchFamily="18" charset="0"/>
            </a:endParaRPr>
          </a:p>
          <a:p>
            <a:pPr>
              <a:lnSpc>
                <a:spcPct val="120000"/>
              </a:lnSpc>
            </a:pPr>
            <a:r>
              <a:rPr lang="en-US" altLang="zh-CN" sz="3600" dirty="0">
                <a:latin typeface="Times New Roman" panose="02020603050405020304" pitchFamily="18" charset="0"/>
                <a:cs typeface="Times New Roman" panose="02020603050405020304" pitchFamily="18" charset="0"/>
              </a:rPr>
              <a:t>n. </a:t>
            </a:r>
            <a:r>
              <a:rPr lang="zh-CN" altLang="en-US" sz="3600" dirty="0">
                <a:latin typeface="Times New Roman" panose="02020603050405020304" pitchFamily="18" charset="0"/>
                <a:cs typeface="Times New Roman" panose="02020603050405020304" pitchFamily="18" charset="0"/>
              </a:rPr>
              <a:t>头痛，麻烦</a:t>
            </a:r>
            <a:endParaRPr lang="zh-CN" altLang="en-US" sz="3600" dirty="0">
              <a:latin typeface="Times New Roman" panose="02020603050405020304" pitchFamily="18" charset="0"/>
              <a:cs typeface="Times New Roman" panose="02020603050405020304" pitchFamily="18" charset="0"/>
            </a:endParaRPr>
          </a:p>
        </p:txBody>
      </p:sp>
      <p:pic>
        <p:nvPicPr>
          <p:cNvPr id="4" name="图片 3" descr="u=3332447709,2689835990&amp;fm=15&amp;gp=0"/>
          <p:cNvPicPr>
            <a:picLocks noChangeAspect="1"/>
          </p:cNvPicPr>
          <p:nvPr/>
        </p:nvPicPr>
        <p:blipFill>
          <a:blip r:embed="rId2" cstate="screen"/>
          <a:stretch>
            <a:fillRect/>
          </a:stretch>
        </p:blipFill>
        <p:spPr>
          <a:xfrm>
            <a:off x="5536883" y="1972104"/>
            <a:ext cx="2354104" cy="2898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文本框 1"/>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sp>
        <p:nvSpPr>
          <p:cNvPr id="3" name="文本框 2"/>
          <p:cNvSpPr txBox="1"/>
          <p:nvPr/>
        </p:nvSpPr>
        <p:spPr>
          <a:xfrm>
            <a:off x="2930366" y="1111854"/>
            <a:ext cx="6069806" cy="553998"/>
          </a:xfrm>
          <a:prstGeom prst="rect">
            <a:avLst/>
          </a:prstGeom>
          <a:noFill/>
        </p:spPr>
        <p:txBody>
          <a:bodyPr wrap="square" rtlCol="0">
            <a:spAutoFit/>
            <a:scene3d>
              <a:camera prst="orthographicFront"/>
              <a:lightRig rig="threePt" dir="t"/>
            </a:scene3d>
          </a:bodyPr>
          <a:lstStyle/>
          <a:p>
            <a:pPr marL="571500" indent="-571500" algn="ctr">
              <a:buFont typeface="Wingdings" panose="05000000000000000000" charset="0"/>
              <a:buChar char="Ø"/>
            </a:pPr>
            <a:r>
              <a:rPr lang="zh-CN" altLang="en-US"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rPr>
              <a:t>Who's on the phone?</a:t>
            </a:r>
            <a:endParaRPr lang="zh-CN" altLang="en-US"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endParaRPr>
          </a:p>
        </p:txBody>
      </p:sp>
      <p:sp>
        <p:nvSpPr>
          <p:cNvPr id="4" name="文本框 3"/>
          <p:cNvSpPr txBox="1"/>
          <p:nvPr/>
        </p:nvSpPr>
        <p:spPr>
          <a:xfrm>
            <a:off x="3917157" y="1855518"/>
            <a:ext cx="4550569" cy="600164"/>
          </a:xfrm>
          <a:prstGeom prst="rect">
            <a:avLst/>
          </a:prstGeom>
          <a:noFill/>
        </p:spPr>
        <p:txBody>
          <a:bodyPr wrap="square" rtlCol="0" anchor="t">
            <a:spAutoFit/>
          </a:bodyPr>
          <a:lstStyle/>
          <a:p>
            <a:r>
              <a:rPr lang="zh-CN" altLang="en-US" sz="3300">
                <a:latin typeface="Times New Roman" panose="02020603050405020304" pitchFamily="18" charset="0"/>
                <a:cs typeface="Times New Roman" panose="02020603050405020304" pitchFamily="18" charset="0"/>
              </a:rPr>
              <a:t>Kate is calling Miss Liu.</a:t>
            </a:r>
            <a:endParaRPr lang="zh-CN" altLang="en-US" sz="3300">
              <a:latin typeface="Times New Roman" panose="02020603050405020304" pitchFamily="18" charset="0"/>
              <a:cs typeface="Times New Roman" panose="02020603050405020304" pitchFamily="18" charset="0"/>
            </a:endParaRPr>
          </a:p>
        </p:txBody>
      </p:sp>
      <p:sp>
        <p:nvSpPr>
          <p:cNvPr id="5" name="文本框 4"/>
          <p:cNvSpPr txBox="1"/>
          <p:nvPr/>
        </p:nvSpPr>
        <p:spPr>
          <a:xfrm>
            <a:off x="3189924" y="2640759"/>
            <a:ext cx="6238875" cy="553998"/>
          </a:xfrm>
          <a:prstGeom prst="rect">
            <a:avLst/>
          </a:prstGeom>
          <a:noFill/>
        </p:spPr>
        <p:txBody>
          <a:bodyPr wrap="square" rtlCol="0">
            <a:spAutoFit/>
            <a:scene3d>
              <a:camera prst="orthographicFront"/>
              <a:lightRig rig="threePt" dir="t"/>
            </a:scene3d>
          </a:bodyPr>
          <a:lstStyle/>
          <a:p>
            <a:pPr marL="571500" indent="-571500" algn="ctr">
              <a:buFont typeface="Wingdings" panose="05000000000000000000" charset="0"/>
              <a:buChar char="Ø"/>
            </a:pPr>
            <a:r>
              <a:rPr lang="zh-CN" altLang="en-US"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rPr>
              <a:t>What</a:t>
            </a:r>
            <a:r>
              <a:rPr lang="en-US" altLang="zh-CN"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rPr>
              <a:t>'</a:t>
            </a:r>
            <a:r>
              <a:rPr lang="zh-CN" altLang="en-US"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rPr>
              <a:t>s wrong with </a:t>
            </a:r>
            <a:r>
              <a:rPr lang="en-US" altLang="zh-CN"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rPr>
              <a:t>Kate</a:t>
            </a:r>
            <a:r>
              <a:rPr lang="zh-CN" altLang="en-US"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rPr>
              <a:t>?</a:t>
            </a:r>
            <a:endParaRPr lang="zh-CN" altLang="en-US" sz="3000">
              <a:solidFill>
                <a:schemeClr val="accent1"/>
              </a:solidFill>
              <a:effectLst>
                <a:outerShdw blurRad="38100" dist="25400" dir="5400000" algn="ctr" rotWithShape="0">
                  <a:srgbClr val="6E747A">
                    <a:alpha val="43000"/>
                  </a:srgbClr>
                </a:outerShdw>
              </a:effectLst>
              <a:latin typeface="Tahoma" panose="020B0604030504040204" charset="0"/>
              <a:cs typeface="Tahoma" panose="020B0604030504040204" charset="0"/>
            </a:endParaRPr>
          </a:p>
        </p:txBody>
      </p:sp>
      <p:sp>
        <p:nvSpPr>
          <p:cNvPr id="6" name="文本框 5"/>
          <p:cNvSpPr txBox="1"/>
          <p:nvPr/>
        </p:nvSpPr>
        <p:spPr>
          <a:xfrm>
            <a:off x="3917156" y="3378851"/>
            <a:ext cx="5146358" cy="1107996"/>
          </a:xfrm>
          <a:prstGeom prst="rect">
            <a:avLst/>
          </a:prstGeom>
          <a:noFill/>
        </p:spPr>
        <p:txBody>
          <a:bodyPr wrap="square" rtlCol="0" anchor="t">
            <a:spAutoFit/>
          </a:bodyPr>
          <a:lstStyle/>
          <a:p>
            <a:pPr algn="ctr"/>
            <a:r>
              <a:rPr lang="en-US" altLang="zh-CN" sz="3300">
                <a:latin typeface="Times New Roman" panose="02020603050405020304" pitchFamily="18" charset="0"/>
                <a:cs typeface="Times New Roman" panose="02020603050405020304" pitchFamily="18" charset="0"/>
              </a:rPr>
              <a:t>Sh</a:t>
            </a:r>
            <a:r>
              <a:rPr lang="zh-CN" altLang="en-US" sz="3300">
                <a:latin typeface="Times New Roman" panose="02020603050405020304" pitchFamily="18" charset="0"/>
                <a:cs typeface="Times New Roman" panose="02020603050405020304" pitchFamily="18" charset="0"/>
              </a:rPr>
              <a:t>e is ill.</a:t>
            </a:r>
            <a:endParaRPr lang="zh-CN" altLang="en-US" sz="3300">
              <a:latin typeface="Times New Roman" panose="02020603050405020304" pitchFamily="18" charset="0"/>
              <a:cs typeface="Times New Roman" panose="02020603050405020304" pitchFamily="18" charset="0"/>
            </a:endParaRPr>
          </a:p>
          <a:p>
            <a:pPr algn="ctr"/>
            <a:r>
              <a:rPr lang="en-US" altLang="zh-CN" sz="3300">
                <a:latin typeface="Times New Roman" panose="02020603050405020304" pitchFamily="18" charset="0"/>
                <a:cs typeface="Times New Roman" panose="02020603050405020304" pitchFamily="18" charset="0"/>
              </a:rPr>
              <a:t>She </a:t>
            </a:r>
            <a:r>
              <a:rPr lang="zh-CN" altLang="en-US" sz="3300">
                <a:latin typeface="Times New Roman" panose="02020603050405020304" pitchFamily="18" charset="0"/>
                <a:cs typeface="Times New Roman" panose="02020603050405020304" pitchFamily="18" charset="0"/>
              </a:rPr>
              <a:t>ha</a:t>
            </a:r>
            <a:r>
              <a:rPr lang="en-US" altLang="zh-CN" sz="3300">
                <a:latin typeface="Times New Roman" panose="02020603050405020304" pitchFamily="18" charset="0"/>
                <a:cs typeface="Times New Roman" panose="02020603050405020304" pitchFamily="18" charset="0"/>
              </a:rPr>
              <a:t>s</a:t>
            </a:r>
            <a:r>
              <a:rPr lang="zh-CN" altLang="en-US" sz="3300">
                <a:latin typeface="Times New Roman" panose="02020603050405020304" pitchFamily="18" charset="0"/>
                <a:cs typeface="Times New Roman" panose="02020603050405020304" pitchFamily="18" charset="0"/>
              </a:rPr>
              <a:t> a headache.</a:t>
            </a:r>
            <a:endParaRPr lang="zh-CN" altLang="en-US" sz="3300">
              <a:latin typeface="Times New Roman" panose="02020603050405020304" pitchFamily="18" charset="0"/>
              <a:cs typeface="Times New Roman" panose="02020603050405020304" pitchFamily="18" charset="0"/>
            </a:endParaRPr>
          </a:p>
        </p:txBody>
      </p:sp>
      <p:pic>
        <p:nvPicPr>
          <p:cNvPr id="7" name="图片 6" descr="u=71995132,2989559190&amp;fm=26&amp;gp=0"/>
          <p:cNvPicPr>
            <a:picLocks noChangeAspect="1"/>
          </p:cNvPicPr>
          <p:nvPr/>
        </p:nvPicPr>
        <p:blipFill>
          <a:blip r:embed="rId2"/>
          <a:stretch>
            <a:fillRect/>
          </a:stretch>
        </p:blipFill>
        <p:spPr>
          <a:xfrm>
            <a:off x="365878" y="1236212"/>
            <a:ext cx="3326130" cy="29995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PA_圆角矩形 9"/>
          <p:cNvSpPr/>
          <p:nvPr>
            <p:custDataLst>
              <p:tags r:id="rId1"/>
            </p:custDataLst>
          </p:nvPr>
        </p:nvSpPr>
        <p:spPr>
          <a:xfrm>
            <a:off x="0" y="461859"/>
            <a:ext cx="365878" cy="337757"/>
          </a:xfrm>
          <a:prstGeom prst="roundRect">
            <a:avLst>
              <a:gd name="adj" fmla="val 0"/>
            </a:avLst>
          </a:prstGeom>
          <a:solidFill>
            <a:srgbClr val="36E0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9" name="文本框 68"/>
          <p:cNvSpPr txBox="1"/>
          <p:nvPr/>
        </p:nvSpPr>
        <p:spPr>
          <a:xfrm>
            <a:off x="425053" y="454151"/>
            <a:ext cx="1390650" cy="415498"/>
          </a:xfrm>
          <a:prstGeom prst="rect">
            <a:avLst/>
          </a:prstGeom>
          <a:noFill/>
        </p:spPr>
        <p:txBody>
          <a:bodyPr wrap="square" rtlCol="0">
            <a:spAutoFit/>
          </a:bodyPr>
          <a:lstStyle/>
          <a:p>
            <a:r>
              <a:rPr lang="zh-CN" sz="2100" dirty="0">
                <a:solidFill>
                  <a:srgbClr val="262626"/>
                </a:solidFill>
                <a:latin typeface="冬青黑体简体中文 W3" panose="020B0300000000000000" pitchFamily="34" charset="-122"/>
                <a:ea typeface="冬青黑体简体中文 W3" panose="020B0300000000000000" pitchFamily="34" charset="-122"/>
              </a:rPr>
              <a:t>新课讲授</a:t>
            </a:r>
            <a:endParaRPr lang="zh-CN" sz="2100" dirty="0">
              <a:solidFill>
                <a:srgbClr val="262626"/>
              </a:solidFill>
              <a:latin typeface="冬青黑体简体中文 W3" panose="020B0300000000000000" pitchFamily="34" charset="-122"/>
              <a:ea typeface="冬青黑体简体中文 W3" panose="020B0300000000000000" pitchFamily="34" charset="-122"/>
            </a:endParaRPr>
          </a:p>
        </p:txBody>
      </p:sp>
      <p:pic>
        <p:nvPicPr>
          <p:cNvPr id="27654" name="图片 1"/>
          <p:cNvPicPr>
            <a:picLocks noChangeAspect="1"/>
          </p:cNvPicPr>
          <p:nvPr/>
        </p:nvPicPr>
        <p:blipFill>
          <a:blip r:embed="rId2" cstate="email"/>
          <a:srcRect/>
          <a:stretch>
            <a:fillRect/>
          </a:stretch>
        </p:blipFill>
        <p:spPr bwMode="auto">
          <a:xfrm>
            <a:off x="6240780" y="454343"/>
            <a:ext cx="2715578" cy="2275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图片 12"/>
          <p:cNvPicPr>
            <a:picLocks noChangeAspect="1"/>
          </p:cNvPicPr>
          <p:nvPr/>
        </p:nvPicPr>
        <p:blipFill>
          <a:blip r:embed="rId3" cstate="screen"/>
          <a:srcRect b="-1835"/>
          <a:stretch>
            <a:fillRect/>
          </a:stretch>
        </p:blipFill>
        <p:spPr bwMode="auto">
          <a:xfrm>
            <a:off x="183833" y="2655761"/>
            <a:ext cx="2663666" cy="2078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83834" y="806673"/>
            <a:ext cx="6132671" cy="2252924"/>
          </a:xfrm>
          <a:prstGeom prst="rect">
            <a:avLst/>
          </a:prstGeom>
          <a:noFill/>
        </p:spPr>
        <p:txBody>
          <a:bodyPr wrap="square" rtlCol="0">
            <a:spAutoFit/>
          </a:bodyPr>
          <a:lstStyle/>
          <a:p>
            <a:pPr algn="l">
              <a:lnSpc>
                <a:spcPct val="130000"/>
              </a:lnSpc>
            </a:pPr>
            <a:r>
              <a:rPr lang="en-US" altLang="zh-CN" sz="2700" b="1" dirty="0">
                <a:latin typeface="Times New Roman" panose="02020603050405020304" pitchFamily="18" charset="0"/>
                <a:cs typeface="Times New Roman" panose="02020603050405020304" pitchFamily="18" charset="0"/>
              </a:rPr>
              <a:t>Kate:</a:t>
            </a:r>
            <a:r>
              <a:rPr lang="en-US" altLang="zh-CN" sz="2700" dirty="0">
                <a:latin typeface="Times New Roman" panose="02020603050405020304" pitchFamily="18" charset="0"/>
                <a:cs typeface="Times New Roman" panose="02020603050405020304" pitchFamily="18" charset="0"/>
              </a:rPr>
              <a:t> </a:t>
            </a:r>
            <a:r>
              <a:rPr lang="en-US" altLang="zh-CN" sz="2700" dirty="0" err="1">
                <a:latin typeface="Times New Roman" panose="02020603050405020304" pitchFamily="18" charset="0"/>
                <a:cs typeface="Times New Roman" panose="02020603050405020304" pitchFamily="18" charset="0"/>
              </a:rPr>
              <a:t>Yes,l</a:t>
            </a:r>
            <a:r>
              <a:rPr lang="en-US" altLang="zh-CN" sz="2700" dirty="0">
                <a:latin typeface="Times New Roman" panose="02020603050405020304" pitchFamily="18" charset="0"/>
                <a:cs typeface="Times New Roman" panose="02020603050405020304" pitchFamily="18" charset="0"/>
              </a:rPr>
              <a:t> have a bad </a:t>
            </a:r>
            <a:r>
              <a:rPr lang="en-US" altLang="zh-CN" sz="2700" dirty="0" err="1">
                <a:latin typeface="Times New Roman" panose="02020603050405020304" pitchFamily="18" charset="0"/>
                <a:cs typeface="Times New Roman" panose="02020603050405020304" pitchFamily="18" charset="0"/>
              </a:rPr>
              <a:t>cold.l'm</a:t>
            </a:r>
            <a:r>
              <a:rPr lang="en-US" altLang="zh-CN" sz="2700" dirty="0">
                <a:latin typeface="Times New Roman" panose="02020603050405020304" pitchFamily="18" charset="0"/>
                <a:cs typeface="Times New Roman" panose="02020603050405020304" pitchFamily="18" charset="0"/>
              </a:rPr>
              <a:t> afraid l can't go to school today?</a:t>
            </a:r>
            <a:endParaRPr lang="en-US" altLang="zh-CN" sz="2700" dirty="0">
              <a:latin typeface="Times New Roman" panose="02020603050405020304" pitchFamily="18" charset="0"/>
              <a:cs typeface="Times New Roman" panose="02020603050405020304" pitchFamily="18" charset="0"/>
            </a:endParaRPr>
          </a:p>
          <a:p>
            <a:pPr algn="l">
              <a:lnSpc>
                <a:spcPct val="130000"/>
              </a:lnSpc>
            </a:pPr>
            <a:r>
              <a:rPr lang="en-US" altLang="zh-CN" sz="2700" b="1" dirty="0">
                <a:latin typeface="Times New Roman" panose="02020603050405020304" pitchFamily="18" charset="0"/>
                <a:cs typeface="Times New Roman" panose="02020603050405020304" pitchFamily="18" charset="0"/>
              </a:rPr>
              <a:t>Miss Liu:</a:t>
            </a:r>
            <a:r>
              <a:rPr lang="en-US" altLang="zh-CN" sz="2700" dirty="0">
                <a:latin typeface="Times New Roman" panose="02020603050405020304" pitchFamily="18" charset="0"/>
                <a:cs typeface="Times New Roman" panose="02020603050405020304" pitchFamily="18" charset="0"/>
              </a:rPr>
              <a:t> Don't worry about your lessons.</a:t>
            </a:r>
            <a:endParaRPr lang="en-US" altLang="zh-CN" sz="2700" dirty="0">
              <a:latin typeface="Times New Roman" panose="02020603050405020304" pitchFamily="18" charset="0"/>
              <a:cs typeface="Times New Roman" panose="02020603050405020304" pitchFamily="18" charset="0"/>
            </a:endParaRPr>
          </a:p>
          <a:p>
            <a:pPr algn="l">
              <a:lnSpc>
                <a:spcPct val="130000"/>
              </a:lnSpc>
            </a:pPr>
            <a:r>
              <a:rPr lang="en-US" altLang="zh-CN" sz="2700" dirty="0">
                <a:latin typeface="Times New Roman" panose="02020603050405020304" pitchFamily="18" charset="0"/>
                <a:cs typeface="Times New Roman" panose="02020603050405020304" pitchFamily="18" charset="0"/>
              </a:rPr>
              <a:t>You should go to a doctor.</a:t>
            </a:r>
            <a:endParaRPr lang="en-US" altLang="zh-CN" sz="2700" dirty="0">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2938463" y="2731627"/>
            <a:ext cx="6365558" cy="2419124"/>
          </a:xfrm>
          <a:prstGeom prst="rect">
            <a:avLst/>
          </a:prstGeom>
          <a:noFill/>
        </p:spPr>
        <p:txBody>
          <a:bodyPr wrap="square" rtlCol="0" anchor="t">
            <a:spAutoFit/>
          </a:bodyPr>
          <a:lstStyle/>
          <a:p>
            <a:pPr>
              <a:lnSpc>
                <a:spcPct val="140000"/>
              </a:lnSpc>
            </a:pPr>
            <a:r>
              <a:rPr lang="zh-CN" altLang="en-US" sz="2700" b="1">
                <a:latin typeface="Times New Roman" panose="02020603050405020304" pitchFamily="18" charset="0"/>
                <a:cs typeface="Times New Roman" panose="02020603050405020304" pitchFamily="18" charset="0"/>
              </a:rPr>
              <a:t>Kate</a:t>
            </a:r>
            <a:r>
              <a:rPr lang="zh-CN" altLang="en-US" sz="2700">
                <a:latin typeface="Times New Roman" panose="02020603050405020304" pitchFamily="18" charset="0"/>
                <a:cs typeface="Times New Roman" panose="02020603050405020304" pitchFamily="18" charset="0"/>
              </a:rPr>
              <a:t>: </a:t>
            </a:r>
            <a:r>
              <a:rPr lang="en-US" altLang="zh-CN" sz="2700">
                <a:latin typeface="Times New Roman" panose="02020603050405020304" pitchFamily="18" charset="0"/>
                <a:cs typeface="Times New Roman" panose="02020603050405020304" pitchFamily="18" charset="0"/>
              </a:rPr>
              <a:t>Yes.My mum will take me to the doctor.</a:t>
            </a:r>
            <a:endParaRPr lang="zh-CN" altLang="en-US" sz="2700">
              <a:latin typeface="Times New Roman" panose="02020603050405020304" pitchFamily="18" charset="0"/>
              <a:cs typeface="Times New Roman" panose="02020603050405020304" pitchFamily="18" charset="0"/>
            </a:endParaRPr>
          </a:p>
          <a:p>
            <a:pPr>
              <a:lnSpc>
                <a:spcPct val="140000"/>
              </a:lnSpc>
            </a:pPr>
            <a:r>
              <a:rPr lang="zh-CN" altLang="en-US" sz="2700" b="1">
                <a:latin typeface="Times New Roman" panose="02020603050405020304" pitchFamily="18" charset="0"/>
                <a:cs typeface="Times New Roman" panose="02020603050405020304" pitchFamily="18" charset="0"/>
              </a:rPr>
              <a:t>Miss Liu:</a:t>
            </a:r>
            <a:r>
              <a:rPr lang="zh-CN" altLang="en-US" sz="2700">
                <a:latin typeface="Times New Roman" panose="02020603050405020304" pitchFamily="18" charset="0"/>
                <a:cs typeface="Times New Roman" panose="02020603050405020304" pitchFamily="18" charset="0"/>
              </a:rPr>
              <a:t> O</a:t>
            </a:r>
            <a:r>
              <a:rPr lang="en-US" altLang="zh-CN" sz="2700">
                <a:latin typeface="Times New Roman" panose="02020603050405020304" pitchFamily="18" charset="0"/>
                <a:cs typeface="Times New Roman" panose="02020603050405020304" pitchFamily="18" charset="0"/>
              </a:rPr>
              <a:t>k.Take good care of yourself.</a:t>
            </a:r>
            <a:endParaRPr lang="en-US" altLang="zh-CN" sz="2700">
              <a:latin typeface="Times New Roman" panose="02020603050405020304" pitchFamily="18" charset="0"/>
              <a:cs typeface="Times New Roman" panose="02020603050405020304" pitchFamily="18" charset="0"/>
            </a:endParaRPr>
          </a:p>
          <a:p>
            <a:pPr>
              <a:lnSpc>
                <a:spcPct val="140000"/>
              </a:lnSpc>
            </a:pPr>
            <a:r>
              <a:rPr lang="en-US" altLang="zh-CN" sz="2700" b="1">
                <a:latin typeface="Times New Roman" panose="02020603050405020304" pitchFamily="18" charset="0"/>
                <a:cs typeface="Times New Roman" panose="02020603050405020304" pitchFamily="18" charset="0"/>
              </a:rPr>
              <a:t>Kate:</a:t>
            </a:r>
            <a:r>
              <a:rPr lang="en-US" altLang="zh-CN" sz="2700">
                <a:latin typeface="Times New Roman" panose="02020603050405020304" pitchFamily="18" charset="0"/>
                <a:cs typeface="Times New Roman" panose="02020603050405020304" pitchFamily="18" charset="0"/>
              </a:rPr>
              <a:t>Thank you.</a:t>
            </a:r>
            <a:endParaRPr lang="en-US" altLang="zh-CN" sz="27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3000"/>
    </mc:Choice>
    <mc:Fallback>
      <p:transition spd="slow" advClick="0" advTm="3000"/>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3.0.1"/>
</p:tagLst>
</file>

<file path=ppt/tags/tag64.xml><?xml version="1.0" encoding="utf-8"?>
<p:tagLst xmlns:p="http://schemas.openxmlformats.org/presentationml/2006/main">
  <p:tag name="PA" val="v3.0.1"/>
</p:tagLst>
</file>

<file path=ppt/tags/tag65.xml><?xml version="1.0" encoding="utf-8"?>
<p:tagLst xmlns:p="http://schemas.openxmlformats.org/presentationml/2006/main">
  <p:tag name="PA" val="v3.0.1"/>
</p:tagLst>
</file>

<file path=ppt/tags/tag66.xml><?xml version="1.0" encoding="utf-8"?>
<p:tagLst xmlns:p="http://schemas.openxmlformats.org/presentationml/2006/main">
  <p:tag name="PA" val="v3.0.1"/>
</p:tagLst>
</file>

<file path=ppt/tags/tag67.xml><?xml version="1.0" encoding="utf-8"?>
<p:tagLst xmlns:p="http://schemas.openxmlformats.org/presentationml/2006/main">
  <p:tag name="PA" val="v3.0.1"/>
</p:tagLst>
</file>

<file path=ppt/tags/tag68.xml><?xml version="1.0" encoding="utf-8"?>
<p:tagLst xmlns:p="http://schemas.openxmlformats.org/presentationml/2006/main">
  <p:tag name="PA" val="v3.0.1"/>
</p:tagLst>
</file>

<file path=ppt/tags/tag69.xml><?xml version="1.0" encoding="utf-8"?>
<p:tagLst xmlns:p="http://schemas.openxmlformats.org/presentationml/2006/main">
  <p:tag name="PA" val="v3.0.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PA" val="v3.0.1"/>
</p:tagLst>
</file>

<file path=ppt/tags/tag71.xml><?xml version="1.0" encoding="utf-8"?>
<p:tagLst xmlns:p="http://schemas.openxmlformats.org/presentationml/2006/main">
  <p:tag name="PA" val="v3.0.1"/>
</p:tagLst>
</file>

<file path=ppt/tags/tag72.xml><?xml version="1.0" encoding="utf-8"?>
<p:tagLst xmlns:p="http://schemas.openxmlformats.org/presentationml/2006/main">
  <p:tag name="PA" val="v3.0.1"/>
</p:tagLst>
</file>

<file path=ppt/tags/tag73.xml><?xml version="1.0" encoding="utf-8"?>
<p:tagLst xmlns:p="http://schemas.openxmlformats.org/presentationml/2006/main">
  <p:tag name="PA" val="v3.0.1"/>
</p:tagLst>
</file>

<file path=ppt/tags/tag74.xml><?xml version="1.0" encoding="utf-8"?>
<p:tagLst xmlns:p="http://schemas.openxmlformats.org/presentationml/2006/main">
  <p:tag name="PA" val="v3.0.1"/>
</p:tagLst>
</file>

<file path=ppt/tags/tag75.xml><?xml version="1.0" encoding="utf-8"?>
<p:tagLst xmlns:p="http://schemas.openxmlformats.org/presentationml/2006/main">
  <p:tag name="PA" val="v3.0.1"/>
</p:tagLst>
</file>

<file path=ppt/tags/tag76.xml><?xml version="1.0" encoding="utf-8"?>
<p:tagLst xmlns:p="http://schemas.openxmlformats.org/presentationml/2006/main">
  <p:tag name="PA" val="v3.0.1"/>
</p:tagLst>
</file>

<file path=ppt/tags/tag77.xml><?xml version="1.0" encoding="utf-8"?>
<p:tagLst xmlns:p="http://schemas.openxmlformats.org/presentationml/2006/main">
  <p:tag name="PA" val="v3.0.1"/>
</p:tagLst>
</file>

<file path=ppt/tags/tag78.xml><?xml version="1.0" encoding="utf-8"?>
<p:tagLst xmlns:p="http://schemas.openxmlformats.org/presentationml/2006/main">
  <p:tag name="PA" val="v3.0.1"/>
</p:tagLst>
</file>

<file path=ppt/tags/tag79.xml><?xml version="1.0" encoding="utf-8"?>
<p:tagLst xmlns:p="http://schemas.openxmlformats.org/presentationml/2006/main">
  <p:tag name="PA" val="v3.0.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PP_MARK_KEY" val="d8af3606-1bf4-433f-9aaa-d3564a572af3"/>
  <p:tag name="COMMONDATA" val="eyJoZGlkIjoiNTEwZDYwYjA4ODUyYzA2MmI0M2EzZjhhMWY0NWI4YWEi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1414</Words>
  <Application>WPS 演示</Application>
  <PresentationFormat>全屏显示(16:9)</PresentationFormat>
  <Paragraphs>157</Paragraphs>
  <Slides>19</Slides>
  <Notes>8</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19</vt:i4>
      </vt:variant>
    </vt:vector>
  </HeadingPairs>
  <TitlesOfParts>
    <vt:vector size="38" baseType="lpstr">
      <vt:lpstr>Arial</vt:lpstr>
      <vt:lpstr>宋体</vt:lpstr>
      <vt:lpstr>Wingdings</vt:lpstr>
      <vt:lpstr>微软雅黑</vt:lpstr>
      <vt:lpstr>Wingdings</vt:lpstr>
      <vt:lpstr>Times New Roman</vt:lpstr>
      <vt:lpstr>冬青黑体简体中文 W3</vt:lpstr>
      <vt:lpstr>黑体</vt:lpstr>
      <vt:lpstr>仿宋</vt:lpstr>
      <vt:lpstr>Century Gothic</vt:lpstr>
      <vt:lpstr>Tahoma</vt:lpstr>
      <vt:lpstr>Arial Unicode MS</vt:lpstr>
      <vt:lpstr>Calibri</vt:lpstr>
      <vt:lpstr>站酷快乐体</vt:lpstr>
      <vt:lpstr>华文中宋</vt:lpstr>
      <vt:lpstr>华文琥珀</vt:lpstr>
      <vt:lpstr>Arial</vt:lpstr>
      <vt:lpstr>Yu Gothic UI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第一PPT模板网-WWW.1PPT.COM</dc:creator>
  <cp:lastModifiedBy>小树</cp:lastModifiedBy>
  <cp:revision>153</cp:revision>
  <dcterms:created xsi:type="dcterms:W3CDTF">2019-06-19T02:08:00Z</dcterms:created>
  <dcterms:modified xsi:type="dcterms:W3CDTF">2023-02-27T06:52:36Z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19595603E17B48BE890FDD47B59A3871</vt:lpwstr>
  </property>
</Properties>
</file>