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CCFF99"/>
    <a:srgbClr val="66FF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BAEF1-10A6-431E-9C96-2AE089C6936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01960-8D90-40E8-8B90-2FB47E5A26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E45BC-D28E-4B5F-B07A-1A3B86E0DF1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7F548-661B-4A44-99F7-BB8D2A6663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E3F2A-7237-44B4-BB18-43E2611B0D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D0348-AA6B-48D3-9BF0-B3D6B8FB9B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FCDBC-F3C6-4D18-B3F4-9BA30CD61A4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267EE-5BDD-4AEB-9C55-1016AB5574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12FA6-E932-4C1F-82F5-AF2824969CC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78D7-9CED-4880-9052-ECD53F4748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5BEBE-4FEB-4984-A1DC-D08A0397A5E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11AD7-1E09-4102-A29D-0B76BFC231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69EC6-4CF1-4E05-8DE6-C0B55670F3E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57660-8382-4AE6-8171-C3CBA1E8B9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73FD-92F9-4696-8E0F-9AE8019D6FC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1D0A-F5A0-4D0D-9DEA-7AE8284C07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E3C5-B36B-4B77-95B4-19C30F4F75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7491-C7EB-4BFC-9B4A-E0151A2644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102E5-D78D-467F-9056-27238EE1DF9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B7FE5-A683-4745-ADDB-047CA472E7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082D8-6B8C-4CD1-B66E-2897385911B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3A377-E856-49FE-B584-08A8D21884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295E5F3-B1FA-4E80-85F7-53098B6DC74D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DAB66D8-B730-42A2-9329-A5C200E6BE8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 1"/>
          <p:cNvSpPr>
            <a:spLocks noGrp="1"/>
          </p:cNvSpPr>
          <p:nvPr>
            <p:ph type="ctrTitle" idx="4294967295"/>
          </p:nvPr>
        </p:nvSpPr>
        <p:spPr>
          <a:xfrm>
            <a:off x="179512" y="1412776"/>
            <a:ext cx="8856984" cy="1470025"/>
          </a:xfrm>
        </p:spPr>
        <p:txBody>
          <a:bodyPr/>
          <a:lstStyle/>
          <a:p>
            <a:pPr eaLnBrk="1" hangingPunct="1"/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We’re </a:t>
            </a: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watching the games.</a:t>
            </a:r>
            <a:endParaRPr lang="zh-CN" alt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1267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1268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25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653088" y="476250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9933FF"/>
                </a:solidFill>
              </a:rPr>
              <a:t>just practise</a:t>
            </a:r>
            <a:endParaRPr lang="zh-CN" altLang="en-US" sz="3600">
              <a:solidFill>
                <a:srgbClr val="9933FF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50825" y="1341438"/>
            <a:ext cx="3962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What are you doing?</a:t>
            </a:r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We're playing tennis.</a:t>
            </a:r>
            <a:endParaRPr lang="zh-CN" altLang="en-US" sz="2800">
              <a:solidFill>
                <a:srgbClr val="66FF33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932363" y="1341438"/>
            <a:ext cx="3386137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你们在干什么？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我们在打网球。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  <p:pic>
        <p:nvPicPr>
          <p:cNvPr id="11272" name="Picture 8" descr="u=2681143491,1368535695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960000">
            <a:off x="1168400" y="3190875"/>
            <a:ext cx="3384550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2291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2292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653088" y="476250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9933FF"/>
                </a:solidFill>
              </a:rPr>
              <a:t>just practise</a:t>
            </a:r>
            <a:endParaRPr lang="zh-CN" altLang="en-US" sz="3600">
              <a:solidFill>
                <a:srgbClr val="9933FF"/>
              </a:solidFill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23850" y="1125538"/>
            <a:ext cx="43926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What are they doing?</a:t>
            </a:r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They're playing baseball.</a:t>
            </a:r>
            <a:endParaRPr lang="zh-CN" altLang="en-US" sz="2800">
              <a:solidFill>
                <a:srgbClr val="66FF33"/>
              </a:solidFill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643438" y="1412875"/>
            <a:ext cx="338613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你们在干什么？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他们在打棒球。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  <p:pic>
        <p:nvPicPr>
          <p:cNvPr id="12296" name="Picture 8" descr="240508-12110H3012945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40000">
            <a:off x="684213" y="2781300"/>
            <a:ext cx="263207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3315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3316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6513" y="44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653088" y="476250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9933FF"/>
                </a:solidFill>
              </a:rPr>
              <a:t>just practise</a:t>
            </a:r>
            <a:endParaRPr lang="zh-CN" altLang="en-US" sz="3600">
              <a:solidFill>
                <a:srgbClr val="9933FF"/>
              </a:solidFill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23850" y="1125538"/>
            <a:ext cx="43926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What are they doing?</a:t>
            </a:r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endParaRPr lang="zh-CN" altLang="en-US" sz="280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2800">
                <a:solidFill>
                  <a:srgbClr val="66FF33"/>
                </a:solidFill>
              </a:rPr>
              <a:t>They're playing badminton.</a:t>
            </a:r>
            <a:endParaRPr lang="zh-CN" altLang="en-US" sz="2800">
              <a:solidFill>
                <a:srgbClr val="66FF33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724525" y="1700213"/>
            <a:ext cx="3095625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你们在干什么？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他们在打羽毛球。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  <p:pic>
        <p:nvPicPr>
          <p:cNvPr id="13320" name="Picture 8" descr="u=2124169099,1959519103&amp;fm=21&amp;gp=0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825" y="3933825"/>
            <a:ext cx="5113338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4340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365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15963" y="1176338"/>
            <a:ext cx="31353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342" name="WordArt 6"/>
          <p:cNvSpPr>
            <a:spLocks noChangeArrowheads="1" noChangeShapeType="1"/>
          </p:cNvSpPr>
          <p:nvPr/>
        </p:nvSpPr>
        <p:spPr bwMode="auto">
          <a:xfrm>
            <a:off x="468313" y="188913"/>
            <a:ext cx="4157662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roles play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92725" y="981075"/>
            <a:ext cx="34829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每两个人一组，将以下句型进行练习</a:t>
            </a:r>
            <a:endParaRPr lang="zh-CN" altLang="en-US" sz="3200"/>
          </a:p>
        </p:txBody>
      </p:sp>
      <p:pic>
        <p:nvPicPr>
          <p:cNvPr id="14344" name="Picture 8" descr="u=749078732,30664019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73463"/>
            <a:ext cx="3603625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5364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68313" y="333375"/>
            <a:ext cx="20875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</a:rPr>
              <a:t>句型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50825" y="1341438"/>
            <a:ext cx="45212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A.What are you doing?</a:t>
            </a:r>
            <a:endParaRPr lang="zh-CN" altLang="en-US" sz="2800" dirty="0"/>
          </a:p>
          <a:p>
            <a:pPr eaLnBrk="1" hangingPunct="1"/>
            <a:endParaRPr lang="zh-CN" altLang="en-US" sz="2800" dirty="0"/>
          </a:p>
          <a:p>
            <a:pPr eaLnBrk="1" hangingPunct="1"/>
            <a:r>
              <a:rPr lang="zh-CN" altLang="en-US" sz="2800" dirty="0"/>
              <a:t>B.We're playing______.</a:t>
            </a:r>
            <a:endParaRPr lang="zh-CN" altLang="en-US" sz="2800" dirty="0"/>
          </a:p>
          <a:p>
            <a:pPr eaLnBrk="1" hangingPunct="1"/>
            <a:endParaRPr lang="zh-CN" altLang="en-US" sz="2800" dirty="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79388" y="3429000"/>
            <a:ext cx="49672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66FF33"/>
                </a:solidFill>
              </a:rPr>
              <a:t>ping-pong </a:t>
            </a:r>
            <a:endParaRPr lang="zh-CN" altLang="en-US" sz="4000" dirty="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4000" dirty="0">
                <a:solidFill>
                  <a:schemeClr val="accent2"/>
                </a:solidFill>
              </a:rPr>
              <a:t>baseball</a:t>
            </a:r>
            <a:endParaRPr lang="zh-CN" altLang="en-US" sz="4000" dirty="0">
              <a:solidFill>
                <a:schemeClr val="accent2"/>
              </a:solidFill>
            </a:endParaRPr>
          </a:p>
          <a:p>
            <a:pPr eaLnBrk="1" hangingPunct="1"/>
            <a:r>
              <a:rPr lang="zh-CN" altLang="en-US" sz="4000" dirty="0">
                <a:solidFill>
                  <a:srgbClr val="9933FF"/>
                </a:solidFill>
              </a:rPr>
              <a:t>badminton </a:t>
            </a:r>
            <a:endParaRPr lang="zh-CN" altLang="en-US" sz="4000" dirty="0">
              <a:solidFill>
                <a:srgbClr val="9933FF"/>
              </a:solidFill>
            </a:endParaRPr>
          </a:p>
          <a:p>
            <a:pPr eaLnBrk="1" hangingPunct="1"/>
            <a:r>
              <a:rPr lang="zh-CN" altLang="en-US" sz="4000" dirty="0">
                <a:solidFill>
                  <a:srgbClr val="0000FF"/>
                </a:solidFill>
              </a:rPr>
              <a:t>tennis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797550" y="1701800"/>
            <a:ext cx="309562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你们在干什么？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我们在打_____。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6388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36513" y="-26988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68313" y="333375"/>
            <a:ext cx="20875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句型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23850" y="1485900"/>
            <a:ext cx="45212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A.What are they doing?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B.They're playing______.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79388" y="3429000"/>
            <a:ext cx="49672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66FF33"/>
                </a:solidFill>
              </a:rPr>
              <a:t>ping-pong </a:t>
            </a:r>
            <a:endParaRPr lang="zh-CN" altLang="en-US" sz="400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4000">
                <a:solidFill>
                  <a:schemeClr val="accent2"/>
                </a:solidFill>
              </a:rPr>
              <a:t>baseball</a:t>
            </a:r>
            <a:endParaRPr lang="zh-CN" altLang="en-US" sz="4000">
              <a:solidFill>
                <a:schemeClr val="accent2"/>
              </a:solidFill>
            </a:endParaRPr>
          </a:p>
          <a:p>
            <a:pPr eaLnBrk="1" hangingPunct="1"/>
            <a:r>
              <a:rPr lang="zh-CN" altLang="en-US" sz="4000">
                <a:solidFill>
                  <a:srgbClr val="9933FF"/>
                </a:solidFill>
              </a:rPr>
              <a:t>badminton </a:t>
            </a:r>
            <a:endParaRPr lang="zh-CN" altLang="en-US" sz="4000">
              <a:solidFill>
                <a:srgbClr val="9933FF"/>
              </a:solidFill>
            </a:endParaRPr>
          </a:p>
          <a:p>
            <a:pPr eaLnBrk="1" hangingPunct="1"/>
            <a:r>
              <a:rPr lang="zh-CN" altLang="en-US" sz="4000">
                <a:solidFill>
                  <a:srgbClr val="0000FF"/>
                </a:solidFill>
              </a:rPr>
              <a:t>tennis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797550" y="1701800"/>
            <a:ext cx="309562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你们在干什么？</a:t>
            </a:r>
            <a:endParaRPr lang="zh-CN" altLang="en-US" sz="2800"/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/>
              <a:t>他们在打_____。</a:t>
            </a:r>
            <a:endParaRPr lang="zh-CN" altLang="en-US" sz="2800"/>
          </a:p>
          <a:p>
            <a:pPr eaLnBrk="1" hangingPunct="1"/>
            <a:endParaRPr lang="zh-CN" altLang="en-US"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7412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36513" y="4445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41195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i="1"/>
              <a:t>Review</a:t>
            </a:r>
            <a:endParaRPr lang="zh-CN" altLang="en-US" sz="4400" b="1" i="1"/>
          </a:p>
        </p:txBody>
      </p:sp>
      <p:pic>
        <p:nvPicPr>
          <p:cNvPr id="17414" name="Picture 6" descr="u=90499777,1617581698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404813"/>
            <a:ext cx="19812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u=2331642105,780361344&amp;fm=21&amp;gp=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052513"/>
            <a:ext cx="2160588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987675" y="2133600"/>
            <a:ext cx="16097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tennis</a:t>
            </a:r>
            <a:endParaRPr lang="zh-CN" altLang="en-US" sz="320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364163" y="2709863"/>
            <a:ext cx="30972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ping-pong</a:t>
            </a:r>
            <a:endParaRPr lang="zh-CN" altLang="en-US" sz="2800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 rot="-60000">
            <a:off x="2555875" y="3717925"/>
            <a:ext cx="1439863" cy="1223963"/>
          </a:xfrm>
          <a:custGeom>
            <a:avLst/>
            <a:gdLst>
              <a:gd name="T0" fmla="*/ 1028502 w 21600"/>
              <a:gd name="T1" fmla="*/ 0 h 21600"/>
              <a:gd name="T2" fmla="*/ 617075 w 21600"/>
              <a:gd name="T3" fmla="*/ 349679 h 21600"/>
              <a:gd name="T4" fmla="*/ 411361 w 21600"/>
              <a:gd name="T5" fmla="*/ 524548 h 21600"/>
              <a:gd name="T6" fmla="*/ 0 w 21600"/>
              <a:gd name="T7" fmla="*/ 874283 h 21600"/>
              <a:gd name="T8" fmla="*/ 411361 w 21600"/>
              <a:gd name="T9" fmla="*/ 1223963 h 21600"/>
              <a:gd name="T10" fmla="*/ 822788 w 21600"/>
              <a:gd name="T11" fmla="*/ 1049095 h 21600"/>
              <a:gd name="T12" fmla="*/ 1234149 w 21600"/>
              <a:gd name="T13" fmla="*/ 699415 h 21600"/>
              <a:gd name="T14" fmla="*/ 1439863 w 21600"/>
              <a:gd name="T15" fmla="*/ 349679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7380288" y="2060575"/>
            <a:ext cx="792162" cy="1225550"/>
          </a:xfrm>
          <a:prstGeom prst="curvedLeftArrow">
            <a:avLst>
              <a:gd name="adj1" fmla="val 30942"/>
              <a:gd name="adj2" fmla="val 6188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8436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u=2124169099,1959519103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717925"/>
            <a:ext cx="44989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 descr="u=2681143491,1368535695&amp;fm=21&amp;gp=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00000">
            <a:off x="468313" y="476250"/>
            <a:ext cx="338455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219700" y="406400"/>
            <a:ext cx="29130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badminton</a:t>
            </a:r>
            <a:endParaRPr lang="zh-CN" altLang="en-US" sz="360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55650" y="5518150"/>
            <a:ext cx="2663825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baseball</a:t>
            </a:r>
            <a:endParaRPr lang="zh-CN" altLang="en-US" sz="4000"/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>
            <a:off x="2051050" y="3933825"/>
            <a:ext cx="936625" cy="1006475"/>
          </a:xfrm>
          <a:prstGeom prst="downArrow">
            <a:avLst>
              <a:gd name="adj1" fmla="val 50000"/>
              <a:gd name="adj2" fmla="val 268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6445250" y="1412875"/>
            <a:ext cx="287338" cy="2232025"/>
          </a:xfrm>
          <a:prstGeom prst="downArrow">
            <a:avLst>
              <a:gd name="adj1" fmla="val 50000"/>
              <a:gd name="adj2" fmla="val 1941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9460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WordArt 5"/>
          <p:cNvSpPr>
            <a:spLocks noChangeArrowheads="1" noChangeShapeType="1"/>
          </p:cNvSpPr>
          <p:nvPr/>
        </p:nvSpPr>
        <p:spPr bwMode="auto">
          <a:xfrm rot="540000">
            <a:off x="1260475" y="333375"/>
            <a:ext cx="3937000" cy="19732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8313" y="2925763"/>
            <a:ext cx="451961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i="1" dirty="0">
                <a:cs typeface="Arial" panose="020B0604020202020204" pitchFamily="34" charset="0"/>
              </a:rPr>
              <a:t>1.记忆学过的单词</a:t>
            </a:r>
            <a:endParaRPr lang="zh-CN" altLang="en-US" sz="3600" b="1" i="1" dirty="0">
              <a:cs typeface="Arial" panose="020B0604020202020204" pitchFamily="34" charset="0"/>
            </a:endParaRPr>
          </a:p>
          <a:p>
            <a:pPr eaLnBrk="1" hangingPunct="1"/>
            <a:endParaRPr lang="zh-CN" altLang="en-US" sz="3600" b="1" i="1" dirty="0"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3600" b="1" i="1" dirty="0">
                <a:cs typeface="Arial" panose="020B0604020202020204" pitchFamily="34" charset="0"/>
              </a:rPr>
              <a:t>2.make sentences</a:t>
            </a:r>
            <a:endParaRPr lang="zh-CN" altLang="en-US" sz="3600" b="1" i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-984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 descr="c07905ce36d3d5397c5b42683a87e950342ab04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407" y="1052513"/>
            <a:ext cx="5253038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3076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95288" y="692150"/>
            <a:ext cx="525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</a:rPr>
              <a:t>learning new words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68313" y="1989138"/>
            <a:ext cx="4348162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cs typeface="Arial" panose="020B0604020202020204" pitchFamily="34" charset="0"/>
              </a:rPr>
              <a:t>ping-pong 乒乓球</a:t>
            </a:r>
            <a:endParaRPr lang="zh-CN" altLang="en-US" sz="3600" dirty="0">
              <a:cs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3600" dirty="0"/>
              <a:t>tennis       网球</a:t>
            </a:r>
            <a:endParaRPr lang="zh-CN" altLang="en-US" sz="3600" dirty="0"/>
          </a:p>
          <a:p>
            <a:pPr eaLnBrk="1" hangingPunct="1"/>
            <a:endParaRPr lang="zh-CN" altLang="en-US" dirty="0"/>
          </a:p>
        </p:txBody>
      </p:sp>
      <p:pic>
        <p:nvPicPr>
          <p:cNvPr id="3079" name="Picture 7" descr="u=90499777,1617581698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260000">
            <a:off x="5457825" y="1122363"/>
            <a:ext cx="19812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80" name="Picture 8" descr="u=2331642105,780361344&amp;fm=21&amp;gp=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4124325"/>
            <a:ext cx="19748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9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4100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3850" y="836613"/>
            <a:ext cx="62928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Learning new words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23850" y="1917700"/>
            <a:ext cx="4767263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cs typeface="Arial" panose="020B0604020202020204" pitchFamily="34" charset="0"/>
              </a:rPr>
              <a:t>badminton  羽毛球</a:t>
            </a:r>
            <a:endParaRPr lang="zh-CN" altLang="en-US" sz="3600" dirty="0">
              <a:cs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3600" dirty="0">
                <a:cs typeface="Arial" panose="020B0604020202020204" pitchFamily="34" charset="0"/>
              </a:rPr>
              <a:t>baseball      棒球</a:t>
            </a:r>
            <a:endParaRPr lang="zh-CN" altLang="en-US" sz="3600" dirty="0">
              <a:cs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cs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cs typeface="Arial" panose="020B0604020202020204" pitchFamily="34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836613"/>
            <a:ext cx="31035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005263"/>
            <a:ext cx="3240087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12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5124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72723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learning new words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619250" y="2636838"/>
            <a:ext cx="46672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play 打，玩</a:t>
            </a:r>
            <a:endParaRPr lang="zh-CN" altLang="en-US" sz="3600" b="1" dirty="0"/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be doing 正在做...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6147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6148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36513" y="-26988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55625" y="731838"/>
            <a:ext cx="77612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Let's do some exercises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11188" y="2060575"/>
            <a:ext cx="360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11188" y="1773238"/>
            <a:ext cx="34607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 play ping-pong</a:t>
            </a:r>
            <a:endParaRPr lang="zh-CN" altLang="en-US" sz="3600"/>
          </a:p>
        </p:txBody>
      </p:sp>
      <p:pic>
        <p:nvPicPr>
          <p:cNvPr id="6152" name="Picture 8" descr="u=90499777,1617581698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260000">
            <a:off x="1044575" y="3357563"/>
            <a:ext cx="19812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71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7172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55625" y="731838"/>
            <a:ext cx="77612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Let's do some exercises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11188" y="1773238"/>
            <a:ext cx="34607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play badminton</a:t>
            </a:r>
            <a:endParaRPr lang="zh-CN" altLang="en-US" sz="3600"/>
          </a:p>
        </p:txBody>
      </p:sp>
      <p:pic>
        <p:nvPicPr>
          <p:cNvPr id="7175" name="Picture 7" descr="u=1998139492,1821753084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900000">
            <a:off x="847725" y="2943225"/>
            <a:ext cx="4430713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8195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8196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25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68313" y="620713"/>
            <a:ext cx="77612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Let's do some exercises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84213" y="1989138"/>
            <a:ext cx="39576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84213" y="1773238"/>
            <a:ext cx="34813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play baseball</a:t>
            </a:r>
            <a:endParaRPr lang="zh-CN" altLang="en-US" sz="3600"/>
          </a:p>
        </p:txBody>
      </p:sp>
      <p:pic>
        <p:nvPicPr>
          <p:cNvPr id="8200" name="Picture 8" descr="Redocn_2012062815421374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3068638"/>
            <a:ext cx="51244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9219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9220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6513" y="44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68313" y="620713"/>
            <a:ext cx="77612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00FF"/>
                </a:solidFill>
              </a:rPr>
              <a:t>Let's do some exercises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55650" y="1773238"/>
            <a:ext cx="33718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play tennis</a:t>
            </a:r>
            <a:endParaRPr lang="zh-CN" altLang="en-US" sz="3600"/>
          </a:p>
        </p:txBody>
      </p:sp>
      <p:pic>
        <p:nvPicPr>
          <p:cNvPr id="9223" name="图片 7" descr="medium-326de312-e4ad-4330-badd-85f5160209cf1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727325"/>
            <a:ext cx="6227762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024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pic>
        <p:nvPicPr>
          <p:cNvPr id="10244" name="图片 3" descr="200982720563336007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365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50825" y="1341438"/>
            <a:ext cx="39624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66FF33"/>
                </a:solidFill>
              </a:rPr>
              <a:t>What are you doing?</a:t>
            </a:r>
            <a:endParaRPr lang="zh-CN" altLang="en-US" sz="3600" dirty="0">
              <a:solidFill>
                <a:srgbClr val="66FF33"/>
              </a:solidFill>
            </a:endParaRPr>
          </a:p>
          <a:p>
            <a:pPr eaLnBrk="1" hangingPunct="1"/>
            <a:endParaRPr lang="zh-CN" altLang="en-US" sz="3600" dirty="0">
              <a:solidFill>
                <a:srgbClr val="66FF33"/>
              </a:solidFill>
            </a:endParaRPr>
          </a:p>
          <a:p>
            <a:pPr eaLnBrk="1" hangingPunct="1"/>
            <a:r>
              <a:rPr lang="zh-CN" altLang="en-US" sz="3600" dirty="0">
                <a:solidFill>
                  <a:srgbClr val="66FF33"/>
                </a:solidFill>
              </a:rPr>
              <a:t>We're playing ping-pong.</a:t>
            </a:r>
            <a:endParaRPr lang="zh-CN" altLang="en-US" sz="3600" dirty="0">
              <a:solidFill>
                <a:srgbClr val="66FF33"/>
              </a:solidFill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653088" y="476250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9933FF"/>
                </a:solidFill>
              </a:rPr>
              <a:t>just practise</a:t>
            </a:r>
            <a:endParaRPr lang="zh-CN" altLang="en-US" sz="3600" dirty="0">
              <a:solidFill>
                <a:srgbClr val="9933FF"/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563938" y="1628775"/>
            <a:ext cx="3386137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/>
              <a:t>你们在干什么？</a:t>
            </a:r>
            <a:endParaRPr lang="zh-CN" altLang="en-US" sz="3600" dirty="0"/>
          </a:p>
          <a:p>
            <a:pPr eaLnBrk="1" hangingPunct="1"/>
            <a:endParaRPr lang="zh-CN" altLang="en-US" sz="3600" dirty="0"/>
          </a:p>
          <a:p>
            <a:pPr eaLnBrk="1" hangingPunct="1"/>
            <a:r>
              <a:rPr lang="zh-CN" altLang="en-US" sz="3600" dirty="0"/>
              <a:t>我们在打乒乓球。</a:t>
            </a:r>
            <a:endParaRPr lang="zh-CN" altLang="en-US" sz="3600" dirty="0"/>
          </a:p>
          <a:p>
            <a:pPr eaLnBrk="1" hangingPunct="1"/>
            <a:endParaRPr lang="zh-CN" altLang="en-US" sz="2800" dirty="0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5288" y="4508500"/>
            <a:ext cx="6191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be  doing 表示正在进行......，</a:t>
            </a:r>
            <a:endParaRPr lang="zh-CN" altLang="en-US" sz="36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c96ed92-d6cb-40e6-882e-710ae81f4f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WPS 演示</Application>
  <PresentationFormat>全屏显示(4:3)</PresentationFormat>
  <Paragraphs>139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Unit 6 We’re watching the games.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 We’re watching the games.</dc:title>
  <dc:creator>第一PPT模板网-WWW.1PPT.COM</dc:creator>
  <cp:lastModifiedBy>小树</cp:lastModifiedBy>
  <cp:revision>4</cp:revision>
  <dcterms:created xsi:type="dcterms:W3CDTF">2015-05-07T03:59:00Z</dcterms:created>
  <dcterms:modified xsi:type="dcterms:W3CDTF">2023-02-27T06:54:29Z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2A51290699C94FBE9A18746A11CA853A</vt:lpwstr>
  </property>
</Properties>
</file>