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18"/>
  </p:handoutMasterIdLst>
  <p:sldIdLst>
    <p:sldId id="256" r:id="rId4"/>
    <p:sldId id="277" r:id="rId6"/>
    <p:sldId id="294" r:id="rId7"/>
    <p:sldId id="313" r:id="rId8"/>
    <p:sldId id="302" r:id="rId9"/>
    <p:sldId id="286" r:id="rId10"/>
    <p:sldId id="311" r:id="rId11"/>
    <p:sldId id="312" r:id="rId12"/>
    <p:sldId id="301" r:id="rId13"/>
    <p:sldId id="300" r:id="rId14"/>
    <p:sldId id="303" r:id="rId15"/>
    <p:sldId id="274" r:id="rId16"/>
    <p:sldId id="264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3333FF"/>
    <a:srgbClr val="82C115"/>
    <a:srgbClr val="FFFFFF"/>
    <a:srgbClr val="009900"/>
    <a:srgbClr val="00CC00"/>
    <a:srgbClr val="FF33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5811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AE2D89F-89DC-4748-8921-D48C7E91239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F5621EDC-4D53-4EF3-9D1E-E9E28697C62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97E982-923A-41DD-80AE-44D9A6B9B80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929D7AAA-B754-4F7E-B10F-88196258185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BBBDB167-DAAD-45EA-A941-05614E343DAE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BF9A8F82-27FE-49A6-B8C8-FEE123B69A08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E86CE208-E45C-4D4A-8411-F2D6C4E21BAF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46706D36-C49E-453E-B3A7-122920C86263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zh-CN" altLang="en-US" smtClean="0"/>
              <a:t>单击图片可播放动画。</a:t>
            </a:r>
            <a:endParaRPr lang="zh-CN" altLang="en-US" smtClean="0"/>
          </a:p>
          <a:p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7E39216B-B62A-4EBC-B5EE-6ED106EA65F3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1A15FF2D-D24F-44A9-9D8B-4584C83633D7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模板：</a:t>
            </a:r>
            <a:r>
              <a:rPr lang="en-US" altLang="zh-CN" smtClean="0">
                <a:solidFill>
                  <a:srgbClr val="4A452A"/>
                </a:solidFill>
                <a:hlinkClick r:id="rId3"/>
              </a:rPr>
              <a:t>www.1ppt.com/moban/</a:t>
            </a:r>
            <a:r>
              <a:rPr lang="en-US" altLang="zh-CN" smtClean="0">
                <a:solidFill>
                  <a:srgbClr val="4A452A"/>
                </a:solidFill>
              </a:rPr>
              <a:t>                  PPT</a:t>
            </a:r>
            <a:r>
              <a:rPr lang="zh-CN" altLang="en-US" smtClean="0">
                <a:solidFill>
                  <a:srgbClr val="4A452A"/>
                </a:solidFill>
              </a:rPr>
              <a:t>素材：</a:t>
            </a:r>
            <a:r>
              <a:rPr lang="en-US" altLang="zh-CN" smtClean="0">
                <a:solidFill>
                  <a:srgbClr val="4A452A"/>
                </a:solidFill>
                <a:hlinkClick r:id="rId4"/>
              </a:rPr>
              <a:t>www.1ppt.com/sucai/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背景：</a:t>
            </a:r>
            <a:r>
              <a:rPr lang="en-US" altLang="zh-CN" smtClean="0">
                <a:solidFill>
                  <a:srgbClr val="4A452A"/>
                </a:solidFill>
                <a:hlinkClick r:id="rId5"/>
              </a:rPr>
              <a:t>www.1ppt.com/beijing/</a:t>
            </a:r>
            <a:r>
              <a:rPr lang="en-US" altLang="zh-CN" smtClean="0">
                <a:solidFill>
                  <a:srgbClr val="4A452A"/>
                </a:solidFill>
              </a:rPr>
              <a:t>                   PPT</a:t>
            </a:r>
            <a:r>
              <a:rPr lang="zh-CN" altLang="en-US" smtClean="0">
                <a:solidFill>
                  <a:srgbClr val="4A452A"/>
                </a:solidFill>
              </a:rPr>
              <a:t>图表：</a:t>
            </a:r>
            <a:r>
              <a:rPr lang="en-US" altLang="zh-CN" smtClean="0">
                <a:solidFill>
                  <a:srgbClr val="4A452A"/>
                </a:solidFill>
                <a:hlinkClick r:id="rId6"/>
              </a:rPr>
              <a:t>www.1ppt.com/tubiao/</a:t>
            </a:r>
            <a:r>
              <a:rPr lang="en-US" altLang="zh-CN" smtClean="0">
                <a:solidFill>
                  <a:srgbClr val="4A452A"/>
                </a:solidFill>
              </a:rPr>
              <a:t>     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下载：</a:t>
            </a:r>
            <a:r>
              <a:rPr lang="en-US" altLang="zh-CN" smtClean="0">
                <a:solidFill>
                  <a:srgbClr val="4A452A"/>
                </a:solidFill>
                <a:hlinkClick r:id="rId7"/>
              </a:rPr>
              <a:t>www.1ppt.com/xiazai/</a:t>
            </a:r>
            <a:r>
              <a:rPr lang="en-US" altLang="zh-CN" smtClean="0">
                <a:solidFill>
                  <a:srgbClr val="4A452A"/>
                </a:solidFill>
              </a:rPr>
              <a:t>                     PPT</a:t>
            </a:r>
            <a:r>
              <a:rPr lang="zh-CN" altLang="en-US" smtClean="0">
                <a:solidFill>
                  <a:srgbClr val="4A452A"/>
                </a:solidFill>
              </a:rPr>
              <a:t>教程： </a:t>
            </a:r>
            <a:r>
              <a:rPr lang="en-US" altLang="zh-CN" smtClean="0">
                <a:solidFill>
                  <a:srgbClr val="4A452A"/>
                </a:solidFill>
                <a:hlinkClick r:id="rId8"/>
              </a:rPr>
              <a:t>www.1ppt.com/powerpoint/</a:t>
            </a:r>
            <a:r>
              <a:rPr lang="en-US" altLang="zh-CN" smtClean="0">
                <a:solidFill>
                  <a:srgbClr val="4A452A"/>
                </a:solidFill>
              </a:rPr>
              <a:t>     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资料下载：</a:t>
            </a:r>
            <a:r>
              <a:rPr lang="en-US" altLang="zh-CN" smtClean="0">
                <a:solidFill>
                  <a:srgbClr val="4A452A"/>
                </a:solidFill>
                <a:hlinkClick r:id="rId9"/>
              </a:rPr>
              <a:t>www.1ppt.com/ziliao/</a:t>
            </a:r>
            <a:r>
              <a:rPr lang="en-US" altLang="zh-CN" smtClean="0">
                <a:solidFill>
                  <a:srgbClr val="4A452A"/>
                </a:solidFill>
              </a:rPr>
              <a:t>                   </a:t>
            </a:r>
            <a:r>
              <a:rPr lang="zh-CN" altLang="en-US" smtClean="0">
                <a:solidFill>
                  <a:srgbClr val="4A452A"/>
                </a:solidFill>
              </a:rPr>
              <a:t>范文下载：</a:t>
            </a:r>
            <a:r>
              <a:rPr lang="en-US" altLang="zh-CN" smtClean="0">
                <a:solidFill>
                  <a:srgbClr val="4A452A"/>
                </a:solidFill>
                <a:hlinkClick r:id="rId10"/>
              </a:rPr>
              <a:t>www.1ppt.com/fanwen/</a:t>
            </a:r>
            <a:r>
              <a:rPr lang="en-US" altLang="zh-CN" smtClean="0">
                <a:solidFill>
                  <a:srgbClr val="4A452A"/>
                </a:solidFill>
              </a:rPr>
              <a:t>            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试卷下载：</a:t>
            </a:r>
            <a:r>
              <a:rPr lang="en-US" altLang="zh-CN" smtClean="0">
                <a:solidFill>
                  <a:srgbClr val="4A452A"/>
                </a:solidFill>
                <a:hlinkClick r:id="rId11"/>
              </a:rPr>
              <a:t>www.1ppt.com/shiti/</a:t>
            </a:r>
            <a:r>
              <a:rPr lang="en-US" altLang="zh-CN" smtClean="0">
                <a:solidFill>
                  <a:srgbClr val="4A452A"/>
                </a:solidFill>
              </a:rPr>
              <a:t>                     </a:t>
            </a:r>
            <a:r>
              <a:rPr lang="zh-CN" altLang="en-US" smtClean="0">
                <a:solidFill>
                  <a:srgbClr val="4A452A"/>
                </a:solidFill>
              </a:rPr>
              <a:t>教案下载：</a:t>
            </a:r>
            <a:r>
              <a:rPr lang="en-US" altLang="zh-CN" smtClean="0">
                <a:solidFill>
                  <a:srgbClr val="4A452A"/>
                </a:solidFill>
                <a:hlinkClick r:id="rId12"/>
              </a:rPr>
              <a:t>www.1ppt.com/jiaoan/</a:t>
            </a:r>
            <a:r>
              <a:rPr lang="en-US" altLang="zh-CN" smtClean="0">
                <a:solidFill>
                  <a:srgbClr val="4A452A"/>
                </a:solidFill>
              </a:rPr>
              <a:t>              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en-US" altLang="zh-CN" smtClean="0">
                <a:solidFill>
                  <a:srgbClr val="4A452A"/>
                </a:solidFill>
              </a:rPr>
              <a:t>PPT</a:t>
            </a:r>
            <a:r>
              <a:rPr lang="zh-CN" altLang="en-US" smtClean="0">
                <a:solidFill>
                  <a:srgbClr val="4A452A"/>
                </a:solidFill>
              </a:rPr>
              <a:t>论坛：</a:t>
            </a:r>
            <a:r>
              <a:rPr lang="en-US" altLang="zh-CN" smtClean="0">
                <a:solidFill>
                  <a:srgbClr val="4A452A"/>
                </a:solidFill>
                <a:hlinkClick r:id="rId13"/>
              </a:rPr>
              <a:t>www.1ppt.cn</a:t>
            </a:r>
            <a:r>
              <a:rPr lang="en-US" altLang="zh-CN" smtClean="0">
                <a:solidFill>
                  <a:srgbClr val="4A452A"/>
                </a:solidFill>
              </a:rPr>
              <a:t>                                      PPT</a:t>
            </a:r>
            <a:r>
              <a:rPr lang="zh-CN" altLang="en-US" smtClean="0">
                <a:solidFill>
                  <a:srgbClr val="4A452A"/>
                </a:solidFill>
              </a:rPr>
              <a:t>课件：</a:t>
            </a:r>
            <a:r>
              <a:rPr lang="en-US" altLang="zh-CN" smtClean="0">
                <a:solidFill>
                  <a:srgbClr val="4A452A"/>
                </a:solidFill>
                <a:hlinkClick r:id="rId14"/>
              </a:rPr>
              <a:t>www.1ppt.com/kejian/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语文课件：</a:t>
            </a:r>
            <a:r>
              <a:rPr lang="en-US" altLang="zh-CN" smtClean="0">
                <a:solidFill>
                  <a:srgbClr val="4A452A"/>
                </a:solidFill>
                <a:hlinkClick r:id="rId15"/>
              </a:rPr>
              <a:t>www.1ppt.com/kejian/yuwen/</a:t>
            </a:r>
            <a:r>
              <a:rPr lang="en-US" altLang="zh-CN" smtClean="0">
                <a:solidFill>
                  <a:srgbClr val="4A452A"/>
                </a:solidFill>
              </a:rPr>
              <a:t>    </a:t>
            </a:r>
            <a:r>
              <a:rPr lang="zh-CN" altLang="en-US" smtClean="0">
                <a:solidFill>
                  <a:srgbClr val="4A452A"/>
                </a:solidFill>
              </a:rPr>
              <a:t>数学课件：</a:t>
            </a:r>
            <a:r>
              <a:rPr lang="en-US" altLang="zh-CN" smtClean="0">
                <a:solidFill>
                  <a:srgbClr val="4A452A"/>
                </a:solidFill>
                <a:hlinkClick r:id="rId16"/>
              </a:rPr>
              <a:t>www.1ppt.com/kejian/shuxue/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英语课件：</a:t>
            </a:r>
            <a:r>
              <a:rPr lang="en-US" altLang="zh-CN" smtClean="0">
                <a:solidFill>
                  <a:srgbClr val="4A452A"/>
                </a:solidFill>
                <a:hlinkClick r:id="rId17"/>
              </a:rPr>
              <a:t>www.1ppt.com/kejian/yingyu/</a:t>
            </a:r>
            <a:r>
              <a:rPr lang="en-US" altLang="zh-CN" smtClean="0">
                <a:solidFill>
                  <a:srgbClr val="4A452A"/>
                </a:solidFill>
              </a:rPr>
              <a:t>    </a:t>
            </a:r>
            <a:r>
              <a:rPr lang="zh-CN" altLang="en-US" smtClean="0">
                <a:solidFill>
                  <a:srgbClr val="4A452A"/>
                </a:solidFill>
              </a:rPr>
              <a:t>美术课件：</a:t>
            </a:r>
            <a:r>
              <a:rPr lang="en-US" altLang="zh-CN" smtClean="0">
                <a:solidFill>
                  <a:srgbClr val="4A452A"/>
                </a:solidFill>
                <a:hlinkClick r:id="rId18"/>
              </a:rPr>
              <a:t>www.1ppt.com/kejian/meishu/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科学课件：</a:t>
            </a:r>
            <a:r>
              <a:rPr lang="en-US" altLang="zh-CN" smtClean="0">
                <a:solidFill>
                  <a:srgbClr val="4A452A"/>
                </a:solidFill>
                <a:hlinkClick r:id="rId19"/>
              </a:rPr>
              <a:t>www.1ppt.com/kejian/kexue/</a:t>
            </a:r>
            <a:r>
              <a:rPr lang="en-US" altLang="zh-CN" smtClean="0">
                <a:solidFill>
                  <a:srgbClr val="4A452A"/>
                </a:solidFill>
              </a:rPr>
              <a:t>     </a:t>
            </a:r>
            <a:r>
              <a:rPr lang="zh-CN" altLang="en-US" smtClean="0">
                <a:solidFill>
                  <a:srgbClr val="4A452A"/>
                </a:solidFill>
              </a:rPr>
              <a:t>物理课件：</a:t>
            </a:r>
            <a:r>
              <a:rPr lang="en-US" altLang="zh-CN" smtClean="0">
                <a:solidFill>
                  <a:srgbClr val="4A452A"/>
                </a:solidFill>
                <a:hlinkClick r:id="rId20"/>
              </a:rPr>
              <a:t>www.1ppt.com/kejian/wuli/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化学课件：</a:t>
            </a:r>
            <a:r>
              <a:rPr lang="en-US" altLang="zh-CN" smtClean="0">
                <a:solidFill>
                  <a:srgbClr val="4A452A"/>
                </a:solidFill>
                <a:hlinkClick r:id="rId21"/>
              </a:rPr>
              <a:t>www.1ppt.com/kejian/huaxue/</a:t>
            </a:r>
            <a:r>
              <a:rPr lang="en-US" altLang="zh-CN" smtClean="0">
                <a:solidFill>
                  <a:srgbClr val="4A452A"/>
                </a:solidFill>
              </a:rPr>
              <a:t>  </a:t>
            </a:r>
            <a:r>
              <a:rPr lang="zh-CN" altLang="en-US" smtClean="0">
                <a:solidFill>
                  <a:srgbClr val="4A452A"/>
                </a:solidFill>
              </a:rPr>
              <a:t>生物课件：</a:t>
            </a:r>
            <a:r>
              <a:rPr lang="en-US" altLang="zh-CN" smtClean="0">
                <a:solidFill>
                  <a:srgbClr val="4A452A"/>
                </a:solidFill>
                <a:hlinkClick r:id="rId22"/>
              </a:rPr>
              <a:t>www.1ppt.com/kejian/shengwu/</a:t>
            </a:r>
            <a:r>
              <a:rPr lang="en-US" altLang="zh-CN" smtClean="0">
                <a:solidFill>
                  <a:srgbClr val="4A452A"/>
                </a:solidFill>
              </a:rPr>
              <a:t>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zh-CN" altLang="en-US" smtClean="0">
                <a:solidFill>
                  <a:srgbClr val="4A452A"/>
                </a:solidFill>
              </a:rPr>
              <a:t>地理课件：</a:t>
            </a:r>
            <a:r>
              <a:rPr lang="en-US" altLang="zh-CN" smtClean="0">
                <a:solidFill>
                  <a:srgbClr val="4A452A"/>
                </a:solidFill>
                <a:hlinkClick r:id="rId23"/>
              </a:rPr>
              <a:t>www.1ppt.com/kejian/dili/</a:t>
            </a:r>
            <a:r>
              <a:rPr lang="en-US" altLang="zh-CN" smtClean="0">
                <a:solidFill>
                  <a:srgbClr val="4A452A"/>
                </a:solidFill>
              </a:rPr>
              <a:t>          </a:t>
            </a:r>
            <a:r>
              <a:rPr lang="zh-CN" altLang="en-US" smtClean="0">
                <a:solidFill>
                  <a:srgbClr val="4A452A"/>
                </a:solidFill>
              </a:rPr>
              <a:t>历史课件：</a:t>
            </a:r>
            <a:r>
              <a:rPr lang="en-US" altLang="zh-CN" smtClean="0">
                <a:solidFill>
                  <a:srgbClr val="4A452A"/>
                </a:solidFill>
                <a:hlinkClick r:id="rId24"/>
              </a:rPr>
              <a:t>www.1ppt.com/kejian/lishi/</a:t>
            </a:r>
            <a:r>
              <a:rPr lang="en-US" altLang="zh-CN" smtClean="0">
                <a:solidFill>
                  <a:srgbClr val="4A452A"/>
                </a:solidFill>
              </a:rPr>
              <a:t>        </a:t>
            </a:r>
            <a:endParaRPr lang="en-US" altLang="zh-CN" smtClean="0">
              <a:solidFill>
                <a:srgbClr val="4A452A"/>
              </a:solidFill>
            </a:endParaRPr>
          </a:p>
          <a:p>
            <a:r>
              <a:rPr lang="en-US" altLang="zh-CN" smtClean="0">
                <a:solidFill>
                  <a:srgbClr val="4A452A"/>
                </a:solidFill>
              </a:rPr>
              <a:t>  </a:t>
            </a:r>
            <a:endParaRPr lang="zh-CN" altLang="en-US" smtClean="0">
              <a:solidFill>
                <a:srgbClr val="4A452A"/>
              </a:solidFill>
            </a:endParaRPr>
          </a:p>
          <a:p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46B98BBB-4F10-4217-ADAE-D307D9A9F4C1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8035A0A2-1925-4964-8E55-2BA296D6E24B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25A871BF-A030-4F76-8696-D8251462D200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D6766473-F1D2-4424-9103-27A7723FADB4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C51020CF-E4D5-4D9D-957E-A644C94E7C4D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9A5B2CC3-6C36-4757-8A62-680DF95F374B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 bwMode="gray">
          <a:xfrm>
            <a:off x="-12700" y="1700213"/>
            <a:ext cx="9156700" cy="3805237"/>
          </a:xfrm>
          <a:custGeom>
            <a:avLst/>
            <a:gdLst>
              <a:gd name="T0" fmla="*/ 2147483647 w 9991"/>
              <a:gd name="T1" fmla="*/ 2147483647 h 9927"/>
              <a:gd name="T2" fmla="*/ 2147483647 w 9991"/>
              <a:gd name="T3" fmla="*/ 2147483647 h 9927"/>
              <a:gd name="T4" fmla="*/ 2147483647 w 9991"/>
              <a:gd name="T5" fmla="*/ 2147483647 h 9927"/>
              <a:gd name="T6" fmla="*/ 2147483647 w 9991"/>
              <a:gd name="T7" fmla="*/ 2147483647 h 9927"/>
              <a:gd name="T8" fmla="*/ 2147483647 w 9991"/>
              <a:gd name="T9" fmla="*/ 2147483647 h 9927"/>
              <a:gd name="T10" fmla="*/ 2147483647 w 9991"/>
              <a:gd name="T11" fmla="*/ 2147483647 h 9927"/>
              <a:gd name="T12" fmla="*/ 2147483647 w 9991"/>
              <a:gd name="T13" fmla="*/ 2147483647 h 9927"/>
              <a:gd name="T14" fmla="*/ 2147483647 w 9991"/>
              <a:gd name="T15" fmla="*/ 2147483647 h 9927"/>
              <a:gd name="T16" fmla="*/ 2147483647 w 9991"/>
              <a:gd name="T17" fmla="*/ 2147483647 h 99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991" h="9927">
                <a:moveTo>
                  <a:pt x="12" y="470"/>
                </a:moveTo>
                <a:cubicBezTo>
                  <a:pt x="251" y="271"/>
                  <a:pt x="997" y="-44"/>
                  <a:pt x="2383" y="6"/>
                </a:cubicBezTo>
                <a:cubicBezTo>
                  <a:pt x="3769" y="51"/>
                  <a:pt x="5829" y="1766"/>
                  <a:pt x="7031" y="2363"/>
                </a:cubicBezTo>
                <a:cubicBezTo>
                  <a:pt x="8233" y="2959"/>
                  <a:pt x="9752" y="863"/>
                  <a:pt x="9991" y="445"/>
                </a:cubicBezTo>
                <a:cubicBezTo>
                  <a:pt x="9987" y="3252"/>
                  <a:pt x="9993" y="6085"/>
                  <a:pt x="9989" y="8892"/>
                </a:cubicBezTo>
                <a:cubicBezTo>
                  <a:pt x="8652" y="9952"/>
                  <a:pt x="7961" y="9510"/>
                  <a:pt x="6861" y="9330"/>
                </a:cubicBezTo>
                <a:cubicBezTo>
                  <a:pt x="5761" y="9150"/>
                  <a:pt x="4694" y="7715"/>
                  <a:pt x="3391" y="7814"/>
                </a:cubicBezTo>
                <a:cubicBezTo>
                  <a:pt x="2252" y="7798"/>
                  <a:pt x="-9" y="9906"/>
                  <a:pt x="1" y="9927"/>
                </a:cubicBezTo>
                <a:cubicBezTo>
                  <a:pt x="12" y="9956"/>
                  <a:pt x="12" y="2309"/>
                  <a:pt x="12" y="470"/>
                </a:cubicBezTo>
                <a:close/>
              </a:path>
            </a:pathLst>
          </a:custGeom>
          <a:solidFill>
            <a:schemeClr val="accent1">
              <a:alpha val="40784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"/>
          <p:cNvSpPr/>
          <p:nvPr/>
        </p:nvSpPr>
        <p:spPr bwMode="gray">
          <a:xfrm>
            <a:off x="-3175" y="1976438"/>
            <a:ext cx="9151938" cy="3192462"/>
          </a:xfrm>
          <a:custGeom>
            <a:avLst/>
            <a:gdLst>
              <a:gd name="T0" fmla="*/ 2147483647 w 10000"/>
              <a:gd name="T1" fmla="*/ 2147483647 h 9999"/>
              <a:gd name="T2" fmla="*/ 2147483647 w 10000"/>
              <a:gd name="T3" fmla="*/ 2147483647 h 9999"/>
              <a:gd name="T4" fmla="*/ 2147483647 w 10000"/>
              <a:gd name="T5" fmla="*/ 2147483647 h 9999"/>
              <a:gd name="T6" fmla="*/ 2147483647 w 10000"/>
              <a:gd name="T7" fmla="*/ 2147483647 h 9999"/>
              <a:gd name="T8" fmla="*/ 2147483647 w 10000"/>
              <a:gd name="T9" fmla="*/ 2147483647 h 9999"/>
              <a:gd name="T10" fmla="*/ 2147483647 w 10000"/>
              <a:gd name="T11" fmla="*/ 2147483647 h 9999"/>
              <a:gd name="T12" fmla="*/ 2147483647 w 10000"/>
              <a:gd name="T13" fmla="*/ 2147483647 h 9999"/>
              <a:gd name="T14" fmla="*/ 2147483647 w 10000"/>
              <a:gd name="T15" fmla="*/ 2147483647 h 9999"/>
              <a:gd name="T16" fmla="*/ 2147483647 w 10000"/>
              <a:gd name="T17" fmla="*/ 2147483647 h 99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000" h="9999">
                <a:moveTo>
                  <a:pt x="1" y="1304"/>
                </a:moveTo>
                <a:cubicBezTo>
                  <a:pt x="241" y="1111"/>
                  <a:pt x="1129" y="-48"/>
                  <a:pt x="2512" y="2"/>
                </a:cubicBezTo>
                <a:cubicBezTo>
                  <a:pt x="3895" y="51"/>
                  <a:pt x="5997" y="2229"/>
                  <a:pt x="7245" y="2348"/>
                </a:cubicBezTo>
                <a:cubicBezTo>
                  <a:pt x="8493" y="2467"/>
                  <a:pt x="9761" y="1130"/>
                  <a:pt x="10000" y="718"/>
                </a:cubicBezTo>
                <a:lnTo>
                  <a:pt x="10000" y="8931"/>
                </a:lnTo>
                <a:cubicBezTo>
                  <a:pt x="8534" y="10154"/>
                  <a:pt x="8060" y="10101"/>
                  <a:pt x="6938" y="9866"/>
                </a:cubicBezTo>
                <a:cubicBezTo>
                  <a:pt x="5816" y="9631"/>
                  <a:pt x="4571" y="7420"/>
                  <a:pt x="3272" y="7519"/>
                </a:cubicBezTo>
                <a:cubicBezTo>
                  <a:pt x="2132" y="7505"/>
                  <a:pt x="-9" y="9706"/>
                  <a:pt x="1" y="9731"/>
                </a:cubicBezTo>
                <a:cubicBezTo>
                  <a:pt x="12" y="9757"/>
                  <a:pt x="1" y="3139"/>
                  <a:pt x="1" y="1304"/>
                </a:cubicBezTo>
                <a:close/>
              </a:path>
            </a:pathLst>
          </a:custGeom>
          <a:solidFill>
            <a:srgbClr val="82C1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872491" y="2440286"/>
            <a:ext cx="7443925" cy="1720077"/>
          </a:xfrm>
        </p:spPr>
        <p:txBody>
          <a:bodyPr anchor="ctr">
            <a:noAutofit/>
          </a:bodyPr>
          <a:lstStyle>
            <a:lvl1pPr algn="ctr">
              <a:lnSpc>
                <a:spcPct val="110000"/>
              </a:lnSpc>
              <a:defRPr sz="4200" b="0" baseline="0">
                <a:solidFill>
                  <a:schemeClr val="bg1"/>
                </a:solidFill>
                <a:effectLst>
                  <a:outerShdw blurRad="50800" dist="38100" dir="2700000" sx="99000" sy="99000" algn="tl" rotWithShape="0">
                    <a:schemeClr val="accent1">
                      <a:alpha val="40000"/>
                    </a:schemeClr>
                  </a:outerShdw>
                </a:effectLst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CA2ABE5-D2B3-47B1-9D38-6A59C0C367FE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F11E77-00D0-49A4-A14A-454916B91B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6" y="2327274"/>
            <a:ext cx="5995988" cy="123507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69" y="3619500"/>
            <a:ext cx="3067663" cy="417662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9EAD9-1348-4CC4-80B9-E751D11E40AB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441B8-55BA-4655-800F-9E4A7A926B5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CDC1C-5237-4E5A-B66E-7752CA797831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BC5C1-3521-40FE-80CD-8F2DD43275E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067AC1-9074-4B72-929E-1A1533C320D5}" type="datetimeFigureOut">
              <a:rPr lang="en-US" altLang="zh-CN"/>
            </a:fld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6A61DF-CF58-4D3C-8B11-B5C937FF279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312DF6B-79C9-4225-9327-7A7D01E6D0D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1D77674-04BC-4262-B9C7-20F2FE2AF2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460801D-895E-4939-99A8-8CB8B5EC269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444BD32-32E1-41AD-9CF9-3FC36BFB62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858E2EE-ACE1-4823-80BD-0DF854C3666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FC59382-12CC-41EA-96DD-23D543F037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5FA664B-4BFA-48F3-99A5-656DEB2590D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ADF6744-E0A1-461B-8068-ECF08A9479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C022107-2602-48FF-9BF1-0D162760F41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42934C3-2EC1-4917-BB15-2812BC49F5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0B58121-8A0B-470E-9AAE-A8835F29E5B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E75701-042F-4EE9-81A8-3E54E4946E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755650" y="1196975"/>
            <a:ext cx="8113713" cy="5762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605608" y="1124744"/>
            <a:ext cx="7975797" cy="3816424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/>
            </a:lvl1pPr>
            <a:lvl2pPr marL="447675" indent="-447675"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8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1DF3C18-5730-4B2C-8E48-FF933C3B250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AA5F6FE-1626-4FAB-8B3E-61051A40F6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D9EFE17-92FF-4CEA-94E7-A840171F79D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307321D-5C7D-475C-855C-1D8A976419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957C2A9-A1F4-464F-892D-0C4E9BBB5F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DD540A1-6BC3-4E8D-843F-A8E75458FF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F82F3DC-1221-48EB-9896-C8120597612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BEA635E-B66D-40E7-861E-5137E05513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9972F06-116B-49C0-8EC2-208F367D225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kumimoji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D06BB48-A648-45B4-B824-F20F0DA9C0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7" name="内容占位符 10"/>
          <p:cNvSpPr>
            <a:spLocks noGrp="1"/>
          </p:cNvSpPr>
          <p:nvPr>
            <p:ph sz="quarter" idx="13"/>
          </p:nvPr>
        </p:nvSpPr>
        <p:spPr>
          <a:xfrm>
            <a:off x="539750" y="692696"/>
            <a:ext cx="8136706" cy="647700"/>
          </a:xfrm>
          <a:prstGeom prst="rect">
            <a:avLst/>
          </a:prstGeom>
        </p:spPr>
        <p:txBody>
          <a:bodyPr/>
          <a:lstStyle>
            <a:lvl1pPr marL="85725" indent="0">
              <a:buNone/>
              <a:defRPr sz="3200" baseline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0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A69945-F7CB-4600-A9B7-DFD909F38808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B3B9F5-C526-4900-80C6-1B76F89F798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7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9A668A-48E5-4E07-9A60-2C28D8EEF6A6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483786-F394-4132-8B71-0471B4614D5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515938" y="1268413"/>
            <a:ext cx="2736850" cy="1587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39552" y="2204864"/>
            <a:ext cx="8136705" cy="4151486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/>
            </a:lvl1pPr>
            <a:lvl2pPr marL="447675" indent="-447675"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1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12" name="内容占位符 10"/>
          <p:cNvSpPr>
            <a:spLocks noGrp="1"/>
          </p:cNvSpPr>
          <p:nvPr>
            <p:ph sz="quarter" idx="13"/>
          </p:nvPr>
        </p:nvSpPr>
        <p:spPr>
          <a:xfrm>
            <a:off x="539750" y="692696"/>
            <a:ext cx="8136706" cy="647700"/>
          </a:xfrm>
          <a:prstGeom prst="rect">
            <a:avLst/>
          </a:prstGeom>
        </p:spPr>
        <p:txBody>
          <a:bodyPr/>
          <a:lstStyle>
            <a:lvl1pPr marL="85725" indent="0" algn="l">
              <a:buNone/>
              <a:defRPr sz="3200" baseline="0">
                <a:solidFill>
                  <a:schemeClr val="accent4">
                    <a:lumMod val="75000"/>
                  </a:schemeClr>
                </a:solidFill>
                <a:latin typeface="+mn-lt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7DC9B1-2E64-4FF5-B809-4BEE1C5D67D7}" type="datetimeFigureOut">
              <a:rPr lang="en-US" altLang="zh-CN"/>
            </a:fld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CAA11F-9EB9-40D4-BBC9-FEF9E689255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561975" y="1557338"/>
            <a:ext cx="8113713" cy="5762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3200" dirty="0" smtClean="0">
              <a:solidFill>
                <a:schemeClr val="tx1">
                  <a:lumMod val="50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10" name="内容占位符 10"/>
          <p:cNvSpPr>
            <a:spLocks noGrp="1"/>
          </p:cNvSpPr>
          <p:nvPr>
            <p:ph sz="quarter" idx="13"/>
          </p:nvPr>
        </p:nvSpPr>
        <p:spPr>
          <a:xfrm>
            <a:off x="539750" y="692696"/>
            <a:ext cx="8136706" cy="647700"/>
          </a:xfrm>
          <a:prstGeom prst="rect">
            <a:avLst/>
          </a:prstGeom>
        </p:spPr>
        <p:txBody>
          <a:bodyPr/>
          <a:lstStyle>
            <a:lvl1pPr marL="85725" indent="0" algn="l">
              <a:buNone/>
              <a:defRPr sz="3200" baseline="0">
                <a:solidFill>
                  <a:schemeClr val="accent4">
                    <a:lumMod val="75000"/>
                  </a:schemeClr>
                </a:solidFill>
                <a:latin typeface="+mn-lt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9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7FDAA9-85C7-4089-A59A-FA52F888FA1A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4D5018-C6C6-4F43-9129-0B2DFF2172C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6E360-913E-43DB-B432-CE692E63F283}" type="datetimeFigureOut">
              <a:rPr lang="en-US" altLang="zh-CN"/>
            </a:fld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D0A87-A5DB-4005-81AD-40DEBFF2E4F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KSO_BC1"/>
          <p:cNvSpPr>
            <a:spLocks noGrp="1"/>
          </p:cNvSpPr>
          <p:nvPr>
            <p:ph idx="1"/>
          </p:nvPr>
        </p:nvSpPr>
        <p:spPr>
          <a:xfrm>
            <a:off x="1619672" y="1700808"/>
            <a:ext cx="5904656" cy="4032448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7675" indent="-447675"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</a:lstStyle>
          <a:p>
            <a:pPr lvl="0"/>
            <a:endParaRPr lang="zh-CN" altLang="en-US" dirty="0" smtClean="0"/>
          </a:p>
        </p:txBody>
      </p:sp>
      <p:sp>
        <p:nvSpPr>
          <p:cNvPr id="8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1BFB9-7EF4-4E4A-8387-8358FFB5A9ED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3A582-E4C1-4A72-A667-F4212C0A3DA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 userDrawn="1"/>
        </p:nvSpPr>
        <p:spPr>
          <a:xfrm>
            <a:off x="1331913" y="1484313"/>
            <a:ext cx="6480175" cy="4394200"/>
          </a:xfrm>
          <a:prstGeom prst="roundRect">
            <a:avLst/>
          </a:prstGeom>
          <a:noFill/>
          <a:ln w="571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619672" y="1700808"/>
            <a:ext cx="5904656" cy="4032448"/>
          </a:xfrm>
          <a:prstGeom prst="rect">
            <a:avLst/>
          </a:prstGeom>
        </p:spPr>
        <p:txBody>
          <a:bodyPr/>
          <a:lstStyle>
            <a:lvl1pPr marL="447675" indent="-361950">
              <a:buFont typeface="Wingdings" panose="05000000000000000000" pitchFamily="2" charset="2"/>
              <a:buChar char="R"/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7675" indent="-447675">
              <a:defRPr baseline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  <p:sp>
        <p:nvSpPr>
          <p:cNvPr id="8" name="KSO_BT1"/>
          <p:cNvSpPr>
            <a:spLocks noGrp="1"/>
          </p:cNvSpPr>
          <p:nvPr>
            <p:ph type="title"/>
          </p:nvPr>
        </p:nvSpPr>
        <p:spPr bwMode="auto">
          <a:xfrm>
            <a:off x="528959" y="155575"/>
            <a:ext cx="8291513" cy="4778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9C3BC4-14E3-4629-B294-9C863269CC34}" type="datetimeFigureOut">
              <a:rPr lang="en-US" altLang="zh-CN"/>
            </a:fld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B5AC39-C96F-47EE-B059-3EFE0B6F0E8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15"/>
          <p:cNvSpPr/>
          <p:nvPr/>
        </p:nvSpPr>
        <p:spPr bwMode="gray">
          <a:xfrm>
            <a:off x="0" y="-92075"/>
            <a:ext cx="9164638" cy="1144588"/>
          </a:xfrm>
          <a:custGeom>
            <a:avLst/>
            <a:gdLst>
              <a:gd name="T0" fmla="*/ 9150394 w 9164371"/>
              <a:gd name="T1" fmla="*/ 100 h 1402412"/>
              <a:gd name="T2" fmla="*/ 9159932 w 9164371"/>
              <a:gd name="T3" fmla="*/ 18556 h 1402412"/>
              <a:gd name="T4" fmla="*/ 9144613 w 9164371"/>
              <a:gd name="T5" fmla="*/ 17709 h 1402412"/>
              <a:gd name="T6" fmla="*/ 6501485 w 9164371"/>
              <a:gd name="T7" fmla="*/ 17595 h 1402412"/>
              <a:gd name="T8" fmla="*/ 3114976 w 9164371"/>
              <a:gd name="T9" fmla="*/ 14111 h 1402412"/>
              <a:gd name="T10" fmla="*/ 8750 w 9164371"/>
              <a:gd name="T11" fmla="*/ 19557 h 1402412"/>
              <a:gd name="T12" fmla="*/ 0 w 9164371"/>
              <a:gd name="T13" fmla="*/ 19610 h 1402412"/>
              <a:gd name="T14" fmla="*/ 0 w 9164371"/>
              <a:gd name="T15" fmla="*/ 1412 h 1402412"/>
              <a:gd name="T16" fmla="*/ 6435 w 9164371"/>
              <a:gd name="T17" fmla="*/ 2631 h 1402412"/>
              <a:gd name="T18" fmla="*/ 2208526 w 9164371"/>
              <a:gd name="T19" fmla="*/ 170 h 1402412"/>
              <a:gd name="T20" fmla="*/ 6447796 w 9164371"/>
              <a:gd name="T21" fmla="*/ 4810 h 1402412"/>
              <a:gd name="T22" fmla="*/ 9170779 w 9164371"/>
              <a:gd name="T23" fmla="*/ 0 h 1402412"/>
              <a:gd name="T24" fmla="*/ 9150394 w 9164371"/>
              <a:gd name="T25" fmla="*/ 100 h 140241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164371" h="1402412">
                <a:moveTo>
                  <a:pt x="9143999" y="7114"/>
                </a:moveTo>
                <a:lnTo>
                  <a:pt x="9153524" y="1327097"/>
                </a:lnTo>
                <a:lnTo>
                  <a:pt x="9138229" y="1266501"/>
                </a:lnTo>
                <a:cubicBezTo>
                  <a:pt x="8118814" y="1354137"/>
                  <a:pt x="7501188" y="1301225"/>
                  <a:pt x="6496949" y="1258323"/>
                </a:cubicBezTo>
                <a:cubicBezTo>
                  <a:pt x="5492710" y="1215421"/>
                  <a:pt x="4194158" y="985696"/>
                  <a:pt x="3112792" y="1009086"/>
                </a:cubicBezTo>
                <a:cubicBezTo>
                  <a:pt x="2031426" y="1032476"/>
                  <a:pt x="456202" y="1253638"/>
                  <a:pt x="8750" y="1398665"/>
                </a:cubicBezTo>
                <a:lnTo>
                  <a:pt x="0" y="1402412"/>
                </a:lnTo>
                <a:lnTo>
                  <a:pt x="0" y="100989"/>
                </a:lnTo>
                <a:lnTo>
                  <a:pt x="6435" y="188191"/>
                </a:lnTo>
                <a:cubicBezTo>
                  <a:pt x="324619" y="155765"/>
                  <a:pt x="1067215" y="6580"/>
                  <a:pt x="2206990" y="12136"/>
                </a:cubicBezTo>
                <a:cubicBezTo>
                  <a:pt x="3509588" y="18486"/>
                  <a:pt x="5287044" y="294711"/>
                  <a:pt x="6443284" y="343923"/>
                </a:cubicBezTo>
                <a:cubicBezTo>
                  <a:pt x="7453571" y="386984"/>
                  <a:pt x="8737712" y="155358"/>
                  <a:pt x="9164371" y="0"/>
                </a:cubicBezTo>
                <a:lnTo>
                  <a:pt x="9143999" y="7114"/>
                </a:lnTo>
                <a:close/>
              </a:path>
            </a:pathLst>
          </a:custGeom>
          <a:solidFill>
            <a:schemeClr val="accent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任意多边形 13"/>
          <p:cNvSpPr/>
          <p:nvPr/>
        </p:nvSpPr>
        <p:spPr bwMode="gray">
          <a:xfrm>
            <a:off x="0" y="104775"/>
            <a:ext cx="9144000" cy="731838"/>
          </a:xfrm>
          <a:custGeom>
            <a:avLst/>
            <a:gdLst>
              <a:gd name="T0" fmla="*/ 2248413 w 9144000"/>
              <a:gd name="T1" fmla="*/ 2 h 965363"/>
              <a:gd name="T2" fmla="*/ 6686052 w 9144000"/>
              <a:gd name="T3" fmla="*/ 299 h 965363"/>
              <a:gd name="T4" fmla="*/ 8995103 w 9144000"/>
              <a:gd name="T5" fmla="*/ 136 h 965363"/>
              <a:gd name="T6" fmla="*/ 9144000 w 9144000"/>
              <a:gd name="T7" fmla="*/ 109 h 965363"/>
              <a:gd name="T8" fmla="*/ 9144000 w 9144000"/>
              <a:gd name="T9" fmla="*/ 1163 h 965363"/>
              <a:gd name="T10" fmla="*/ 8848319 w 9144000"/>
              <a:gd name="T11" fmla="*/ 1192 h 965363"/>
              <a:gd name="T12" fmla="*/ 6345199 w 9144000"/>
              <a:gd name="T13" fmla="*/ 1214 h 965363"/>
              <a:gd name="T14" fmla="*/ 2898982 w 9144000"/>
              <a:gd name="T15" fmla="*/ 934 h 965363"/>
              <a:gd name="T16" fmla="*/ 209006 w 9144000"/>
              <a:gd name="T17" fmla="*/ 1217 h 965363"/>
              <a:gd name="T18" fmla="*/ 0 w 9144000"/>
              <a:gd name="T19" fmla="*/ 1252 h 965363"/>
              <a:gd name="T20" fmla="*/ 0 w 9144000"/>
              <a:gd name="T21" fmla="*/ 203 h 965363"/>
              <a:gd name="T22" fmla="*/ 102745 w 9144000"/>
              <a:gd name="T23" fmla="*/ 184 h 965363"/>
              <a:gd name="T24" fmla="*/ 2248413 w 9144000"/>
              <a:gd name="T25" fmla="*/ 2 h 9653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144000" h="965363">
                <a:moveTo>
                  <a:pt x="2248413" y="97"/>
                </a:moveTo>
                <a:cubicBezTo>
                  <a:pt x="3554467" y="4859"/>
                  <a:pt x="5527480" y="190597"/>
                  <a:pt x="6686052" y="230284"/>
                </a:cubicBezTo>
                <a:cubicBezTo>
                  <a:pt x="7556209" y="260050"/>
                  <a:pt x="8488126" y="169265"/>
                  <a:pt x="8995103" y="104599"/>
                </a:cubicBezTo>
                <a:lnTo>
                  <a:pt x="9144000" y="84263"/>
                </a:lnTo>
                <a:lnTo>
                  <a:pt x="9144000" y="895147"/>
                </a:lnTo>
                <a:lnTo>
                  <a:pt x="8848319" y="918357"/>
                </a:lnTo>
                <a:cubicBezTo>
                  <a:pt x="7751831" y="993127"/>
                  <a:pt x="7033459" y="962915"/>
                  <a:pt x="6345199" y="935134"/>
                </a:cubicBezTo>
                <a:cubicBezTo>
                  <a:pt x="5560254" y="903384"/>
                  <a:pt x="4126379" y="709709"/>
                  <a:pt x="2898982" y="719234"/>
                </a:cubicBezTo>
                <a:cubicBezTo>
                  <a:pt x="2091505" y="718043"/>
                  <a:pt x="800095" y="863300"/>
                  <a:pt x="209006" y="937342"/>
                </a:cubicBezTo>
                <a:lnTo>
                  <a:pt x="0" y="964474"/>
                </a:lnTo>
                <a:lnTo>
                  <a:pt x="0" y="156255"/>
                </a:lnTo>
                <a:lnTo>
                  <a:pt x="102745" y="141409"/>
                </a:lnTo>
                <a:cubicBezTo>
                  <a:pt x="453405" y="92965"/>
                  <a:pt x="1268871" y="-3475"/>
                  <a:pt x="2248413" y="97"/>
                </a:cubicBezTo>
                <a:close/>
              </a:path>
            </a:pathLst>
          </a:custGeom>
          <a:solidFill>
            <a:srgbClr val="82C1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KSO_BT1"/>
          <p:cNvSpPr>
            <a:spLocks noGrp="1"/>
          </p:cNvSpPr>
          <p:nvPr>
            <p:ph type="title"/>
          </p:nvPr>
        </p:nvSpPr>
        <p:spPr bwMode="auto">
          <a:xfrm>
            <a:off x="528638" y="155575"/>
            <a:ext cx="8291512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9D9D9D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DAA596A-5F3E-4F32-9E42-6F840EFC811D}" type="datetimeFigureOut">
              <a:rPr lang="en-US" altLang="zh-CN"/>
            </a:fld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dirty="0" smtClean="0">
                <a:solidFill>
                  <a:srgbClr val="9D9D9D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9D9D9D"/>
                </a:solidFill>
              </a:defRPr>
            </a:lvl1pPr>
          </a:lstStyle>
          <a:p>
            <a:pPr>
              <a:defRPr/>
            </a:pPr>
            <a:fld id="{A574C729-AA63-4489-91D4-E7AA88ECA4F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 kern="1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i="1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447675" indent="-361950" algn="just" rtl="0" eaLnBrk="0" fontAlgn="base" hangingPunct="0">
        <a:lnSpc>
          <a:spcPct val="110000"/>
        </a:lnSpc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"/>
        <a:defRPr sz="2000" kern="1200">
          <a:solidFill>
            <a:srgbClr val="6EAA2E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1pPr>
      <a:lvl2pPr marL="447675" indent="-447675" algn="just" rtl="0" eaLnBrk="0" fontAlgn="base" hangingPunct="0">
        <a:lnSpc>
          <a:spcPct val="130000"/>
        </a:lnSpc>
        <a:spcBef>
          <a:spcPct val="0"/>
        </a:spcBef>
        <a:spcAft>
          <a:spcPts val="600"/>
        </a:spcAft>
        <a:buClr>
          <a:srgbClr val="9FD47C"/>
        </a:buClr>
        <a:buFont typeface="幼圆" panose="02010509060101010101" pitchFamily="49" charset="-122"/>
        <a:buChar char=" "/>
        <a:defRPr sz="1600" kern="120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0000D1C-FA27-4163-ADBC-F2BCE889B5F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7F96955-2DB7-4F8D-B944-EBC1BB93283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hyperlink" Target="Daily_life_&#25299;&#23637;&#21160;&#30011;.swf" TargetMode="Externa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microsoft.com/office/2007/relationships/media" Target="file:///C:\Users\Administrator\Desktop\&#20154;&#25945;&#26032;&#29256;\&#20845;&#24180;&#32423;\U4%20General%20Revision%201\General%20Revision%201%20&#25945;&#23398;&#35838;&#20214;\P1.mp3" TargetMode="External"/><Relationship Id="rId2" Type="http://schemas.openxmlformats.org/officeDocument/2006/relationships/audio" Target="file:///C:\Users\Administrator\Desktop\&#20154;&#25945;&#26032;&#29256;\&#20845;&#24180;&#32423;\U4%20General%20Revision%201\General%20Revision%201%20&#25945;&#23398;&#35838;&#20214;\P1.mp3" TargetMode="Externa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microsoft.com/office/2007/relationships/media" Target="file:///C:\Users\Administrator\Desktop\&#20154;&#25945;&#26032;&#29256;\&#20845;&#24180;&#32423;\U4%20General%20Revision%201\General%20Revision%201%20&#25945;&#23398;&#35838;&#20214;\P2.mp3" TargetMode="External"/><Relationship Id="rId2" Type="http://schemas.openxmlformats.org/officeDocument/2006/relationships/audio" Target="file:///C:\Users\Administrator\Desktop\&#20154;&#25945;&#26032;&#29256;\&#20845;&#24180;&#32423;\U4%20General%20Revision%201\General%20Revision%201%20&#25945;&#23398;&#35838;&#20214;\P2.mp3" TargetMode="Externa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microsoft.com/office/2007/relationships/media" Target="file:///C:\Users\Administrator\Desktop\&#20154;&#25945;&#26032;&#29256;\&#20845;&#24180;&#32423;\U4%20General%20Revision%201\General%20Revision%201%20&#25945;&#23398;&#35838;&#20214;\P3.mp3" TargetMode="External"/><Relationship Id="rId2" Type="http://schemas.openxmlformats.org/officeDocument/2006/relationships/audio" Target="file:///C:\Users\Administrator\Desktop\&#20154;&#25945;&#26032;&#29256;\&#20845;&#24180;&#32423;\U4%20General%20Revision%201\General%20Revision%201%20&#25945;&#23398;&#35838;&#20214;\P3.mp3" TargetMode="Externa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microsoft.com/office/2007/relationships/media" Target="file:///C:\Users\Administrator\Desktop\&#20154;&#25945;&#26032;&#29256;\&#20845;&#24180;&#32423;\U4%20General%20Revision%201\General%20Revision%201%20&#25945;&#23398;&#35838;&#20214;\Unit4_Task_1&#35838;&#25991;&#24405;&#38899;_128k.mp3" TargetMode="External"/><Relationship Id="rId2" Type="http://schemas.openxmlformats.org/officeDocument/2006/relationships/audio" Target="file:///C:\Users\Administrator\Desktop\&#20154;&#25945;&#26032;&#29256;\&#20845;&#24180;&#32423;\U4%20General%20Revision%201\General%20Revision%201%20&#25945;&#23398;&#35838;&#20214;\Unit4_Task_1&#35838;&#25991;&#24405;&#38899;_128k.mp3" TargetMode="Externa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36838"/>
            <a:ext cx="9144000" cy="172085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U4 General Revision 1 </a:t>
            </a:r>
            <a:endParaRPr lang="zh-CN" altLang="en-US" sz="480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80112" y="476672"/>
            <a:ext cx="2402781" cy="1736203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标题 1"/>
          <p:cNvSpPr txBox="1"/>
          <p:nvPr/>
        </p:nvSpPr>
        <p:spPr bwMode="auto">
          <a:xfrm>
            <a:off x="746125" y="692150"/>
            <a:ext cx="6035675" cy="82708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人教精通版六年级下册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KSO_FT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sp>
        <p:nvSpPr>
          <p:cNvPr id="32771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&gt;&gt;Practice</a:t>
            </a:r>
            <a:endParaRPr lang="zh-CN" altLang="en-US" smtClean="0"/>
          </a:p>
        </p:txBody>
      </p:sp>
      <p:pic>
        <p:nvPicPr>
          <p:cNvPr id="32772" name="Picture 10" descr="c:\users\administrator\appdata\roaming\360se6\User Data\temp\235006-14032Q140397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87675" y="4076700"/>
            <a:ext cx="3024188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080565" y="1124744"/>
            <a:ext cx="298286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Pair Work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35150" y="2336800"/>
            <a:ext cx="5976938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6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Talk about your daily life.</a:t>
            </a:r>
            <a:endParaRPr lang="zh-CN" altLang="en-US" sz="36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KSO_FT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pic>
        <p:nvPicPr>
          <p:cNvPr id="33795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3" y="1700213"/>
            <a:ext cx="6659562" cy="470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&gt;&gt;Practice</a:t>
            </a:r>
            <a:endParaRPr lang="zh-CN" altLang="en-US" smtClean="0"/>
          </a:p>
        </p:txBody>
      </p:sp>
      <p:pic>
        <p:nvPicPr>
          <p:cNvPr id="33797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08850" y="5084763"/>
            <a:ext cx="1654175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84213" y="1484313"/>
            <a:ext cx="2374900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799" name="图片 1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611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内容占位符 1"/>
          <p:cNvSpPr txBox="1"/>
          <p:nvPr/>
        </p:nvSpPr>
        <p:spPr bwMode="auto">
          <a:xfrm>
            <a:off x="971550" y="906463"/>
            <a:ext cx="40147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>
                <a:solidFill>
                  <a:srgbClr val="30937B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Let’s write</a:t>
            </a:r>
            <a:endParaRPr kumimoji="0" lang="zh-CN" altLang="en-US" sz="3200">
              <a:solidFill>
                <a:srgbClr val="30937B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00338" y="2727325"/>
            <a:ext cx="5975350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My Daily Life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KSO_FT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sp>
        <p:nvSpPr>
          <p:cNvPr id="34819" name="标题 1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smtClean="0"/>
              <a:t>&gt;&gt;Summary</a:t>
            </a:r>
            <a:endParaRPr lang="zh-CN" altLang="en-US" smtClean="0"/>
          </a:p>
        </p:txBody>
      </p:sp>
      <p:pic>
        <p:nvPicPr>
          <p:cNvPr id="34820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65950" y="5373688"/>
            <a:ext cx="12604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908050"/>
            <a:ext cx="1793875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2014538" y="1692275"/>
            <a:ext cx="6391275" cy="66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描述日常生活时的常用句型：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73263" y="2482850"/>
            <a:ext cx="5976937" cy="2652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例如：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 get up at 7:00.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On weekends, I usually…</a:t>
            </a:r>
            <a:endParaRPr lang="en-US" altLang="zh-CN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Sometimes I go to…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KSO_FT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08138" y="1773238"/>
            <a:ext cx="7000875" cy="4032250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dirty="0" smtClean="0"/>
              <a:t>1. </a:t>
            </a:r>
            <a:r>
              <a:rPr lang="zh-CN" altLang="zh-CN" sz="2800" b="1" dirty="0" smtClean="0"/>
              <a:t>观</a:t>
            </a:r>
            <a:r>
              <a:rPr lang="zh-CN" altLang="zh-CN" sz="2800" b="1" dirty="0"/>
              <a:t>看课文动画，按照正确的语音、语调朗读</a:t>
            </a:r>
            <a:r>
              <a:rPr lang="zh-CN" altLang="zh-CN" sz="2800" b="1" dirty="0" smtClean="0"/>
              <a:t>课文。</a:t>
            </a:r>
            <a:endParaRPr lang="zh-CN" altLang="zh-CN" sz="2800" b="1" dirty="0"/>
          </a:p>
          <a:p>
            <a:pPr algn="l" eaLnBrk="1" hangingPunct="1">
              <a:lnSpc>
                <a:spcPct val="15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dirty="0" smtClean="0"/>
              <a:t>2. </a:t>
            </a:r>
            <a:r>
              <a:rPr lang="zh-CN" altLang="en-US" sz="2800" b="1" dirty="0" smtClean="0"/>
              <a:t>根据你所完成的</a:t>
            </a:r>
            <a:r>
              <a:rPr lang="en-US" altLang="zh-CN" sz="2800" b="1" dirty="0" smtClean="0"/>
              <a:t>My Daily Life</a:t>
            </a:r>
            <a:r>
              <a:rPr lang="zh-CN" altLang="en-US" sz="2800" b="1" dirty="0" smtClean="0"/>
              <a:t>小作文，制作一个描述你日常活动的表格</a:t>
            </a:r>
            <a:r>
              <a:rPr lang="zh-CN" altLang="zh-CN" sz="2800" b="1" dirty="0" smtClean="0"/>
              <a:t>。</a:t>
            </a:r>
            <a:r>
              <a:rPr lang="en-US" altLang="zh-CN" sz="2800" b="1" dirty="0" smtClean="0"/>
              <a:t> </a:t>
            </a:r>
            <a:endParaRPr lang="zh-CN" altLang="zh-CN" sz="2800" b="1" dirty="0"/>
          </a:p>
        </p:txBody>
      </p:sp>
      <p:sp>
        <p:nvSpPr>
          <p:cNvPr id="35844" name="标题 1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smtClean="0"/>
              <a:t>&gt;&gt;Homework</a:t>
            </a:r>
            <a:endParaRPr lang="zh-CN" altLang="en-US" smtClean="0"/>
          </a:p>
        </p:txBody>
      </p:sp>
      <p:sp>
        <p:nvSpPr>
          <p:cNvPr id="24" name="圆角矩形 23">
            <a:hlinkClick r:id="" action="ppaction://hlinkshowjump?jump=endshow"/>
          </p:cNvPr>
          <p:cNvSpPr/>
          <p:nvPr/>
        </p:nvSpPr>
        <p:spPr>
          <a:xfrm>
            <a:off x="6591846" y="6093296"/>
            <a:ext cx="1152128" cy="57606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dirty="0">
                <a:latin typeface="Arial Black" panose="020B0A04020102020204" pitchFamily="34" charset="0"/>
              </a:rPr>
              <a:t>close</a:t>
            </a:r>
            <a:endParaRPr lang="zh-CN" altLang="en-US" dirty="0">
              <a:latin typeface="Arial Black" panose="020B0A04020102020204" pitchFamily="34" charset="0"/>
            </a:endParaRPr>
          </a:p>
        </p:txBody>
      </p:sp>
      <p:pic>
        <p:nvPicPr>
          <p:cNvPr id="3584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121275"/>
            <a:ext cx="1293813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" y="1254125"/>
            <a:ext cx="1387475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KSO_FT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sp>
        <p:nvSpPr>
          <p:cNvPr id="24579" name="标题 7"/>
          <p:cNvSpPr>
            <a:spLocks noGrp="1"/>
          </p:cNvSpPr>
          <p:nvPr>
            <p:ph type="title"/>
          </p:nvPr>
        </p:nvSpPr>
        <p:spPr>
          <a:xfrm>
            <a:off x="684213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smtClean="0"/>
              <a:t>&gt;&gt;Warm-up</a:t>
            </a:r>
            <a:endParaRPr lang="zh-CN" altLang="en-US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373" y="1988840"/>
            <a:ext cx="6573254" cy="43146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矩形 2"/>
          <p:cNvSpPr/>
          <p:nvPr/>
        </p:nvSpPr>
        <p:spPr>
          <a:xfrm>
            <a:off x="1115616" y="1052736"/>
            <a:ext cx="224292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汉仪中宋简" pitchFamily="49" charset="-122"/>
                <a:ea typeface="汉仪中宋简" pitchFamily="49" charset="-122"/>
              </a:rPr>
              <a:t>情景动画</a:t>
            </a:r>
            <a:endParaRPr lang="zh-CN" altLang="en-US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汉仪中宋简" pitchFamily="49" charset="-122"/>
              <a:ea typeface="汉仪中宋简" pitchFamily="49" charset="-122"/>
            </a:endParaRPr>
          </a:p>
        </p:txBody>
      </p:sp>
      <p:pic>
        <p:nvPicPr>
          <p:cNvPr id="24582" name="图片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67513" y="5300663"/>
            <a:ext cx="1090612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KSO_FT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pic>
        <p:nvPicPr>
          <p:cNvPr id="25603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1775" y="5291138"/>
            <a:ext cx="3260725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标题 7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smtClean="0"/>
              <a:t>&gt;&gt;Lead-in</a:t>
            </a:r>
            <a:endParaRPr lang="zh-CN" altLang="en-US" smtClean="0"/>
          </a:p>
        </p:txBody>
      </p:sp>
      <p:sp>
        <p:nvSpPr>
          <p:cNvPr id="6" name="文本框 5"/>
          <p:cNvSpPr txBox="1"/>
          <p:nvPr/>
        </p:nvSpPr>
        <p:spPr>
          <a:xfrm>
            <a:off x="528638" y="1450975"/>
            <a:ext cx="4903787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When do you get up?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3238" y="2362200"/>
            <a:ext cx="7935912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When do you have breakfast?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8475" y="3271838"/>
            <a:ext cx="7935913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When do you go to bed?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69754" y="1129810"/>
            <a:ext cx="197201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ea typeface="宋体" panose="02010600030101010101" pitchFamily="2" charset="-122"/>
              </a:rPr>
              <a:t>Discuss</a:t>
            </a:r>
            <a:endParaRPr lang="zh-CN" alt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KSO_FT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pic>
        <p:nvPicPr>
          <p:cNvPr id="26627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1775" y="5291138"/>
            <a:ext cx="3260725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标题 7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pPr eaLnBrk="1" hangingPunct="1"/>
            <a:r>
              <a:rPr lang="zh-CN" altLang="zh-CN" smtClean="0"/>
              <a:t>&gt;&gt;Lead-in</a:t>
            </a:r>
            <a:endParaRPr lang="zh-CN" altLang="en-US" smtClean="0"/>
          </a:p>
        </p:txBody>
      </p:sp>
      <p:sp>
        <p:nvSpPr>
          <p:cNvPr id="9" name="文本框 8"/>
          <p:cNvSpPr txBox="1"/>
          <p:nvPr/>
        </p:nvSpPr>
        <p:spPr>
          <a:xfrm>
            <a:off x="171450" y="1830388"/>
            <a:ext cx="8801100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How many lessons do you have in a day?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5100" y="3435350"/>
            <a:ext cx="8040688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6. What do you often do on weekends?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69754" y="1129810"/>
            <a:ext cx="197201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ea typeface="宋体" panose="02010600030101010101" pitchFamily="2" charset="-122"/>
              </a:rPr>
              <a:t>Discuss</a:t>
            </a:r>
            <a:endParaRPr lang="zh-CN" altLang="en-US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5100" y="2609850"/>
            <a:ext cx="8501063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5. How many subjects do you have?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KSO_FT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sp>
        <p:nvSpPr>
          <p:cNvPr id="27651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&gt;&gt;Presentation</a:t>
            </a:r>
            <a:endParaRPr lang="zh-CN" altLang="en-US" smtClean="0"/>
          </a:p>
        </p:txBody>
      </p:sp>
      <p:sp>
        <p:nvSpPr>
          <p:cNvPr id="5" name="文本框 4"/>
          <p:cNvSpPr txBox="1"/>
          <p:nvPr/>
        </p:nvSpPr>
        <p:spPr>
          <a:xfrm>
            <a:off x="3383868" y="1412776"/>
            <a:ext cx="2376264" cy="1037169"/>
          </a:xfrm>
          <a:prstGeom prst="flowChartTerminator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Subjects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0113" y="3194050"/>
            <a:ext cx="1692275" cy="6651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English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2688" y="3127375"/>
            <a:ext cx="1824037" cy="7318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Chinese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04025" y="3127375"/>
            <a:ext cx="1439863" cy="7318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 err="1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maths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100" y="4386263"/>
            <a:ext cx="1693863" cy="6651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science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44850" y="4352925"/>
            <a:ext cx="1041400" cy="7318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PE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92725" y="4333875"/>
            <a:ext cx="935038" cy="7334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art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35825" y="4352925"/>
            <a:ext cx="1368425" cy="7318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music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79613" y="5688013"/>
            <a:ext cx="6840537" cy="731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 like _________ very much!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44850" y="5648325"/>
            <a:ext cx="1663700" cy="6667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English</a:t>
            </a:r>
            <a:endParaRPr lang="zh-CN" alt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KSO_FT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sp>
        <p:nvSpPr>
          <p:cNvPr id="28675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&gt;&gt;Presentation</a:t>
            </a:r>
            <a:endParaRPr lang="zh-CN" altLang="en-US" smtClean="0"/>
          </a:p>
        </p:txBody>
      </p:sp>
      <p:cxnSp>
        <p:nvCxnSpPr>
          <p:cNvPr id="6" name="直接连接符 5"/>
          <p:cNvCxnSpPr/>
          <p:nvPr/>
        </p:nvCxnSpPr>
        <p:spPr>
          <a:xfrm>
            <a:off x="684213" y="1484313"/>
            <a:ext cx="4175125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7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611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内容占位符 1"/>
          <p:cNvSpPr txBox="1"/>
          <p:nvPr/>
        </p:nvSpPr>
        <p:spPr bwMode="auto">
          <a:xfrm>
            <a:off x="971550" y="906463"/>
            <a:ext cx="40147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>
                <a:solidFill>
                  <a:srgbClr val="30937B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Listen, read and talk</a:t>
            </a:r>
            <a:endParaRPr kumimoji="0" lang="zh-CN" altLang="en-US" sz="3200">
              <a:solidFill>
                <a:srgbClr val="30937B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613" y="1912938"/>
            <a:ext cx="8642350" cy="652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How many people are there in Li Yan’s family?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1613" y="3240088"/>
            <a:ext cx="8642350" cy="593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What does her father do?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1613" y="4508500"/>
            <a:ext cx="8642350" cy="65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What does her mother do?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19125" y="2640013"/>
            <a:ext cx="6329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There are three people in her family.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11188" y="3933825"/>
            <a:ext cx="38814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Her father is a doctor.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11188" y="5238750"/>
            <a:ext cx="4260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Her mother is a teacher.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72200" y="5527203"/>
            <a:ext cx="164660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Part1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  <p:pic>
        <p:nvPicPr>
          <p:cNvPr id="11" name="P1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57324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KSO_FT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sp>
        <p:nvSpPr>
          <p:cNvPr id="29699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&gt;&gt;Presentation</a:t>
            </a:r>
            <a:endParaRPr lang="zh-CN" altLang="en-US" smtClean="0"/>
          </a:p>
        </p:txBody>
      </p:sp>
      <p:cxnSp>
        <p:nvCxnSpPr>
          <p:cNvPr id="6" name="直接连接符 5"/>
          <p:cNvCxnSpPr/>
          <p:nvPr/>
        </p:nvCxnSpPr>
        <p:spPr>
          <a:xfrm>
            <a:off x="684213" y="1484313"/>
            <a:ext cx="4175125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01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611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内容占位符 1"/>
          <p:cNvSpPr txBox="1"/>
          <p:nvPr/>
        </p:nvSpPr>
        <p:spPr bwMode="auto">
          <a:xfrm>
            <a:off x="971550" y="906463"/>
            <a:ext cx="40147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>
                <a:solidFill>
                  <a:srgbClr val="30937B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Listen, read and talk</a:t>
            </a:r>
            <a:endParaRPr kumimoji="0" lang="zh-CN" altLang="en-US" sz="3200">
              <a:solidFill>
                <a:srgbClr val="30937B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613" y="1912938"/>
            <a:ext cx="8642350" cy="652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When does Li Yan get up?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1613" y="3240088"/>
            <a:ext cx="8642350" cy="652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When do the classes begin?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1613" y="4508500"/>
            <a:ext cx="8642350" cy="652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How many lessons do they have in a day?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19125" y="2640013"/>
            <a:ext cx="3562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She gets up at 7:00.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11188" y="3933825"/>
            <a:ext cx="39433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Classes begin at 8:00.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11188" y="5238750"/>
            <a:ext cx="54943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They have six lessons in a day.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72200" y="5527203"/>
            <a:ext cx="164660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Part2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  <p:pic>
        <p:nvPicPr>
          <p:cNvPr id="2" name="P2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863" y="57419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KSO_FT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sp>
        <p:nvSpPr>
          <p:cNvPr id="30723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&gt;&gt;Presentation</a:t>
            </a:r>
            <a:endParaRPr lang="zh-CN" altLang="en-US" smtClean="0"/>
          </a:p>
        </p:txBody>
      </p:sp>
      <p:cxnSp>
        <p:nvCxnSpPr>
          <p:cNvPr id="6" name="直接连接符 5"/>
          <p:cNvCxnSpPr/>
          <p:nvPr/>
        </p:nvCxnSpPr>
        <p:spPr>
          <a:xfrm>
            <a:off x="684213" y="1484313"/>
            <a:ext cx="4175125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25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611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内容占位符 1"/>
          <p:cNvSpPr txBox="1"/>
          <p:nvPr/>
        </p:nvSpPr>
        <p:spPr bwMode="auto">
          <a:xfrm>
            <a:off x="971550" y="906463"/>
            <a:ext cx="40147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>
                <a:solidFill>
                  <a:srgbClr val="30937B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Listen, read and talk</a:t>
            </a:r>
            <a:endParaRPr kumimoji="0" lang="zh-CN" altLang="en-US" sz="3200">
              <a:solidFill>
                <a:srgbClr val="30937B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700" y="1687513"/>
            <a:ext cx="8640763" cy="665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What does Li Yan do on weekends?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88" y="2492375"/>
            <a:ext cx="9067800" cy="954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She usually go to see ______________________.</a:t>
            </a:r>
            <a:endParaRPr lang="zh-CN" altLang="en-US" dirty="0">
              <a:solidFill>
                <a:schemeClr val="tx1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72200" y="5527203"/>
            <a:ext cx="164660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Part3</a:t>
            </a:r>
            <a:endParaRPr lang="zh-CN" altLang="en-US" sz="5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3850" y="3402013"/>
            <a:ext cx="7272338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Sometimes she go to ____________, 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__________________, the theme park 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or the zoo with her parents.</a:t>
            </a:r>
            <a:endParaRPr lang="zh-CN" altLang="en-US" dirty="0">
              <a:solidFill>
                <a:schemeClr val="tx1">
                  <a:lumMod val="5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456113" y="2744788"/>
            <a:ext cx="5381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her grandpa and grandma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489450" y="3665538"/>
            <a:ext cx="2352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 cinema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46113" y="4510088"/>
            <a:ext cx="52181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the science museum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P3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288" y="57324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KSO_FT"/>
          <p:cNvSpPr>
            <a:spLocks noGrp="1"/>
          </p:cNvSpPr>
          <p:nvPr>
            <p:ph type="ftr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en-US" altLang="zh-CN" sz="1200">
              <a:solidFill>
                <a:srgbClr val="9D9D9D"/>
              </a:solidFill>
              <a:latin typeface="Arial" panose="020B0604020202020204" pitchFamily="34" charset="0"/>
            </a:endParaRPr>
          </a:p>
        </p:txBody>
      </p:sp>
      <p:sp>
        <p:nvSpPr>
          <p:cNvPr id="31747" name="标题 2"/>
          <p:cNvSpPr>
            <a:spLocks noGrp="1"/>
          </p:cNvSpPr>
          <p:nvPr>
            <p:ph type="title"/>
          </p:nvPr>
        </p:nvSpPr>
        <p:spPr>
          <a:xfrm>
            <a:off x="528638" y="155575"/>
            <a:ext cx="8291512" cy="477838"/>
          </a:xfrm>
        </p:spPr>
        <p:txBody>
          <a:bodyPr/>
          <a:lstStyle/>
          <a:p>
            <a:r>
              <a:rPr lang="en-US" altLang="zh-CN" smtClean="0"/>
              <a:t>&gt;&gt;Presentation</a:t>
            </a:r>
            <a:endParaRPr lang="zh-CN" altLang="en-US" smtClean="0"/>
          </a:p>
        </p:txBody>
      </p:sp>
      <p:cxnSp>
        <p:nvCxnSpPr>
          <p:cNvPr id="6" name="直接连接符 5"/>
          <p:cNvCxnSpPr/>
          <p:nvPr/>
        </p:nvCxnSpPr>
        <p:spPr>
          <a:xfrm>
            <a:off x="684213" y="1484313"/>
            <a:ext cx="2159000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9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16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84213" y="1484313"/>
            <a:ext cx="4175125" cy="0"/>
          </a:xfrm>
          <a:prstGeom prst="line">
            <a:avLst/>
          </a:prstGeom>
          <a:ln w="3810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1" name="图片 1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6113" y="941388"/>
            <a:ext cx="4699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内容占位符 1"/>
          <p:cNvSpPr txBox="1"/>
          <p:nvPr/>
        </p:nvSpPr>
        <p:spPr bwMode="auto">
          <a:xfrm>
            <a:off x="971550" y="906463"/>
            <a:ext cx="4014788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8572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zh-CN" sz="3200">
                <a:solidFill>
                  <a:srgbClr val="30937B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Listen, read and talk</a:t>
            </a:r>
            <a:endParaRPr kumimoji="0" lang="zh-CN" altLang="en-US" sz="3200">
              <a:solidFill>
                <a:srgbClr val="30937B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" name="Unit4_Task_1课文录音_128k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338" y="9826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539750" y="1700213"/>
            <a:ext cx="7669213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 She gets up at _______.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0863" y="2508250"/>
            <a:ext cx="7669212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 She has breakfast at _______.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0863" y="3289300"/>
            <a:ext cx="7669212" cy="731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3. Class began at _______.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0863" y="4067175"/>
            <a:ext cx="9205912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 School is over at _____ in the afternoon.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0863" y="4843463"/>
            <a:ext cx="9205912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5. She has dinner at _____ in the evening.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0863" y="5619750"/>
            <a:ext cx="7669212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6. She goes to bed at _______.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140200" y="1844675"/>
            <a:ext cx="2352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7:00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451475" y="2625725"/>
            <a:ext cx="23542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7:30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375150" y="3429000"/>
            <a:ext cx="2352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8:00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500563" y="4202113"/>
            <a:ext cx="23526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4:00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18050" y="4957763"/>
            <a:ext cx="2354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7:00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076825" y="5749925"/>
            <a:ext cx="2352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10:00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ISPRING_RESOURCE_PATHS_HASH_PRESENTER" val="dcb6e4d3868da3a31ae6245d86e28d652aa35f"/>
  <p:tag name="KSO_WPP_MARK_KEY" val="f6c54d74-314d-410c-a28f-da42a714a3f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92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92D050"/>
      </a:accent1>
      <a:accent2>
        <a:srgbClr val="63A537"/>
      </a:accent2>
      <a:accent3>
        <a:srgbClr val="37A76F"/>
      </a:accent3>
      <a:accent4>
        <a:srgbClr val="43C1A3"/>
      </a:accent4>
      <a:accent5>
        <a:srgbClr val="36B7F8"/>
      </a:accent5>
      <a:accent6>
        <a:srgbClr val="FFC000"/>
      </a:accent6>
      <a:hlink>
        <a:srgbClr val="2998E3"/>
      </a:hlink>
      <a:folHlink>
        <a:srgbClr val="7F723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Module1 Unit1教学课件</Template>
  <TotalTime>0</TotalTime>
  <Words>1581</Words>
  <Application>WPS 演示</Application>
  <PresentationFormat>全屏显示(4:3)</PresentationFormat>
  <Paragraphs>162</Paragraphs>
  <Slides>13</Slides>
  <Notes>13</Notes>
  <HiddenSlides>0</HiddenSlides>
  <MMClips>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微软雅黑</vt:lpstr>
      <vt:lpstr>Arial Black</vt:lpstr>
      <vt:lpstr>幼圆</vt:lpstr>
      <vt:lpstr>黑体</vt:lpstr>
      <vt:lpstr>Calibri</vt:lpstr>
      <vt:lpstr>Calibri</vt:lpstr>
      <vt:lpstr>汉仪中宋简</vt:lpstr>
      <vt:lpstr>Arial</vt:lpstr>
      <vt:lpstr>Arial Unicode MS</vt:lpstr>
      <vt:lpstr>第一PPT模板网-WWW.1PPT.COM</vt:lpstr>
      <vt:lpstr>第一PPT模板网-WWW.1PPT.COM </vt:lpstr>
      <vt:lpstr>U4 General Revision 1 </vt:lpstr>
      <vt:lpstr>&gt;&gt;Warm-up</vt:lpstr>
      <vt:lpstr>&gt;&gt;Lead-in</vt:lpstr>
      <vt:lpstr>&gt;&gt;Lead-in</vt:lpstr>
      <vt:lpstr>&gt;&gt;Presentation</vt:lpstr>
      <vt:lpstr>&gt;&gt;Presentation</vt:lpstr>
      <vt:lpstr>&gt;&gt;Presentation</vt:lpstr>
      <vt:lpstr>&gt;&gt;Presentation</vt:lpstr>
      <vt:lpstr>&gt;&gt;Presentation</vt:lpstr>
      <vt:lpstr>&gt;&gt;Practice</vt:lpstr>
      <vt:lpstr>&gt;&gt;Practice</vt:lpstr>
      <vt:lpstr>&gt;&gt;Summary</vt:lpstr>
      <vt:lpstr>&gt;&gt;Homework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2011-05-04T08:34:00Z</dcterms:created>
  <dcterms:modified xsi:type="dcterms:W3CDTF">2023-02-27T06:58:26Z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A9124C974D3E4544A471C06D9F9FE846</vt:lpwstr>
  </property>
  <property fmtid="{D5CDD505-2E9C-101B-9397-08002B2CF9AE}" pid="3" name="KSOProductBuildVer">
    <vt:lpwstr>2052-11.1.0.13703</vt:lpwstr>
  </property>
</Properties>
</file>