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256" r:id="rId3"/>
    <p:sldId id="277" r:id="rId5"/>
    <p:sldId id="294" r:id="rId6"/>
    <p:sldId id="300" r:id="rId7"/>
    <p:sldId id="286" r:id="rId8"/>
    <p:sldId id="302" r:id="rId9"/>
    <p:sldId id="311" r:id="rId10"/>
    <p:sldId id="313" r:id="rId11"/>
    <p:sldId id="301" r:id="rId12"/>
    <p:sldId id="314" r:id="rId13"/>
    <p:sldId id="312" r:id="rId14"/>
    <p:sldId id="305" r:id="rId15"/>
    <p:sldId id="274" r:id="rId16"/>
    <p:sldId id="264" r:id="rId17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3333FF"/>
    <a:srgbClr val="82C115"/>
    <a:srgbClr val="FFFFFF"/>
    <a:srgbClr val="009900"/>
    <a:srgbClr val="00CC00"/>
    <a:srgbClr val="FF339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7" autoAdjust="0"/>
    <p:restoredTop sz="95811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F50C51C-ADB7-4CF1-A972-18B393A259C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BC026F9-1985-4006-B980-DBD65C1F595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FF464A6-7259-46D7-816F-B79470F0C37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0D98E114-1B62-42B2-919F-8BF1EC432B2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B1C6371C-21B1-40A7-AF2F-4EEF9E0A04EB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9CB59BEA-8109-4184-90A6-6320D6A0C2F9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A63705C9-33E6-469C-8080-36E60902CD27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8C41B0AE-DE8F-4526-AB08-986EBA8D9C6A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DE474162-ADE0-46AD-806B-5F73DED85931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zh-CN" altLang="en-US" smtClean="0"/>
              <a:t>单击图片可播放动画。</a:t>
            </a:r>
            <a:endParaRPr lang="zh-CN" altLang="en-US" smtClean="0"/>
          </a:p>
          <a:p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605FA22B-E6A2-4B20-AC9F-D790B51A4715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BF8DDE19-157C-40D5-A508-0E5B7A95FBA8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AEFC1B2C-4E12-4E8F-B4AA-C422DF96FCFA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5137933E-ED47-4B31-8820-00FB89057839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23D4E27D-EF68-4532-BCE7-507DE9673709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87895661-CB62-4264-B514-0B1BFBFAE60D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E5EE3867-97F5-4E3C-8777-240AA3FBE4CA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1671BDFE-EB2E-493E-9024-E2579ED609EE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 bwMode="gray">
          <a:xfrm>
            <a:off x="-12700" y="1784003"/>
            <a:ext cx="9156700" cy="3805237"/>
          </a:xfrm>
          <a:custGeom>
            <a:avLst/>
            <a:gdLst>
              <a:gd name="T0" fmla="*/ 2147483646 w 9991"/>
              <a:gd name="T1" fmla="*/ 2147483646 h 9927"/>
              <a:gd name="T2" fmla="*/ 2147483646 w 9991"/>
              <a:gd name="T3" fmla="*/ 2147483646 h 9927"/>
              <a:gd name="T4" fmla="*/ 2147483646 w 9991"/>
              <a:gd name="T5" fmla="*/ 2147483646 h 9927"/>
              <a:gd name="T6" fmla="*/ 2147483646 w 9991"/>
              <a:gd name="T7" fmla="*/ 2147483646 h 9927"/>
              <a:gd name="T8" fmla="*/ 2147483646 w 9991"/>
              <a:gd name="T9" fmla="*/ 2147483646 h 9927"/>
              <a:gd name="T10" fmla="*/ 2147483646 w 9991"/>
              <a:gd name="T11" fmla="*/ 2147483646 h 9927"/>
              <a:gd name="T12" fmla="*/ 2147483646 w 9991"/>
              <a:gd name="T13" fmla="*/ 2147483646 h 9927"/>
              <a:gd name="T14" fmla="*/ 2147483646 w 9991"/>
              <a:gd name="T15" fmla="*/ 2147483646 h 9927"/>
              <a:gd name="T16" fmla="*/ 2147483646 w 9991"/>
              <a:gd name="T17" fmla="*/ 2147483646 h 99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991" h="9927">
                <a:moveTo>
                  <a:pt x="12" y="470"/>
                </a:moveTo>
                <a:cubicBezTo>
                  <a:pt x="251" y="271"/>
                  <a:pt x="997" y="-44"/>
                  <a:pt x="2383" y="6"/>
                </a:cubicBezTo>
                <a:cubicBezTo>
                  <a:pt x="3769" y="51"/>
                  <a:pt x="5829" y="1766"/>
                  <a:pt x="7031" y="2363"/>
                </a:cubicBezTo>
                <a:cubicBezTo>
                  <a:pt x="8233" y="2959"/>
                  <a:pt x="9752" y="863"/>
                  <a:pt x="9991" y="445"/>
                </a:cubicBezTo>
                <a:cubicBezTo>
                  <a:pt x="9987" y="3252"/>
                  <a:pt x="9993" y="6085"/>
                  <a:pt x="9989" y="8892"/>
                </a:cubicBezTo>
                <a:cubicBezTo>
                  <a:pt x="8652" y="9952"/>
                  <a:pt x="7961" y="9510"/>
                  <a:pt x="6861" y="9330"/>
                </a:cubicBezTo>
                <a:cubicBezTo>
                  <a:pt x="5761" y="9150"/>
                  <a:pt x="4694" y="7715"/>
                  <a:pt x="3391" y="7814"/>
                </a:cubicBezTo>
                <a:cubicBezTo>
                  <a:pt x="2252" y="7798"/>
                  <a:pt x="-9" y="9906"/>
                  <a:pt x="1" y="9927"/>
                </a:cubicBezTo>
                <a:cubicBezTo>
                  <a:pt x="12" y="9956"/>
                  <a:pt x="12" y="2309"/>
                  <a:pt x="12" y="470"/>
                </a:cubicBezTo>
                <a:close/>
              </a:path>
            </a:pathLst>
          </a:custGeom>
          <a:solidFill>
            <a:schemeClr val="accent1">
              <a:alpha val="40784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3"/>
          <p:cNvSpPr/>
          <p:nvPr/>
        </p:nvSpPr>
        <p:spPr bwMode="gray">
          <a:xfrm>
            <a:off x="-3175" y="2060228"/>
            <a:ext cx="9151938" cy="3192462"/>
          </a:xfrm>
          <a:custGeom>
            <a:avLst/>
            <a:gdLst>
              <a:gd name="T0" fmla="*/ 2147483646 w 10000"/>
              <a:gd name="T1" fmla="*/ 2147483646 h 9999"/>
              <a:gd name="T2" fmla="*/ 2147483646 w 10000"/>
              <a:gd name="T3" fmla="*/ 2147483646 h 9999"/>
              <a:gd name="T4" fmla="*/ 2147483646 w 10000"/>
              <a:gd name="T5" fmla="*/ 2147483646 h 9999"/>
              <a:gd name="T6" fmla="*/ 2147483646 w 10000"/>
              <a:gd name="T7" fmla="*/ 2147483646 h 9999"/>
              <a:gd name="T8" fmla="*/ 2147483646 w 10000"/>
              <a:gd name="T9" fmla="*/ 2147483646 h 9999"/>
              <a:gd name="T10" fmla="*/ 2147483646 w 10000"/>
              <a:gd name="T11" fmla="*/ 2147483646 h 9999"/>
              <a:gd name="T12" fmla="*/ 2147483646 w 10000"/>
              <a:gd name="T13" fmla="*/ 2147483646 h 9999"/>
              <a:gd name="T14" fmla="*/ 2147483646 w 10000"/>
              <a:gd name="T15" fmla="*/ 2147483646 h 9999"/>
              <a:gd name="T16" fmla="*/ 2147483646 w 10000"/>
              <a:gd name="T17" fmla="*/ 2147483646 h 999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000" h="9999">
                <a:moveTo>
                  <a:pt x="1" y="1304"/>
                </a:moveTo>
                <a:cubicBezTo>
                  <a:pt x="241" y="1111"/>
                  <a:pt x="1129" y="-48"/>
                  <a:pt x="2512" y="2"/>
                </a:cubicBezTo>
                <a:cubicBezTo>
                  <a:pt x="3895" y="51"/>
                  <a:pt x="5997" y="2229"/>
                  <a:pt x="7245" y="2348"/>
                </a:cubicBezTo>
                <a:cubicBezTo>
                  <a:pt x="8493" y="2467"/>
                  <a:pt x="9761" y="1130"/>
                  <a:pt x="10000" y="718"/>
                </a:cubicBezTo>
                <a:lnTo>
                  <a:pt x="10000" y="8931"/>
                </a:lnTo>
                <a:cubicBezTo>
                  <a:pt x="8534" y="10154"/>
                  <a:pt x="8060" y="10101"/>
                  <a:pt x="6938" y="9866"/>
                </a:cubicBezTo>
                <a:cubicBezTo>
                  <a:pt x="5816" y="9631"/>
                  <a:pt x="4571" y="7420"/>
                  <a:pt x="3272" y="7519"/>
                </a:cubicBezTo>
                <a:cubicBezTo>
                  <a:pt x="2132" y="7505"/>
                  <a:pt x="-9" y="9706"/>
                  <a:pt x="1" y="9731"/>
                </a:cubicBezTo>
                <a:cubicBezTo>
                  <a:pt x="12" y="9757"/>
                  <a:pt x="1" y="3139"/>
                  <a:pt x="1" y="1304"/>
                </a:cubicBezTo>
                <a:close/>
              </a:path>
            </a:pathLst>
          </a:custGeom>
          <a:solidFill>
            <a:srgbClr val="82C1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872491" y="2523481"/>
            <a:ext cx="7443925" cy="1720077"/>
          </a:xfrm>
        </p:spPr>
        <p:txBody>
          <a:bodyPr anchor="ctr">
            <a:noAutofit/>
          </a:bodyPr>
          <a:lstStyle>
            <a:lvl1pPr algn="ctr">
              <a:lnSpc>
                <a:spcPct val="110000"/>
              </a:lnSpc>
              <a:defRPr sz="4200" b="0" baseline="0">
                <a:solidFill>
                  <a:schemeClr val="bg1"/>
                </a:solidFill>
                <a:effectLst>
                  <a:outerShdw blurRad="50800" dist="38100" dir="2700000" sx="99000" sy="99000" algn="tl" rotWithShape="0">
                    <a:schemeClr val="accent1">
                      <a:alpha val="40000"/>
                    </a:schemeClr>
                  </a:outerShdw>
                </a:effectLst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AA684D-E083-4214-AEE1-002579022BF5}" type="datetimeFigureOut">
              <a:rPr lang="en-US" altLang="zh-CN"/>
            </a:fld>
            <a:endParaRPr lang="en-US" altLang="zh-CN"/>
          </a:p>
        </p:txBody>
      </p:sp>
      <p:sp>
        <p:nvSpPr>
          <p:cNvPr id="9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10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928F86-9F20-47CC-920F-933579A784A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574006" y="2327274"/>
            <a:ext cx="5995988" cy="123507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3038169" y="3619500"/>
            <a:ext cx="3067663" cy="417662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3379D4-8433-47AD-845A-E70A9E441BE9}" type="datetimeFigureOut">
              <a:rPr lang="en-US" altLang="zh-CN"/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58E705-7BB2-4056-B829-9FCCD041FD2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0"/>
            <a:ext cx="38100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499" y="1244600"/>
            <a:ext cx="3820587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1E8BF7-BD5E-4AA5-952B-48BE4320889E}" type="datetimeFigureOut">
              <a:rPr lang="en-US" altLang="zh-CN"/>
            </a:fld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EED750-6CD2-4C90-90FC-3D95D1C7FB2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AF3E0A-9BBD-4C92-9237-D91ABF37563C}" type="datetimeFigureOut">
              <a:rPr lang="en-US" altLang="zh-CN"/>
            </a:fld>
            <a:endParaRPr lang="en-US" altLang="zh-CN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AED461-29C5-4A48-B6DA-7F65829085F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755650" y="1196975"/>
            <a:ext cx="8113713" cy="5762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3200" dirty="0" smtClean="0">
              <a:solidFill>
                <a:schemeClr val="tx1">
                  <a:lumMod val="50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605608" y="1124744"/>
            <a:ext cx="7975797" cy="3816424"/>
          </a:xfrm>
          <a:prstGeom prst="rect">
            <a:avLst/>
          </a:prstGeom>
        </p:spPr>
        <p:txBody>
          <a:bodyPr/>
          <a:lstStyle>
            <a:lvl1pPr marL="447675" indent="-361950">
              <a:buFont typeface="Wingdings" panose="05000000000000000000" pitchFamily="2" charset="2"/>
              <a:buChar char="R"/>
              <a:defRPr/>
            </a:lvl1pPr>
            <a:lvl2pPr marL="447675" indent="-447675"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8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561975" y="1557338"/>
            <a:ext cx="8113713" cy="5762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3200" dirty="0" smtClean="0">
              <a:solidFill>
                <a:schemeClr val="tx1">
                  <a:lumMod val="50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7" name="内容占位符 10"/>
          <p:cNvSpPr>
            <a:spLocks noGrp="1"/>
          </p:cNvSpPr>
          <p:nvPr>
            <p:ph sz="quarter" idx="13"/>
          </p:nvPr>
        </p:nvSpPr>
        <p:spPr>
          <a:xfrm>
            <a:off x="539750" y="692696"/>
            <a:ext cx="8136706" cy="647700"/>
          </a:xfrm>
          <a:prstGeom prst="rect">
            <a:avLst/>
          </a:prstGeom>
        </p:spPr>
        <p:txBody>
          <a:bodyPr/>
          <a:lstStyle>
            <a:lvl1pPr marL="85725" indent="0">
              <a:buNone/>
              <a:defRPr sz="3200" baseline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None/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0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A363CDFE-0BAB-4478-B8AD-B08040D87376}" type="datetimeFigureOut">
              <a:rPr lang="en-US" altLang="zh-CN"/>
            </a:fld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8" name="KSO_FN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D0406C8-F8A2-4C45-9A26-EE02F7A3AC4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 userDrawn="1"/>
        </p:nvSpPr>
        <p:spPr bwMode="auto">
          <a:xfrm>
            <a:off x="561975" y="1557338"/>
            <a:ext cx="8113713" cy="5762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3200" dirty="0" smtClean="0">
              <a:solidFill>
                <a:schemeClr val="tx1">
                  <a:lumMod val="50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7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B2CFDC-5AD2-464D-AF4B-1FD9F1BF5EE5}" type="datetimeFigureOut">
              <a:rPr lang="en-US" altLang="zh-CN"/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12BA7C-7394-4344-B7A9-0224B68557B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 userDrawn="1"/>
        </p:nvSpPr>
        <p:spPr bwMode="auto">
          <a:xfrm>
            <a:off x="561975" y="1557338"/>
            <a:ext cx="8113713" cy="5762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3200" dirty="0" smtClean="0">
              <a:solidFill>
                <a:schemeClr val="tx1">
                  <a:lumMod val="50000"/>
                </a:schemeClr>
              </a:solidFill>
              <a:ea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515938" y="1268413"/>
            <a:ext cx="2736850" cy="1587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39552" y="2204864"/>
            <a:ext cx="8136705" cy="4151486"/>
          </a:xfrm>
          <a:prstGeom prst="rect">
            <a:avLst/>
          </a:prstGeom>
        </p:spPr>
        <p:txBody>
          <a:bodyPr/>
          <a:lstStyle>
            <a:lvl1pPr marL="447675" indent="-361950">
              <a:buFont typeface="Wingdings" panose="05000000000000000000" pitchFamily="2" charset="2"/>
              <a:buChar char="R"/>
              <a:defRPr/>
            </a:lvl1pPr>
            <a:lvl2pPr marL="447675" indent="-447675"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11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12" name="内容占位符 10"/>
          <p:cNvSpPr>
            <a:spLocks noGrp="1"/>
          </p:cNvSpPr>
          <p:nvPr>
            <p:ph sz="quarter" idx="13"/>
          </p:nvPr>
        </p:nvSpPr>
        <p:spPr>
          <a:xfrm>
            <a:off x="539750" y="692696"/>
            <a:ext cx="8136706" cy="647700"/>
          </a:xfrm>
          <a:prstGeom prst="rect">
            <a:avLst/>
          </a:prstGeom>
        </p:spPr>
        <p:txBody>
          <a:bodyPr/>
          <a:lstStyle>
            <a:lvl1pPr marL="85725" indent="0" algn="l">
              <a:buNone/>
              <a:defRPr sz="3200" baseline="0">
                <a:solidFill>
                  <a:schemeClr val="accent4">
                    <a:lumMod val="75000"/>
                  </a:schemeClr>
                </a:solidFill>
                <a:latin typeface="+mn-lt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None/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1442754-31F9-4331-8EDB-79BF21725770}" type="datetimeFigureOut">
              <a:rPr lang="en-US" altLang="zh-CN"/>
            </a:fld>
            <a:endParaRPr lang="en-US" altLang="zh-CN"/>
          </a:p>
        </p:txBody>
      </p:sp>
      <p:sp>
        <p:nvSpPr>
          <p:cNvPr id="8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9" name="KSO_FN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662F5755-BA39-4D7E-8FA8-E30D065B35D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561975" y="1557338"/>
            <a:ext cx="8113713" cy="5762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3200" dirty="0" smtClean="0">
              <a:solidFill>
                <a:schemeClr val="tx1">
                  <a:lumMod val="50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10" name="内容占位符 10"/>
          <p:cNvSpPr>
            <a:spLocks noGrp="1"/>
          </p:cNvSpPr>
          <p:nvPr>
            <p:ph sz="quarter" idx="13"/>
          </p:nvPr>
        </p:nvSpPr>
        <p:spPr>
          <a:xfrm>
            <a:off x="539750" y="692696"/>
            <a:ext cx="8136706" cy="647700"/>
          </a:xfrm>
          <a:prstGeom prst="rect">
            <a:avLst/>
          </a:prstGeom>
        </p:spPr>
        <p:txBody>
          <a:bodyPr/>
          <a:lstStyle>
            <a:lvl1pPr marL="85725" indent="0" algn="l">
              <a:buNone/>
              <a:defRPr sz="3200" baseline="0">
                <a:solidFill>
                  <a:schemeClr val="accent4">
                    <a:lumMod val="75000"/>
                  </a:schemeClr>
                </a:solidFill>
                <a:latin typeface="+mn-lt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None/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9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A0FBD18B-3B60-43F1-8F02-9C8D205AECB9}" type="datetimeFigureOut">
              <a:rPr lang="en-US" altLang="zh-CN"/>
            </a:fld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7" name="KSO_FN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5232753-CC16-4630-AE82-F51574D4784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E337C6-4420-421C-86D9-58B09AF1CDC1}" type="datetimeFigureOut">
              <a:rPr lang="en-US" altLang="zh-CN"/>
            </a:fld>
            <a:endParaRPr lang="en-US" altLang="zh-CN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E4331-B624-4CAE-89A6-705743F857F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KSO_BC1"/>
          <p:cNvSpPr>
            <a:spLocks noGrp="1"/>
          </p:cNvSpPr>
          <p:nvPr>
            <p:ph idx="1"/>
          </p:nvPr>
        </p:nvSpPr>
        <p:spPr>
          <a:xfrm>
            <a:off x="1619672" y="1700808"/>
            <a:ext cx="5904656" cy="4032448"/>
          </a:xfrm>
          <a:prstGeom prst="rect">
            <a:avLst/>
          </a:prstGeom>
        </p:spPr>
        <p:txBody>
          <a:bodyPr/>
          <a:lstStyle>
            <a:lvl1pPr marL="447675" indent="-361950">
              <a:buFont typeface="Wingdings" panose="05000000000000000000" pitchFamily="2" charset="2"/>
              <a:buChar char="R"/>
              <a:defRPr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7675" indent="-447675">
              <a:defRPr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</a:lstStyle>
          <a:p>
            <a:pPr lvl="0"/>
            <a:endParaRPr lang="zh-CN" altLang="en-US" dirty="0" smtClean="0"/>
          </a:p>
        </p:txBody>
      </p:sp>
      <p:sp>
        <p:nvSpPr>
          <p:cNvPr id="8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28C03B-348D-47C1-89ED-DC691826CA51}" type="datetimeFigureOut">
              <a:rPr lang="en-US" altLang="zh-CN"/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85ABF9-1000-4D98-8120-18127504BA1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 userDrawn="1"/>
        </p:nvSpPr>
        <p:spPr>
          <a:xfrm>
            <a:off x="1331913" y="1484313"/>
            <a:ext cx="6480175" cy="4394200"/>
          </a:xfrm>
          <a:prstGeom prst="roundRect">
            <a:avLst/>
          </a:prstGeom>
          <a:noFill/>
          <a:ln w="571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1619672" y="1700808"/>
            <a:ext cx="5904656" cy="4032448"/>
          </a:xfrm>
          <a:prstGeom prst="rect">
            <a:avLst/>
          </a:prstGeom>
        </p:spPr>
        <p:txBody>
          <a:bodyPr/>
          <a:lstStyle>
            <a:lvl1pPr marL="447675" indent="-361950">
              <a:buFont typeface="Wingdings" panose="05000000000000000000" pitchFamily="2" charset="2"/>
              <a:buChar char="R"/>
              <a:defRPr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7675" indent="-447675">
              <a:defRPr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</p:txBody>
      </p:sp>
      <p:sp>
        <p:nvSpPr>
          <p:cNvPr id="8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961DD8-5E6B-40AE-85F2-807214462699}" type="datetimeFigureOut">
              <a:rPr lang="en-US" altLang="zh-CN"/>
            </a:fld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4A2A89-A94F-4A9B-8F9B-A477C1E450F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任意多边形 15"/>
          <p:cNvSpPr/>
          <p:nvPr/>
        </p:nvSpPr>
        <p:spPr bwMode="gray">
          <a:xfrm>
            <a:off x="0" y="-92075"/>
            <a:ext cx="9164638" cy="1144588"/>
          </a:xfrm>
          <a:custGeom>
            <a:avLst/>
            <a:gdLst>
              <a:gd name="T0" fmla="*/ 9149860 w 9164371"/>
              <a:gd name="T1" fmla="*/ 149 h 1402412"/>
              <a:gd name="T2" fmla="*/ 9159398 w 9164371"/>
              <a:gd name="T3" fmla="*/ 27858 h 1402412"/>
              <a:gd name="T4" fmla="*/ 9144081 w 9164371"/>
              <a:gd name="T5" fmla="*/ 26585 h 1402412"/>
              <a:gd name="T6" fmla="*/ 6501107 w 9164371"/>
              <a:gd name="T7" fmla="*/ 26414 h 1402412"/>
              <a:gd name="T8" fmla="*/ 3114794 w 9164371"/>
              <a:gd name="T9" fmla="*/ 21183 h 1402412"/>
              <a:gd name="T10" fmla="*/ 8750 w 9164371"/>
              <a:gd name="T11" fmla="*/ 29360 h 1402412"/>
              <a:gd name="T12" fmla="*/ 0 w 9164371"/>
              <a:gd name="T13" fmla="*/ 29439 h 1402412"/>
              <a:gd name="T14" fmla="*/ 0 w 9164371"/>
              <a:gd name="T15" fmla="*/ 2120 h 1402412"/>
              <a:gd name="T16" fmla="*/ 6435 w 9164371"/>
              <a:gd name="T17" fmla="*/ 3950 h 1402412"/>
              <a:gd name="T18" fmla="*/ 2208398 w 9164371"/>
              <a:gd name="T19" fmla="*/ 255 h 1402412"/>
              <a:gd name="T20" fmla="*/ 6447420 w 9164371"/>
              <a:gd name="T21" fmla="*/ 7220 h 1402412"/>
              <a:gd name="T22" fmla="*/ 9170245 w 9164371"/>
              <a:gd name="T23" fmla="*/ 0 h 1402412"/>
              <a:gd name="T24" fmla="*/ 9149860 w 9164371"/>
              <a:gd name="T25" fmla="*/ 149 h 140241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164371" h="1402412">
                <a:moveTo>
                  <a:pt x="9143999" y="7114"/>
                </a:moveTo>
                <a:lnTo>
                  <a:pt x="9153524" y="1327097"/>
                </a:lnTo>
                <a:lnTo>
                  <a:pt x="9138229" y="1266501"/>
                </a:lnTo>
                <a:cubicBezTo>
                  <a:pt x="8118814" y="1354137"/>
                  <a:pt x="7501188" y="1301225"/>
                  <a:pt x="6496949" y="1258323"/>
                </a:cubicBezTo>
                <a:cubicBezTo>
                  <a:pt x="5492710" y="1215421"/>
                  <a:pt x="4194158" y="985696"/>
                  <a:pt x="3112792" y="1009086"/>
                </a:cubicBezTo>
                <a:cubicBezTo>
                  <a:pt x="2031426" y="1032476"/>
                  <a:pt x="456202" y="1253638"/>
                  <a:pt x="8750" y="1398665"/>
                </a:cubicBezTo>
                <a:lnTo>
                  <a:pt x="0" y="1402412"/>
                </a:lnTo>
                <a:lnTo>
                  <a:pt x="0" y="100989"/>
                </a:lnTo>
                <a:lnTo>
                  <a:pt x="6435" y="188191"/>
                </a:lnTo>
                <a:cubicBezTo>
                  <a:pt x="324619" y="155765"/>
                  <a:pt x="1067215" y="6580"/>
                  <a:pt x="2206990" y="12136"/>
                </a:cubicBezTo>
                <a:cubicBezTo>
                  <a:pt x="3509588" y="18486"/>
                  <a:pt x="5287044" y="294711"/>
                  <a:pt x="6443284" y="343923"/>
                </a:cubicBezTo>
                <a:cubicBezTo>
                  <a:pt x="7453571" y="386984"/>
                  <a:pt x="8737712" y="155358"/>
                  <a:pt x="9164371" y="0"/>
                </a:cubicBezTo>
                <a:lnTo>
                  <a:pt x="9143999" y="7114"/>
                </a:lnTo>
                <a:close/>
              </a:path>
            </a:pathLst>
          </a:custGeom>
          <a:solidFill>
            <a:schemeClr val="accent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" name="任意多边形 13"/>
          <p:cNvSpPr/>
          <p:nvPr/>
        </p:nvSpPr>
        <p:spPr bwMode="gray">
          <a:xfrm>
            <a:off x="0" y="104775"/>
            <a:ext cx="9144000" cy="731838"/>
          </a:xfrm>
          <a:custGeom>
            <a:avLst/>
            <a:gdLst>
              <a:gd name="T0" fmla="*/ 2248413 w 9144000"/>
              <a:gd name="T1" fmla="*/ 2 h 965363"/>
              <a:gd name="T2" fmla="*/ 6686052 w 9144000"/>
              <a:gd name="T3" fmla="*/ 520 h 965363"/>
              <a:gd name="T4" fmla="*/ 8995103 w 9144000"/>
              <a:gd name="T5" fmla="*/ 237 h 965363"/>
              <a:gd name="T6" fmla="*/ 9144000 w 9144000"/>
              <a:gd name="T7" fmla="*/ 190 h 965363"/>
              <a:gd name="T8" fmla="*/ 9144000 w 9144000"/>
              <a:gd name="T9" fmla="*/ 2023 h 965363"/>
              <a:gd name="T10" fmla="*/ 8848319 w 9144000"/>
              <a:gd name="T11" fmla="*/ 2075 h 965363"/>
              <a:gd name="T12" fmla="*/ 6345199 w 9144000"/>
              <a:gd name="T13" fmla="*/ 2113 h 965363"/>
              <a:gd name="T14" fmla="*/ 2898982 w 9144000"/>
              <a:gd name="T15" fmla="*/ 1625 h 965363"/>
              <a:gd name="T16" fmla="*/ 209006 w 9144000"/>
              <a:gd name="T17" fmla="*/ 2117 h 965363"/>
              <a:gd name="T18" fmla="*/ 0 w 9144000"/>
              <a:gd name="T19" fmla="*/ 2178 h 965363"/>
              <a:gd name="T20" fmla="*/ 0 w 9144000"/>
              <a:gd name="T21" fmla="*/ 353 h 965363"/>
              <a:gd name="T22" fmla="*/ 102745 w 9144000"/>
              <a:gd name="T23" fmla="*/ 320 h 965363"/>
              <a:gd name="T24" fmla="*/ 2248413 w 9144000"/>
              <a:gd name="T25" fmla="*/ 2 h 96536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144000" h="965363">
                <a:moveTo>
                  <a:pt x="2248413" y="97"/>
                </a:moveTo>
                <a:cubicBezTo>
                  <a:pt x="3554467" y="4859"/>
                  <a:pt x="5527480" y="190597"/>
                  <a:pt x="6686052" y="230284"/>
                </a:cubicBezTo>
                <a:cubicBezTo>
                  <a:pt x="7556209" y="260050"/>
                  <a:pt x="8488126" y="169265"/>
                  <a:pt x="8995103" y="104599"/>
                </a:cubicBezTo>
                <a:lnTo>
                  <a:pt x="9144000" y="84263"/>
                </a:lnTo>
                <a:lnTo>
                  <a:pt x="9144000" y="895147"/>
                </a:lnTo>
                <a:lnTo>
                  <a:pt x="8848319" y="918357"/>
                </a:lnTo>
                <a:cubicBezTo>
                  <a:pt x="7751831" y="993127"/>
                  <a:pt x="7033459" y="962915"/>
                  <a:pt x="6345199" y="935134"/>
                </a:cubicBezTo>
                <a:cubicBezTo>
                  <a:pt x="5560254" y="903384"/>
                  <a:pt x="4126379" y="709709"/>
                  <a:pt x="2898982" y="719234"/>
                </a:cubicBezTo>
                <a:cubicBezTo>
                  <a:pt x="2091505" y="718043"/>
                  <a:pt x="800095" y="863300"/>
                  <a:pt x="209006" y="937342"/>
                </a:cubicBezTo>
                <a:lnTo>
                  <a:pt x="0" y="964474"/>
                </a:lnTo>
                <a:lnTo>
                  <a:pt x="0" y="156255"/>
                </a:lnTo>
                <a:lnTo>
                  <a:pt x="102745" y="141409"/>
                </a:lnTo>
                <a:cubicBezTo>
                  <a:pt x="453405" y="92965"/>
                  <a:pt x="1268871" y="-3475"/>
                  <a:pt x="2248413" y="97"/>
                </a:cubicBezTo>
                <a:close/>
              </a:path>
            </a:pathLst>
          </a:custGeom>
          <a:solidFill>
            <a:srgbClr val="82C1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" name="KSO_BT1"/>
          <p:cNvSpPr>
            <a:spLocks noGrp="1"/>
          </p:cNvSpPr>
          <p:nvPr>
            <p:ph type="title"/>
          </p:nvPr>
        </p:nvSpPr>
        <p:spPr bwMode="auto">
          <a:xfrm>
            <a:off x="528638" y="155575"/>
            <a:ext cx="8291512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9D9D9D"/>
                </a:solidFill>
                <a:latin typeface="Arial" panose="020B0604020202020204" pitchFamily="34" charset="0"/>
              </a:defRPr>
            </a:lvl1pPr>
          </a:lstStyle>
          <a:p>
            <a:fld id="{06EFA37F-54AC-4CF8-BBF7-02983D73FAB3}" type="datetimeFigureOut">
              <a:rPr lang="en-US" altLang="zh-CN"/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9D9D9D"/>
                </a:solidFill>
                <a:latin typeface="Arial" panose="020B0604020202020204" pitchFamily="34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9D9D9D"/>
                </a:solidFill>
              </a:defRPr>
            </a:lvl1pPr>
          </a:lstStyle>
          <a:p>
            <a:fld id="{2A7DC2C6-38D6-4179-8669-8FE96D612031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i="1" kern="12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i="1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i="1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i="1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i="1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447675" indent="-361950" algn="just" rtl="0" eaLnBrk="0" fontAlgn="base" hangingPunct="0">
        <a:lnSpc>
          <a:spcPct val="110000"/>
        </a:lnSpc>
        <a:spcBef>
          <a:spcPts val="18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"/>
        <a:defRPr sz="2000" kern="1200">
          <a:solidFill>
            <a:srgbClr val="6EAA2E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1pPr>
      <a:lvl2pPr marL="447675" indent="-447675" algn="just" rtl="0" eaLnBrk="0" fontAlgn="base" hangingPunct="0">
        <a:lnSpc>
          <a:spcPct val="130000"/>
        </a:lnSpc>
        <a:spcBef>
          <a:spcPct val="0"/>
        </a:spcBef>
        <a:spcAft>
          <a:spcPts val="600"/>
        </a:spcAft>
        <a:buClr>
          <a:srgbClr val="9FD47C"/>
        </a:buClr>
        <a:buFont typeface="幼圆" panose="02010509060101010101" pitchFamily="49" charset="-122"/>
        <a:buChar char=" "/>
        <a:defRPr sz="1600" kern="120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hyperlink" Target="&#36141;&#29289;&#21160;&#30011;&#65306;Can_I_help_you&#65311;.swf" TargetMode="Externa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media" Target="file:///C:\Users\Administrator\Desktop\&#20154;&#25945;&#26032;&#29256;\&#20845;&#24180;&#32423;\U5%20General%20Revision%202\General%20Revision%202%20&#25945;&#23398;&#35838;&#20214;\1.mp3" TargetMode="External"/><Relationship Id="rId2" Type="http://schemas.openxmlformats.org/officeDocument/2006/relationships/audio" Target="file:///C:\Users\Administrator\Desktop\&#20154;&#25945;&#26032;&#29256;\&#20845;&#24180;&#32423;\U5%20General%20Revision%202\General%20Revision%202%20&#25945;&#23398;&#35838;&#20214;\1.mp3" TargetMode="Externa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media" Target="file:///C:\Users\Administrator\Desktop\&#20154;&#25945;&#26032;&#29256;\&#20845;&#24180;&#32423;\U5%20General%20Revision%202\General%20Revision%202%20&#25945;&#23398;&#35838;&#20214;\2.mp3" TargetMode="External"/><Relationship Id="rId2" Type="http://schemas.openxmlformats.org/officeDocument/2006/relationships/audio" Target="file:///C:\Users\Administrator\Desktop\&#20154;&#25945;&#26032;&#29256;\&#20845;&#24180;&#32423;\U5%20General%20Revision%202\General%20Revision%202%20&#25945;&#23398;&#35838;&#20214;\2.mp3" TargetMode="Externa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media" Target="file:///C:\Users\Administrator\Desktop\&#20154;&#25945;&#26032;&#29256;\&#20845;&#24180;&#32423;\U5%20General%20Revision%202\General%20Revision%202%20&#25945;&#23398;&#35838;&#20214;\3.mp3" TargetMode="External"/><Relationship Id="rId2" Type="http://schemas.openxmlformats.org/officeDocument/2006/relationships/audio" Target="file:///C:\Users\Administrator\Desktop\&#20154;&#25945;&#26032;&#29256;\&#20845;&#24180;&#32423;\U5%20General%20Revision%202\General%20Revision%202%20&#25945;&#23398;&#35838;&#20214;\3.mp3" TargetMode="Externa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636912"/>
            <a:ext cx="9144000" cy="172085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U5 </a:t>
            </a:r>
            <a:r>
              <a:rPr lang="en-US" altLang="zh-CN" sz="48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General Revision </a:t>
            </a:r>
            <a:r>
              <a:rPr lang="en-US" altLang="zh-CN" sz="4800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 </a:t>
            </a:r>
            <a:endParaRPr lang="zh-CN" altLang="en-US" sz="480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80111" y="458109"/>
            <a:ext cx="2584845" cy="1867759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标题 1"/>
          <p:cNvSpPr txBox="1"/>
          <p:nvPr/>
        </p:nvSpPr>
        <p:spPr bwMode="auto">
          <a:xfrm>
            <a:off x="683568" y="692696"/>
            <a:ext cx="5557838" cy="69929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chemeClr val="tx2">
                    <a:lumMod val="50000"/>
                  </a:schemeClr>
                </a:solidFill>
                <a:latin typeface="汉仪中圆简" pitchFamily="49" charset="-122"/>
                <a:ea typeface="汉仪中圆简" pitchFamily="49" charset="-122"/>
                <a:cs typeface="Times New Roman" panose="02020603050405020304" pitchFamily="18" charset="0"/>
              </a:rPr>
              <a:t>人</a:t>
            </a:r>
            <a:r>
              <a:rPr lang="zh-CN" altLang="en-US" sz="2800" b="1" dirty="0" smtClean="0">
                <a:solidFill>
                  <a:schemeClr val="tx2">
                    <a:lumMod val="50000"/>
                  </a:schemeClr>
                </a:solidFill>
                <a:latin typeface="汉仪中圆简" pitchFamily="49" charset="-122"/>
                <a:ea typeface="汉仪中圆简" pitchFamily="49" charset="-122"/>
                <a:cs typeface="Times New Roman" panose="02020603050405020304" pitchFamily="18" charset="0"/>
              </a:rPr>
              <a:t>教精通版六</a:t>
            </a:r>
            <a:r>
              <a:rPr lang="zh-CN" altLang="en-US" sz="2800" b="1" dirty="0" smtClean="0">
                <a:solidFill>
                  <a:schemeClr val="tx2">
                    <a:lumMod val="50000"/>
                  </a:schemeClr>
                </a:solidFill>
                <a:latin typeface="汉仪中圆简" pitchFamily="49" charset="-122"/>
                <a:ea typeface="汉仪中圆简" pitchFamily="49" charset="-122"/>
                <a:cs typeface="Times New Roman" panose="02020603050405020304" pitchFamily="18" charset="0"/>
              </a:rPr>
              <a:t>年级下册</a:t>
            </a:r>
            <a:endParaRPr lang="zh-CN" altLang="en-US" sz="2800" b="1" dirty="0">
              <a:solidFill>
                <a:schemeClr val="tx2">
                  <a:lumMod val="50000"/>
                </a:schemeClr>
              </a:solidFill>
              <a:latin typeface="汉仪中圆简" pitchFamily="49" charset="-122"/>
              <a:ea typeface="汉仪中圆简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1986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smtClean="0"/>
              <a:t>&gt;&gt;Practice</a:t>
            </a:r>
            <a:endParaRPr lang="zh-CN" altLang="en-US" smtClean="0"/>
          </a:p>
        </p:txBody>
      </p:sp>
      <p:sp>
        <p:nvSpPr>
          <p:cNvPr id="2" name="圆角矩形标注 1"/>
          <p:cNvSpPr/>
          <p:nvPr/>
        </p:nvSpPr>
        <p:spPr>
          <a:xfrm>
            <a:off x="611188" y="1936750"/>
            <a:ext cx="2135187" cy="736600"/>
          </a:xfrm>
          <a:prstGeom prst="wedgeRoundRectCallout">
            <a:avLst>
              <a:gd name="adj1" fmla="val 38349"/>
              <a:gd name="adj2" fmla="val 68947"/>
              <a:gd name="adj3" fmla="val 16667"/>
            </a:avLst>
          </a:prstGeom>
          <a:solidFill>
            <a:schemeClr val="bg2">
              <a:lumMod val="95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Certainly!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446588" y="1298575"/>
            <a:ext cx="4184650" cy="809625"/>
          </a:xfrm>
          <a:prstGeom prst="wedgeRoundRectCallout">
            <a:avLst>
              <a:gd name="adj1" fmla="val -39046"/>
              <a:gd name="adj2" fmla="val 70021"/>
              <a:gd name="adj3" fmla="val 16667"/>
            </a:avLst>
          </a:prstGeom>
          <a:solidFill>
            <a:schemeClr val="bg2">
              <a:lumMod val="95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Can I try it/them on?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3530600" y="5283200"/>
            <a:ext cx="5289550" cy="809625"/>
          </a:xfrm>
          <a:prstGeom prst="wedgeRoundRectCallout">
            <a:avLst>
              <a:gd name="adj1" fmla="val 414"/>
              <a:gd name="adj2" fmla="val -75265"/>
              <a:gd name="adj3" fmla="val 16667"/>
            </a:avLst>
          </a:prstGeom>
          <a:solidFill>
            <a:schemeClr val="bg2">
              <a:lumMod val="95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How much is it / are they?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211138" y="4711700"/>
            <a:ext cx="2794000" cy="811213"/>
          </a:xfrm>
          <a:prstGeom prst="wedgeRoundRectCallout">
            <a:avLst>
              <a:gd name="adj1" fmla="val 42516"/>
              <a:gd name="adj2" fmla="val -69672"/>
              <a:gd name="adj3" fmla="val 16667"/>
            </a:avLst>
          </a:prstGeom>
          <a:solidFill>
            <a:schemeClr val="bg2">
              <a:lumMod val="95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It’s/They’re…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005877" y="2441175"/>
            <a:ext cx="2880320" cy="25092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圆角矩形 4"/>
          <p:cNvSpPr/>
          <p:nvPr/>
        </p:nvSpPr>
        <p:spPr>
          <a:xfrm>
            <a:off x="528638" y="1196975"/>
            <a:ext cx="8291512" cy="1008063"/>
          </a:xfrm>
          <a:prstGeom prst="round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035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dirty="0" smtClean="0"/>
              <a:t>&gt;&gt;Practice</a:t>
            </a:r>
            <a:endParaRPr lang="zh-CN" altLang="en-US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179388" y="2546350"/>
            <a:ext cx="8077200" cy="1477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>
              <a:lnSpc>
                <a:spcPct val="150000"/>
              </a:lnSpc>
              <a:buFontTx/>
              <a:buAutoNum type="arabicPeriod"/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Nick wants a _____ toy car. </a:t>
            </a:r>
            <a:endParaRPr lang="en-US" altLang="zh-CN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It’s __________ </a:t>
            </a:r>
            <a:r>
              <a:rPr lang="en-US" altLang="zh-CN" sz="32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yuan</a:t>
            </a: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419475" y="2695575"/>
            <a:ext cx="10271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blue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388" y="4235450"/>
            <a:ext cx="8077200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Kate wants a pair of _______ shoes.</a:t>
            </a:r>
            <a:endParaRPr lang="en-US" altLang="zh-CN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They’re ___________ </a:t>
            </a:r>
            <a:r>
              <a:rPr lang="en-US" altLang="zh-CN" sz="32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yuan</a:t>
            </a: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619250" y="3363913"/>
            <a:ext cx="2143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sixty-nine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268538" y="5057775"/>
            <a:ext cx="25034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ninety-eight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772025" y="4319588"/>
            <a:ext cx="1436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purple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4042" name="矩形 9"/>
          <p:cNvSpPr>
            <a:spLocks noChangeArrowheads="1"/>
          </p:cNvSpPr>
          <p:nvPr/>
        </p:nvSpPr>
        <p:spPr bwMode="auto">
          <a:xfrm>
            <a:off x="2492375" y="1425575"/>
            <a:ext cx="1025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blue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4043" name="矩形 10"/>
          <p:cNvSpPr>
            <a:spLocks noChangeArrowheads="1"/>
          </p:cNvSpPr>
          <p:nvPr/>
        </p:nvSpPr>
        <p:spPr bwMode="auto">
          <a:xfrm>
            <a:off x="3808413" y="1427163"/>
            <a:ext cx="21415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sixty-nine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4044" name="矩形 11"/>
          <p:cNvSpPr>
            <a:spLocks noChangeArrowheads="1"/>
          </p:cNvSpPr>
          <p:nvPr/>
        </p:nvSpPr>
        <p:spPr bwMode="auto">
          <a:xfrm>
            <a:off x="6100763" y="1412875"/>
            <a:ext cx="2503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ninety-eight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4045" name="矩形 12"/>
          <p:cNvSpPr>
            <a:spLocks noChangeArrowheads="1"/>
          </p:cNvSpPr>
          <p:nvPr/>
        </p:nvSpPr>
        <p:spPr bwMode="auto">
          <a:xfrm>
            <a:off x="793750" y="1412875"/>
            <a:ext cx="1436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purple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altLang="zh-CN" dirty="0"/>
          </a:p>
        </p:txBody>
      </p:sp>
      <p:pic>
        <p:nvPicPr>
          <p:cNvPr id="46082" name="Picture 12" descr="c:\users\administrator\appdata\roaming\360se6\User Data\temp\201754-120H31529256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55875" y="4225925"/>
            <a:ext cx="3857625" cy="257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smtClean="0"/>
              <a:t>&gt;&gt;Practice</a:t>
            </a:r>
            <a:endParaRPr lang="zh-CN" altLang="en-US" smtClean="0"/>
          </a:p>
        </p:txBody>
      </p:sp>
      <p:sp>
        <p:nvSpPr>
          <p:cNvPr id="7" name="矩形 6"/>
          <p:cNvSpPr/>
          <p:nvPr/>
        </p:nvSpPr>
        <p:spPr>
          <a:xfrm>
            <a:off x="2753553" y="1124744"/>
            <a:ext cx="363689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ea typeface="宋体" panose="02010600030101010101" pitchFamily="2" charset="-122"/>
              </a:rPr>
              <a:t>Group </a:t>
            </a:r>
            <a:r>
              <a:rPr lang="en-US" altLang="zh-CN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ea typeface="宋体" panose="02010600030101010101" pitchFamily="2" charset="-122"/>
              </a:rPr>
              <a:t>Work</a:t>
            </a:r>
            <a:endParaRPr lang="zh-CN" altLang="en-US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3850" y="2257425"/>
            <a:ext cx="6696075" cy="809625"/>
          </a:xfrm>
          <a:prstGeom prst="wedgeRoundRectCallout">
            <a:avLst>
              <a:gd name="adj1" fmla="val -5681"/>
              <a:gd name="adj2" fmla="val 6364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Good morning! Can I help you?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30863" y="3284538"/>
            <a:ext cx="3168650" cy="811212"/>
          </a:xfrm>
          <a:prstGeom prst="wedgeRoundRectCallout">
            <a:avLst>
              <a:gd name="adj1" fmla="val -39489"/>
              <a:gd name="adj2" fmla="val 71169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Yes, I want a…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8130" name="标题 1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pPr eaLnBrk="1" hangingPunct="1"/>
            <a:r>
              <a:rPr lang="zh-CN" altLang="zh-CN" dirty="0" smtClean="0"/>
              <a:t>&gt;&gt;Summary</a:t>
            </a:r>
            <a:endParaRPr lang="zh-CN" altLang="en-US" dirty="0" smtClean="0"/>
          </a:p>
        </p:txBody>
      </p:sp>
      <p:pic>
        <p:nvPicPr>
          <p:cNvPr id="48131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65950" y="5373688"/>
            <a:ext cx="12604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981075"/>
            <a:ext cx="1584326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389063" y="1628775"/>
            <a:ext cx="6391275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购物</a:t>
            </a:r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时的常用句型：</a:t>
            </a:r>
            <a:endParaRPr lang="en-US" altLang="zh-CN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89063" y="2246313"/>
            <a:ext cx="8070850" cy="36306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Can I help you?/What can I do for you?</a:t>
            </a:r>
            <a:endParaRPr lang="en-US" altLang="zh-CN" sz="3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3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 want/I’d like…</a:t>
            </a:r>
            <a:endParaRPr lang="en-US" altLang="zh-CN" sz="3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3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Can I try…on?</a:t>
            </a:r>
            <a:endParaRPr lang="en-US" altLang="zh-CN" sz="3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3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Here you are.</a:t>
            </a:r>
            <a:endParaRPr lang="en-US" altLang="zh-CN" sz="3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3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How much…?</a:t>
            </a:r>
            <a:endParaRPr lang="en-US" altLang="zh-CN" sz="3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3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It’s/They’re…</a:t>
            </a:r>
            <a:endParaRPr lang="zh-CN" altLang="en-US" sz="3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9063" y="2343150"/>
            <a:ext cx="7431087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2713" y="2954338"/>
            <a:ext cx="7431087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2713" y="3603625"/>
            <a:ext cx="7431087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4130675"/>
            <a:ext cx="7431088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4737100"/>
            <a:ext cx="7431088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5432425"/>
            <a:ext cx="48244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75656" y="2636912"/>
            <a:ext cx="7000875" cy="2376983"/>
          </a:xfrm>
        </p:spPr>
        <p:txBody>
          <a:bodyPr/>
          <a:lstStyle/>
          <a:p>
            <a:pPr algn="l"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800" b="1" dirty="0" smtClean="0"/>
              <a:t>1</a:t>
            </a:r>
            <a:r>
              <a:rPr lang="en-US" altLang="zh-CN" sz="2800" b="1" dirty="0" smtClean="0"/>
              <a:t>.</a:t>
            </a:r>
            <a:r>
              <a:rPr lang="zh-CN" altLang="zh-CN" sz="2800" b="1" dirty="0" smtClean="0"/>
              <a:t>观</a:t>
            </a:r>
            <a:r>
              <a:rPr lang="zh-CN" altLang="zh-CN" sz="2800" b="1" dirty="0"/>
              <a:t>看课文动画，按照正确的语音、语调朗读</a:t>
            </a:r>
            <a:r>
              <a:rPr lang="zh-CN" altLang="zh-CN" sz="2800" b="1" dirty="0" smtClean="0"/>
              <a:t>课文</a:t>
            </a:r>
            <a:r>
              <a:rPr lang="zh-CN" altLang="zh-CN" sz="2800" b="1" dirty="0" smtClean="0"/>
              <a:t>。</a:t>
            </a:r>
            <a:r>
              <a:rPr lang="en-US" altLang="zh-CN" sz="2800" b="1" dirty="0" smtClean="0"/>
              <a:t> </a:t>
            </a:r>
            <a:endParaRPr lang="zh-CN" altLang="zh-CN" sz="2800" b="1" dirty="0"/>
          </a:p>
          <a:p>
            <a:pPr algn="l"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800" b="1" dirty="0" smtClean="0"/>
              <a:t>2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/>
              <a:t>熟</a:t>
            </a:r>
            <a:r>
              <a:rPr lang="zh-CN" altLang="en-US" sz="2800" b="1" dirty="0" smtClean="0"/>
              <a:t>练朗读本文的对话，并能表演出来</a:t>
            </a:r>
            <a:r>
              <a:rPr lang="zh-CN" altLang="zh-CN" sz="2800" b="1" dirty="0" smtClean="0"/>
              <a:t>。</a:t>
            </a:r>
            <a:endParaRPr lang="zh-CN" altLang="zh-CN" sz="2800" b="1" dirty="0"/>
          </a:p>
        </p:txBody>
      </p:sp>
      <p:sp>
        <p:nvSpPr>
          <p:cNvPr id="49155" name="标题 1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pPr eaLnBrk="1" hangingPunct="1"/>
            <a:r>
              <a:rPr lang="zh-CN" altLang="zh-CN" dirty="0" smtClean="0"/>
              <a:t>&gt;&gt;Homework</a:t>
            </a:r>
            <a:endParaRPr lang="zh-CN" altLang="en-US" dirty="0" smtClean="0"/>
          </a:p>
        </p:txBody>
      </p:sp>
      <p:sp>
        <p:nvSpPr>
          <p:cNvPr id="24" name="圆角矩形 23">
            <a:hlinkClick r:id="" action="ppaction://hlinkshowjump?jump=endshow"/>
          </p:cNvPr>
          <p:cNvSpPr/>
          <p:nvPr/>
        </p:nvSpPr>
        <p:spPr>
          <a:xfrm>
            <a:off x="6591846" y="6093296"/>
            <a:ext cx="1152128" cy="57606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dirty="0">
                <a:latin typeface="Arial Black" panose="020B0A04020102020204" pitchFamily="34" charset="0"/>
              </a:rPr>
              <a:t>close</a:t>
            </a:r>
            <a:endParaRPr lang="zh-CN" altLang="en-US" dirty="0">
              <a:latin typeface="Arial Black" panose="020B0A04020102020204" pitchFamily="34" charset="0"/>
            </a:endParaRPr>
          </a:p>
        </p:txBody>
      </p:sp>
      <p:pic>
        <p:nvPicPr>
          <p:cNvPr id="49159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5121275"/>
            <a:ext cx="1293813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0" name="图片 1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663" y="1254125"/>
            <a:ext cx="1387475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25602" name="标题 7"/>
          <p:cNvSpPr>
            <a:spLocks noGrp="1"/>
          </p:cNvSpPr>
          <p:nvPr>
            <p:ph type="title"/>
          </p:nvPr>
        </p:nvSpPr>
        <p:spPr>
          <a:xfrm>
            <a:off x="684213" y="155575"/>
            <a:ext cx="8291512" cy="477838"/>
          </a:xfrm>
        </p:spPr>
        <p:txBody>
          <a:bodyPr/>
          <a:lstStyle/>
          <a:p>
            <a:pPr eaLnBrk="1" hangingPunct="1"/>
            <a:r>
              <a:rPr lang="zh-CN" altLang="zh-CN" smtClean="0"/>
              <a:t>&gt;&gt;Warm-up</a:t>
            </a:r>
            <a:endParaRPr lang="zh-CN" altLang="en-US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44179" y="1804889"/>
            <a:ext cx="6455641" cy="45066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604" name="图片 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76375" y="5373688"/>
            <a:ext cx="1090613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900220" y="1025548"/>
            <a:ext cx="224292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中宋简" pitchFamily="49" charset="-122"/>
                <a:ea typeface="汉仪中宋简" pitchFamily="49" charset="-122"/>
              </a:rPr>
              <a:t>情景动画</a:t>
            </a:r>
            <a:endParaRPr lang="zh-CN" altLang="en-US" sz="4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汉仪中宋简" pitchFamily="49" charset="-122"/>
              <a:ea typeface="汉仪中宋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23528" y="1628800"/>
            <a:ext cx="4062636" cy="4505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7651" name="标题 7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pPr eaLnBrk="1" hangingPunct="1"/>
            <a:r>
              <a:rPr lang="zh-CN" altLang="zh-CN" dirty="0" smtClean="0"/>
              <a:t>&gt;&gt;Lead-in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4537075" y="1639888"/>
            <a:ext cx="4176713" cy="665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Where are they?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72000" y="3287713"/>
            <a:ext cx="4537075" cy="13065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What does the mother want to do?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548188" y="2341563"/>
            <a:ext cx="4176712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They’re in a shop.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572000" y="4643438"/>
            <a:ext cx="4176713" cy="130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She wants to buy a tablecloth.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347864" y="558924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29698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zh-CN" altLang="zh-CN" smtClean="0"/>
              <a:t>&gt;&gt;Lead-in</a:t>
            </a:r>
            <a:endParaRPr lang="zh-CN" altLang="en-US" smtClean="0"/>
          </a:p>
        </p:txBody>
      </p:sp>
      <p:sp>
        <p:nvSpPr>
          <p:cNvPr id="7" name="文本框 6"/>
          <p:cNvSpPr txBox="1"/>
          <p:nvPr/>
        </p:nvSpPr>
        <p:spPr>
          <a:xfrm>
            <a:off x="528638" y="2139950"/>
            <a:ext cx="4903787" cy="665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Do you like shopping?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3238" y="3051175"/>
            <a:ext cx="7935912" cy="665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What do you want to buy in a shop?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39552" y="1001945"/>
            <a:ext cx="2863284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ea typeface="宋体" panose="02010600030101010101" pitchFamily="2" charset="-122"/>
              </a:rPr>
              <a:t>Discuss</a:t>
            </a:r>
            <a:endParaRPr lang="zh-CN" altLang="en-US" sz="6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  <p:pic>
        <p:nvPicPr>
          <p:cNvPr id="2970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71775" y="5291138"/>
            <a:ext cx="3260725" cy="156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31746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smtClean="0"/>
              <a:t>&gt;&gt;Presentation</a:t>
            </a:r>
            <a:endParaRPr lang="zh-CN" altLang="en-US" smtClean="0"/>
          </a:p>
        </p:txBody>
      </p:sp>
      <p:cxnSp>
        <p:nvCxnSpPr>
          <p:cNvPr id="6" name="直接连接符 5"/>
          <p:cNvCxnSpPr/>
          <p:nvPr/>
        </p:nvCxnSpPr>
        <p:spPr>
          <a:xfrm>
            <a:off x="684213" y="1484313"/>
            <a:ext cx="4175125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48" name="图片 1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5163" y="941388"/>
            <a:ext cx="46990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内容占位符 1"/>
          <p:cNvSpPr txBox="1"/>
          <p:nvPr/>
        </p:nvSpPr>
        <p:spPr bwMode="auto">
          <a:xfrm>
            <a:off x="971550" y="906463"/>
            <a:ext cx="4014788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857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47675" indent="-4476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3200" dirty="0">
                <a:solidFill>
                  <a:srgbClr val="30937B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Listen, read and talk</a:t>
            </a:r>
            <a:endParaRPr kumimoji="0" lang="zh-CN" altLang="en-US" sz="3200" dirty="0">
              <a:solidFill>
                <a:srgbClr val="30937B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3850" y="1628775"/>
            <a:ext cx="8077200" cy="652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Saleswoman: Good morning!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Can I help you?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1150" y="2233613"/>
            <a:ext cx="8077200" cy="6524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Dad: Yes. 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We want 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 toy car.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4800" y="2819400"/>
            <a:ext cx="8077200" cy="593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Saleswoman: 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Which one would you like?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4800" y="3463925"/>
            <a:ext cx="8077200" cy="652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Nick: 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I’d like 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that blue one.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4800" y="4016375"/>
            <a:ext cx="8077200" cy="593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Saleswoman: OK. Here you are.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4800" y="4657725"/>
            <a:ext cx="8077200" cy="593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Dad: 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How much is it?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0513" y="5218113"/>
            <a:ext cx="8077200" cy="6524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Saleswoman: 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It’s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sixty-nine </a:t>
            </a:r>
            <a:r>
              <a:rPr lang="en-US" altLang="zh-CN" sz="28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yuan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1150" y="5830888"/>
            <a:ext cx="8077200" cy="6524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Dad: 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We’ll take it. 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Thank you.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" name="1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93027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5113" y="1720850"/>
            <a:ext cx="8878887" cy="494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33794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smtClean="0"/>
              <a:t>&gt;&gt;Practice</a:t>
            </a:r>
            <a:endParaRPr lang="zh-CN" altLang="en-US" smtClean="0"/>
          </a:p>
        </p:txBody>
      </p:sp>
      <p:sp>
        <p:nvSpPr>
          <p:cNvPr id="2" name="圆角矩形标注 1"/>
          <p:cNvSpPr/>
          <p:nvPr/>
        </p:nvSpPr>
        <p:spPr>
          <a:xfrm>
            <a:off x="528638" y="1393825"/>
            <a:ext cx="3295650" cy="811213"/>
          </a:xfrm>
          <a:prstGeom prst="wedgeRoundRectCallout">
            <a:avLst>
              <a:gd name="adj1" fmla="val 38349"/>
              <a:gd name="adj2" fmla="val 68947"/>
              <a:gd name="adj3" fmla="val 16667"/>
            </a:avLst>
          </a:prstGeom>
          <a:solidFill>
            <a:schemeClr val="bg2">
              <a:lumMod val="95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Can I help you?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940425" y="1609725"/>
            <a:ext cx="2767013" cy="811213"/>
          </a:xfrm>
          <a:prstGeom prst="wedgeRoundRectCallout">
            <a:avLst>
              <a:gd name="adj1" fmla="val -39046"/>
              <a:gd name="adj2" fmla="val 70021"/>
              <a:gd name="adj3" fmla="val 16667"/>
            </a:avLst>
          </a:prstGeom>
          <a:solidFill>
            <a:schemeClr val="bg2">
              <a:lumMod val="95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Yes. I want…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50825" y="5084763"/>
            <a:ext cx="5494338" cy="736600"/>
          </a:xfrm>
          <a:prstGeom prst="wedgeRoundRectCallout">
            <a:avLst>
              <a:gd name="adj1" fmla="val -2550"/>
              <a:gd name="adj2" fmla="val -87085"/>
              <a:gd name="adj3" fmla="val 16667"/>
            </a:avLst>
          </a:prstGeom>
          <a:solidFill>
            <a:schemeClr val="bg2">
              <a:lumMod val="95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Which one would you like?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588125" y="4381500"/>
            <a:ext cx="1941513" cy="809625"/>
          </a:xfrm>
          <a:prstGeom prst="wedgeRoundRectCallout">
            <a:avLst>
              <a:gd name="adj1" fmla="val -66853"/>
              <a:gd name="adj2" fmla="val 7697"/>
              <a:gd name="adj3" fmla="val 16667"/>
            </a:avLst>
          </a:prstGeom>
          <a:solidFill>
            <a:schemeClr val="bg2">
              <a:lumMod val="95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I’d like…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033179" y="2276872"/>
            <a:ext cx="2880320" cy="25092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35842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smtClean="0"/>
              <a:t>&gt;&gt;Presentation</a:t>
            </a:r>
            <a:endParaRPr lang="zh-CN" altLang="en-US" smtClean="0"/>
          </a:p>
        </p:txBody>
      </p:sp>
      <p:cxnSp>
        <p:nvCxnSpPr>
          <p:cNvPr id="6" name="直接连接符 5"/>
          <p:cNvCxnSpPr/>
          <p:nvPr/>
        </p:nvCxnSpPr>
        <p:spPr>
          <a:xfrm>
            <a:off x="684213" y="1484313"/>
            <a:ext cx="4175125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44" name="图片 1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5163" y="941388"/>
            <a:ext cx="46990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内容占位符 1"/>
          <p:cNvSpPr txBox="1"/>
          <p:nvPr/>
        </p:nvSpPr>
        <p:spPr bwMode="auto">
          <a:xfrm>
            <a:off x="971550" y="906463"/>
            <a:ext cx="4014788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857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47675" indent="-4476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3200">
                <a:solidFill>
                  <a:srgbClr val="30937B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Listen, read and talk</a:t>
            </a:r>
            <a:endParaRPr kumimoji="0" lang="zh-CN" altLang="en-US" sz="3200">
              <a:solidFill>
                <a:srgbClr val="30937B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3850" y="1682750"/>
            <a:ext cx="8077200" cy="593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Saleswoman: 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What can I do for you?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3850" y="2362200"/>
            <a:ext cx="8077200" cy="652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Kate: 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 want 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 pair of shoes, please.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5275" y="3017838"/>
            <a:ext cx="8077200" cy="6524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Saleswoman: How about this green pair?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5275" y="3670300"/>
            <a:ext cx="8077200" cy="595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Kate 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: Sorry, I like that purple pair.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5275" y="4322763"/>
            <a:ext cx="8077200" cy="595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Saleswoman: OK. Here you are.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2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925" y="9477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5113" y="1720850"/>
            <a:ext cx="8878887" cy="494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37890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smtClean="0"/>
              <a:t>&gt;&gt;Practice</a:t>
            </a:r>
            <a:endParaRPr lang="zh-CN" altLang="en-US" smtClean="0"/>
          </a:p>
        </p:txBody>
      </p:sp>
      <p:sp>
        <p:nvSpPr>
          <p:cNvPr id="2" name="圆角矩形标注 1"/>
          <p:cNvSpPr/>
          <p:nvPr/>
        </p:nvSpPr>
        <p:spPr>
          <a:xfrm>
            <a:off x="528638" y="1393825"/>
            <a:ext cx="4643437" cy="736600"/>
          </a:xfrm>
          <a:prstGeom prst="wedgeRoundRectCallout">
            <a:avLst>
              <a:gd name="adj1" fmla="val 38349"/>
              <a:gd name="adj2" fmla="val 68947"/>
              <a:gd name="adj3" fmla="val 16667"/>
            </a:avLst>
          </a:prstGeom>
          <a:solidFill>
            <a:schemeClr val="bg2">
              <a:lumMod val="95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What can I do for you?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940425" y="1609725"/>
            <a:ext cx="2767013" cy="811213"/>
          </a:xfrm>
          <a:prstGeom prst="wedgeRoundRectCallout">
            <a:avLst>
              <a:gd name="adj1" fmla="val -39046"/>
              <a:gd name="adj2" fmla="val 70021"/>
              <a:gd name="adj3" fmla="val 16667"/>
            </a:avLst>
          </a:prstGeom>
          <a:solidFill>
            <a:schemeClr val="bg2">
              <a:lumMod val="95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Yes. I want…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50825" y="5414963"/>
            <a:ext cx="4252913" cy="809625"/>
          </a:xfrm>
          <a:prstGeom prst="wedgeRoundRectCallout">
            <a:avLst>
              <a:gd name="adj1" fmla="val -2550"/>
              <a:gd name="adj2" fmla="val -87085"/>
              <a:gd name="adj3" fmla="val 16667"/>
            </a:avLst>
          </a:prstGeom>
          <a:solidFill>
            <a:schemeClr val="bg2">
              <a:lumMod val="95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How about this one?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913438" y="5057775"/>
            <a:ext cx="2828925" cy="809625"/>
          </a:xfrm>
          <a:prstGeom prst="wedgeRoundRectCallout">
            <a:avLst>
              <a:gd name="adj1" fmla="val -42225"/>
              <a:gd name="adj2" fmla="val -66448"/>
              <a:gd name="adj3" fmla="val 16667"/>
            </a:avLst>
          </a:prstGeom>
          <a:solidFill>
            <a:schemeClr val="bg2">
              <a:lumMod val="95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Sorry, I like…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033179" y="2420888"/>
            <a:ext cx="2880320" cy="25092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39938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smtClean="0"/>
              <a:t>&gt;&gt;Presentation</a:t>
            </a:r>
            <a:endParaRPr lang="zh-CN" altLang="en-US" smtClean="0"/>
          </a:p>
        </p:txBody>
      </p:sp>
      <p:cxnSp>
        <p:nvCxnSpPr>
          <p:cNvPr id="6" name="直接连接符 5"/>
          <p:cNvCxnSpPr/>
          <p:nvPr/>
        </p:nvCxnSpPr>
        <p:spPr>
          <a:xfrm>
            <a:off x="684213" y="1484313"/>
            <a:ext cx="2159000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40" name="图片 1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5163" y="941388"/>
            <a:ext cx="46990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460375" y="1720850"/>
            <a:ext cx="8077200" cy="652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Kate: 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Can I try them on?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8150" y="2392363"/>
            <a:ext cx="8077200" cy="593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Saleswoman: 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Certainly!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0375" y="3008313"/>
            <a:ext cx="8077200" cy="6524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Kate: Oh, they’re good.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84213" y="1484313"/>
            <a:ext cx="4175125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45" name="图片 1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5163" y="941388"/>
            <a:ext cx="46990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6" name="内容占位符 1"/>
          <p:cNvSpPr txBox="1"/>
          <p:nvPr/>
        </p:nvSpPr>
        <p:spPr bwMode="auto">
          <a:xfrm>
            <a:off x="971550" y="906463"/>
            <a:ext cx="4014788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857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47675" indent="-4476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3200" dirty="0">
                <a:solidFill>
                  <a:srgbClr val="30937B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Listen, read and talk</a:t>
            </a:r>
            <a:endParaRPr kumimoji="0" lang="zh-CN" altLang="en-US" sz="3200" dirty="0">
              <a:solidFill>
                <a:srgbClr val="30937B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2438" y="3673475"/>
            <a:ext cx="8077200" cy="652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Mum: 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How much are they?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8150" y="4325938"/>
            <a:ext cx="8077200" cy="6524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Saleswoman: 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They’re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ninety-eight </a:t>
            </a:r>
            <a:r>
              <a:rPr lang="en-US" altLang="zh-CN" sz="28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yuan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5613" y="4941888"/>
            <a:ext cx="8437562" cy="6524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Mum: OK, 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we’ll take them. 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Thank you! Bye-bye!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1325" y="5594350"/>
            <a:ext cx="8077200" cy="652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Saleswoman: Bye!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3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025" y="9477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5113" y="1720850"/>
            <a:ext cx="8878887" cy="494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ISPRING_RESOURCE_PATHS_HASH_PRESENTER" val="dcb6e4d3868da3a31ae6245d86e28d652aa35f"/>
  <p:tag name="KSO_WPP_MARK_KEY" val="742b0aea-d648-4dbe-aa46-4c38949e3dd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92">
      <a:dk1>
        <a:srgbClr val="5F5F5F"/>
      </a:dk1>
      <a:lt1>
        <a:sysClr val="window" lastClr="FFFFFF"/>
      </a:lt1>
      <a:dk2>
        <a:srgbClr val="4D4D4D"/>
      </a:dk2>
      <a:lt2>
        <a:srgbClr val="FFFFFF"/>
      </a:lt2>
      <a:accent1>
        <a:srgbClr val="92D050"/>
      </a:accent1>
      <a:accent2>
        <a:srgbClr val="63A537"/>
      </a:accent2>
      <a:accent3>
        <a:srgbClr val="37A76F"/>
      </a:accent3>
      <a:accent4>
        <a:srgbClr val="43C1A3"/>
      </a:accent4>
      <a:accent5>
        <a:srgbClr val="36B7F8"/>
      </a:accent5>
      <a:accent6>
        <a:srgbClr val="FFC000"/>
      </a:accent6>
      <a:hlink>
        <a:srgbClr val="2998E3"/>
      </a:hlink>
      <a:folHlink>
        <a:srgbClr val="7F723D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Module1 Unit1教学课件</Template>
  <TotalTime>0</TotalTime>
  <Words>2434</Words>
  <Application>WPS 演示</Application>
  <PresentationFormat>全屏显示(4:3)</PresentationFormat>
  <Paragraphs>170</Paragraphs>
  <Slides>14</Slides>
  <Notes>14</Notes>
  <HiddenSlides>0</HiddenSlides>
  <MMClips>3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微软雅黑</vt:lpstr>
      <vt:lpstr>Arial Black</vt:lpstr>
      <vt:lpstr>幼圆</vt:lpstr>
      <vt:lpstr>黑体</vt:lpstr>
      <vt:lpstr>Calibri</vt:lpstr>
      <vt:lpstr>汉仪中圆简</vt:lpstr>
      <vt:lpstr>汉仪中宋简</vt:lpstr>
      <vt:lpstr>Arial</vt:lpstr>
      <vt:lpstr>Arial Unicode MS</vt:lpstr>
      <vt:lpstr>第一PPT模板网-WWW.1PPT.COM</vt:lpstr>
      <vt:lpstr>U5 General Revision 2 </vt:lpstr>
      <vt:lpstr>&gt;&gt;Warm-up</vt:lpstr>
      <vt:lpstr>&gt;&gt;Lead-in</vt:lpstr>
      <vt:lpstr>&gt;&gt;Lead-in</vt:lpstr>
      <vt:lpstr>&gt;&gt;Presentation</vt:lpstr>
      <vt:lpstr>&gt;&gt;Practice</vt:lpstr>
      <vt:lpstr>&gt;&gt;Presentation</vt:lpstr>
      <vt:lpstr>&gt;&gt;Practice</vt:lpstr>
      <vt:lpstr>&gt;&gt;Presentation</vt:lpstr>
      <vt:lpstr>&gt;&gt;Practice</vt:lpstr>
      <vt:lpstr>&gt;&gt;Practice</vt:lpstr>
      <vt:lpstr>&gt;&gt;Practice</vt:lpstr>
      <vt:lpstr>&gt;&gt;Summary</vt:lpstr>
      <vt:lpstr>&gt;&gt;Homework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4</cp:revision>
  <dcterms:created xsi:type="dcterms:W3CDTF">2011-05-04T08:34:00Z</dcterms:created>
  <dcterms:modified xsi:type="dcterms:W3CDTF">2023-02-27T06:59:18Z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5A342C9EE2E04D3E9E55E2BC233DDED1</vt:lpwstr>
  </property>
  <property fmtid="{D5CDD505-2E9C-101B-9397-08002B2CF9AE}" pid="3" name="KSOProductBuildVer">
    <vt:lpwstr>2052-11.1.0.13703</vt:lpwstr>
  </property>
</Properties>
</file>