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2" r:id="rId5"/>
    <p:sldId id="388" r:id="rId6"/>
    <p:sldId id="389" r:id="rId7"/>
    <p:sldId id="390" r:id="rId8"/>
    <p:sldId id="396" r:id="rId9"/>
    <p:sldId id="397" r:id="rId10"/>
    <p:sldId id="398" r:id="rId11"/>
    <p:sldId id="391" r:id="rId12"/>
    <p:sldId id="399" r:id="rId13"/>
    <p:sldId id="393" r:id="rId14"/>
    <p:sldId id="394" r:id="rId15"/>
    <p:sldId id="395" r:id="rId16"/>
    <p:sldId id="385" r:id="rId17"/>
  </p:sldIdLst>
  <p:sldSz cx="12601575" cy="7092950"/>
  <p:notesSz cx="6858000" cy="9144000"/>
  <p:custDataLst>
    <p:tags r:id="rId21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5FEC"/>
    <a:srgbClr val="F541E8"/>
    <a:srgbClr val="FFD700"/>
    <a:srgbClr val="FF6600"/>
    <a:srgbClr val="F98FF1"/>
    <a:srgbClr val="FDCCFF"/>
    <a:srgbClr val="0070C0"/>
    <a:srgbClr val="648534"/>
    <a:srgbClr val="A3C544"/>
    <a:srgbClr val="75A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 smtClean="0">
                <a:sym typeface="+mn-ea"/>
              </a:rPr>
              <a:t>1、</a:t>
            </a:r>
            <a:r>
              <a:rPr lang="en-US" altLang="zh-CN">
                <a:sym typeface="+mn-ea"/>
              </a:rPr>
              <a:t>See You</a:t>
            </a:r>
            <a:r>
              <a:rPr lang="zh-CN" altLang="en-US">
                <a:sym typeface="+mn-ea"/>
              </a:rPr>
              <a:t>！，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54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/>
          <p:nvPr/>
        </p:nvSpPr>
        <p:spPr>
          <a:xfrm>
            <a:off x="835935" y="2034307"/>
            <a:ext cx="10359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Unit 2   </a:t>
            </a:r>
            <a:r>
              <a:rPr lang="en-US" altLang="zh-CN" sz="5400" dirty="0" err="1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Colours</a:t>
            </a:r>
            <a:endParaRPr lang="en-US" altLang="zh-CN" sz="5400" dirty="0" smtClean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2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5400" dirty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85879" y="1287653"/>
            <a:ext cx="5214974" cy="2914774"/>
            <a:chOff x="1585879" y="1287653"/>
            <a:chExt cx="5214974" cy="2914774"/>
          </a:xfrm>
        </p:grpSpPr>
        <p:sp>
          <p:nvSpPr>
            <p:cNvPr id="30" name="矩形 29"/>
            <p:cNvSpPr/>
            <p:nvPr/>
          </p:nvSpPr>
          <p:spPr>
            <a:xfrm>
              <a:off x="1585879" y="1287653"/>
              <a:ext cx="514353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 sz="3100"/>
              </a:pPr>
              <a:r>
                <a:rPr lang="en-US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 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see…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表示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“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我看到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+mn-ea"/>
                  <a:cs typeface="Arial" panose="020B0604020202020204" pitchFamily="34" charset="0"/>
                  <a:sym typeface="+mn-ea"/>
                </a:rPr>
                <a:t>……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”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615375" y="1925991"/>
              <a:ext cx="37147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“</a:t>
              </a:r>
              <a:r>
                <a:rPr lang="nn-NO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”</a:t>
              </a:r>
              <a:r>
                <a:rPr lang="nn-NO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是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“</a:t>
              </a:r>
              <a:r>
                <a:rPr lang="nn-NO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我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”</a:t>
              </a:r>
              <a:r>
                <a:rPr lang="nn-NO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的意思</a:t>
              </a:r>
              <a:endParaRPr lang="nn-NO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15375" y="2504401"/>
              <a:ext cx="51854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See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是“看见，看到”的意思</a:t>
              </a:r>
              <a:endPara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15375" y="3090653"/>
              <a:ext cx="51854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3200"/>
              </a:pPr>
              <a:r>
                <a:rPr lang="en-US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see </a:t>
              </a:r>
              <a:r>
                <a:rPr lang="en-US" altLang="en-US" sz="2800" dirty="0" smtClean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red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apples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15375" y="3679207"/>
              <a:ext cx="518547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3200"/>
              </a:pPr>
              <a:r>
                <a:rPr lang="en-US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see a </a:t>
              </a:r>
              <a:r>
                <a:rPr lang="en-US" altLang="en-US" sz="2800" dirty="0" smtClean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green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tree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19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15035" y="1974839"/>
            <a:ext cx="3672665" cy="428628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d afternoon , Lily…"/>
          <p:cNvSpPr txBox="1"/>
          <p:nvPr/>
        </p:nvSpPr>
        <p:spPr>
          <a:xfrm>
            <a:off x="1585879" y="974707"/>
            <a:ext cx="2643352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r>
              <a:rPr lang="en-US" altLang="en-US" sz="2800" dirty="0" smtClean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Look and Read </a:t>
            </a:r>
            <a:endParaRPr lang="en-US" altLang="en-US" sz="2800" dirty="0" smtClean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Black"/>
          <p:cNvSpPr txBox="1"/>
          <p:nvPr/>
        </p:nvSpPr>
        <p:spPr>
          <a:xfrm>
            <a:off x="3014639" y="1831963"/>
            <a:ext cx="981038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3700"/>
            </a:lvl1pPr>
          </a:lstStyle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Black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White"/>
          <p:cNvSpPr txBox="1"/>
          <p:nvPr/>
        </p:nvSpPr>
        <p:spPr>
          <a:xfrm>
            <a:off x="3040502" y="2974971"/>
            <a:ext cx="1021113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White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Purple"/>
          <p:cNvSpPr txBox="1"/>
          <p:nvPr/>
        </p:nvSpPr>
        <p:spPr>
          <a:xfrm>
            <a:off x="3014639" y="4403731"/>
            <a:ext cx="1142942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3800"/>
            </a:lvl1pPr>
          </a:lstStyle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Purple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Pink"/>
          <p:cNvSpPr txBox="1"/>
          <p:nvPr/>
        </p:nvSpPr>
        <p:spPr>
          <a:xfrm>
            <a:off x="3086077" y="5618177"/>
            <a:ext cx="801501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000"/>
            </a:lvl1pPr>
          </a:lstStyle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Pink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00655" y="1617649"/>
            <a:ext cx="857255" cy="86024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1" name="Image" descr="Imag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00655" y="2689219"/>
            <a:ext cx="1214446" cy="129372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2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43531" y="4189417"/>
            <a:ext cx="588966" cy="100013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3" name="Image" descr="Imag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29217" y="5332425"/>
            <a:ext cx="996957" cy="100013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14837" y="2474905"/>
            <a:ext cx="4545416" cy="256283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1585879" y="974707"/>
            <a:ext cx="3429024" cy="4248255"/>
            <a:chOff x="1585879" y="974707"/>
            <a:chExt cx="3429024" cy="4248255"/>
          </a:xfrm>
        </p:grpSpPr>
        <p:sp>
          <p:nvSpPr>
            <p:cNvPr id="16" name="Good afternoon , Lily…"/>
            <p:cNvSpPr txBox="1"/>
            <p:nvPr/>
          </p:nvSpPr>
          <p:spPr>
            <a:xfrm>
              <a:off x="1585879" y="974707"/>
              <a:ext cx="1897955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zh-CN" altLang="en-US" sz="2800" dirty="0" smtClean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句型小讲解</a:t>
              </a:r>
              <a:endParaRPr lang="zh-CN" altLang="en-US"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617677" y="1546211"/>
              <a:ext cx="339722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show me…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给我看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+mn-ea"/>
                  <a:cs typeface="Arial" panose="020B0604020202020204" pitchFamily="34" charset="0"/>
                  <a:sym typeface="+mn-ea"/>
                </a:rPr>
                <a:t>……</a:t>
              </a:r>
              <a:endParaRPr lang="zh-CN" altLang="en-US" sz="2800" dirty="0" smtClean="0">
                <a:solidFill>
                  <a:srgbClr val="0070C0"/>
                </a:solidFill>
                <a:latin typeface="+mn-ea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" name="Show me green"/>
            <p:cNvSpPr txBox="1"/>
            <p:nvPr/>
          </p:nvSpPr>
          <p:spPr>
            <a:xfrm>
              <a:off x="1657317" y="2474905"/>
              <a:ext cx="2721899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900"/>
              </a:lvl1pPr>
            </a:lstStyle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Show me green 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" name="Show me yellow"/>
            <p:cNvSpPr txBox="1"/>
            <p:nvPr/>
          </p:nvSpPr>
          <p:spPr>
            <a:xfrm>
              <a:off x="1650942" y="3189285"/>
              <a:ext cx="2800447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800"/>
              </a:lvl1pPr>
            </a:lstStyle>
            <a:p>
              <a:r>
                <a:rPr lang="en-US" altLang="en-US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Show me yellow </a:t>
              </a:r>
              <a:endParaRPr lang="en-US" altLang="en-US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" name="Show me red"/>
            <p:cNvSpPr txBox="1"/>
            <p:nvPr/>
          </p:nvSpPr>
          <p:spPr>
            <a:xfrm>
              <a:off x="1680881" y="3973822"/>
              <a:ext cx="2727580" cy="533479"/>
            </a:xfrm>
            <a:prstGeom prst="rect">
              <a:avLst/>
            </a:prstGeom>
            <a:ln w="12700">
              <a:miter lim="400000"/>
            </a:ln>
          </p:spPr>
          <p:txBody>
            <a:bodyPr lIns="50800" tIns="50800" rIns="50800" bIns="50800" anchor="ctr">
              <a:spAutoFit/>
            </a:bodyPr>
            <a:lstStyle>
              <a:lvl1pPr>
                <a:defRPr sz="3000"/>
              </a:lvl1pPr>
            </a:lstStyle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Show me red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0" name="Show me purple"/>
            <p:cNvSpPr txBox="1"/>
            <p:nvPr/>
          </p:nvSpPr>
          <p:spPr>
            <a:xfrm>
              <a:off x="1674367" y="4689483"/>
              <a:ext cx="2702663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900"/>
              </a:lvl1pPr>
            </a:lstStyle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Show me purple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57317" y="2046277"/>
            <a:ext cx="6143668" cy="2643206"/>
          </a:xfrm>
          <a:prstGeom prst="roundRect">
            <a:avLst>
              <a:gd name="adj" fmla="val 885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endParaRPr lang="zh-CN" altLang="en-US" sz="6000" b="1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知识小拓展  你只会说nice to meet you吗？"/>
          <p:cNvSpPr txBox="1"/>
          <p:nvPr/>
        </p:nvSpPr>
        <p:spPr>
          <a:xfrm>
            <a:off x="1657317" y="846579"/>
            <a:ext cx="5429288" cy="57586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小拓展</a:t>
            </a:r>
            <a:endParaRPr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知识小拓展  你只会说nice to meet you吗？"/>
          <p:cNvSpPr txBox="1"/>
          <p:nvPr/>
        </p:nvSpPr>
        <p:spPr>
          <a:xfrm>
            <a:off x="1657317" y="1415781"/>
            <a:ext cx="5429288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有关于颜色的英文小短语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eeling blue 感觉难过 ，心情忧郁的"/>
          <p:cNvSpPr txBox="1"/>
          <p:nvPr/>
        </p:nvSpPr>
        <p:spPr>
          <a:xfrm>
            <a:off x="1687797" y="2020559"/>
            <a:ext cx="5754781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2900"/>
            </a:pP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Feeling </a:t>
            </a:r>
            <a:r>
              <a:rPr lang="zh-CN" altLang="en-US" sz="2800" dirty="0" smtClean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blue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感觉难过，心情忧郁的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Green with envy 十分嫉妒的"/>
          <p:cNvSpPr txBox="1"/>
          <p:nvPr/>
        </p:nvSpPr>
        <p:spPr>
          <a:xfrm>
            <a:off x="1687797" y="2656309"/>
            <a:ext cx="4659930" cy="54886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2900"/>
            </a:pPr>
            <a:r>
              <a:rPr lang="zh-CN" altLang="en-US" sz="2800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Green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with envy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十分嫉妒的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Golden opportunity 绝好的机会"/>
          <p:cNvSpPr txBox="1"/>
          <p:nvPr/>
        </p:nvSpPr>
        <p:spPr>
          <a:xfrm>
            <a:off x="1687797" y="3334985"/>
            <a:ext cx="5038239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2800"/>
            </a:pPr>
            <a:r>
              <a:rPr lang="zh-CN" altLang="en-US" sz="2800" dirty="0" smtClean="0">
                <a:solidFill>
                  <a:srgbClr val="FFD7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Golden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opportunity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绝好的机会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Black tea 红茶"/>
          <p:cNvSpPr txBox="1"/>
          <p:nvPr/>
        </p:nvSpPr>
        <p:spPr>
          <a:xfrm>
            <a:off x="1729739" y="4010867"/>
            <a:ext cx="2398092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3100"/>
            </a:lvl1pPr>
          </a:lstStyle>
          <a:p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Black tea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红茶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86209" y="2046277"/>
            <a:ext cx="4606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See You</a:t>
            </a:r>
            <a:r>
              <a:rPr lang="zh-CN" altLang="en-US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！</a:t>
            </a:r>
            <a:endParaRPr lang="zh-CN" altLang="en-US" sz="5400" dirty="0">
              <a:solidFill>
                <a:srgbClr val="75AB4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64483" y="2034307"/>
            <a:ext cx="5478704" cy="3643338"/>
          </a:xfrm>
          <a:prstGeom prst="round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43003" y="1117583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Warming up 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57383" y="2189153"/>
            <a:ext cx="3581058" cy="3643338"/>
          </a:xfrm>
          <a:prstGeom prst="round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文本框 7"/>
          <p:cNvSpPr txBox="1"/>
          <p:nvPr/>
        </p:nvSpPr>
        <p:spPr>
          <a:xfrm>
            <a:off x="1443003" y="1617649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What is your </a:t>
            </a:r>
            <a:r>
              <a:rPr lang="en-US" alt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favourite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? 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hat time is it ?…"/>
          <p:cNvSpPr txBox="1"/>
          <p:nvPr/>
        </p:nvSpPr>
        <p:spPr>
          <a:xfrm>
            <a:off x="1585879" y="831831"/>
            <a:ext cx="3693319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彩虹都有什么颜色呢？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What time is it ?…"/>
          <p:cNvSpPr txBox="1"/>
          <p:nvPr/>
        </p:nvSpPr>
        <p:spPr>
          <a:xfrm>
            <a:off x="1657317" y="1331897"/>
            <a:ext cx="7417352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Today we are going to learn beautiful </a:t>
            </a:r>
            <a:r>
              <a:rPr lang="en-US" alt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colours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.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86813" y="1888653"/>
            <a:ext cx="6190057" cy="4443904"/>
            <a:chOff x="1686813" y="1888653"/>
            <a:chExt cx="6190057" cy="4443904"/>
          </a:xfrm>
        </p:grpSpPr>
        <p:sp>
          <p:nvSpPr>
            <p:cNvPr id="14" name="圆角矩形 13"/>
            <p:cNvSpPr/>
            <p:nvPr/>
          </p:nvSpPr>
          <p:spPr>
            <a:xfrm>
              <a:off x="1728755" y="2534389"/>
              <a:ext cx="5929354" cy="100013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pic>
          <p:nvPicPr>
            <p:cNvPr id="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57713" y="4189417"/>
              <a:ext cx="3219157" cy="2143140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9" name="Red and yellow and pink and green"/>
            <p:cNvSpPr txBox="1"/>
            <p:nvPr/>
          </p:nvSpPr>
          <p:spPr>
            <a:xfrm>
              <a:off x="1817243" y="2457855"/>
              <a:ext cx="5745163" cy="113672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  <a:defRPr sz="2900"/>
              </a:pPr>
              <a:r>
                <a:rPr lang="en-US" altLang="en-US" sz="2800" dirty="0" smtClean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Red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and </a:t>
              </a:r>
              <a:r>
                <a:rPr lang="en-US" altLang="en-US" sz="2800" dirty="0" smtClean="0">
                  <a:solidFill>
                    <a:srgbClr val="FFFF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yellow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and </a:t>
              </a:r>
              <a:r>
                <a:rPr lang="en-US" altLang="en-US" sz="2800" dirty="0" smtClean="0">
                  <a:solidFill>
                    <a:srgbClr val="F75FEC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pink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and </a:t>
              </a:r>
              <a:r>
                <a:rPr lang="en-US" altLang="en-US" sz="2800" dirty="0" smtClean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green</a:t>
              </a:r>
              <a:endParaRPr lang="en-US" altLang="en-US" sz="2800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20000"/>
                </a:lnSpc>
                <a:defRPr sz="2900"/>
              </a:pPr>
              <a:r>
                <a:rPr lang="en-US" altLang="en-US" sz="2800" dirty="0" smtClean="0">
                  <a:solidFill>
                    <a:srgbClr val="7030A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purple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and </a:t>
              </a:r>
              <a:r>
                <a:rPr lang="en-US" altLang="en-US" sz="2800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orange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and </a:t>
              </a:r>
              <a:r>
                <a:rPr lang="en-US" altLang="en-US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blue</a:t>
              </a:r>
              <a:endParaRPr lang="en-US" altLang="en-US" sz="2800" dirty="0" smtClean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1" name="I can sing a rainbow , sing a rainbow"/>
            <p:cNvSpPr txBox="1"/>
            <p:nvPr/>
          </p:nvSpPr>
          <p:spPr>
            <a:xfrm>
              <a:off x="1686813" y="3600863"/>
              <a:ext cx="5983742" cy="10892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>
              <a:lvl1pPr>
                <a:defRPr sz="28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en-US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</a:t>
              </a:r>
              <a:r>
                <a:rPr lang="en-US" altLang="en-US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can sing a rainbow, sing a rainbow Sing a rainbow now. </a:t>
              </a:r>
              <a:endParaRPr lang="en-US" altLang="en-US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3" name="Colour song"/>
            <p:cNvSpPr txBox="1"/>
            <p:nvPr/>
          </p:nvSpPr>
          <p:spPr>
            <a:xfrm>
              <a:off x="1716309" y="1888653"/>
              <a:ext cx="2043829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3300">
                  <a:solidFill>
                    <a:schemeClr val="accent4">
                      <a:hueOff val="-1081314"/>
                      <a:satOff val="4338"/>
                      <a:lumOff val="-8929"/>
                    </a:schemeClr>
                  </a:solidFill>
                </a:defRPr>
              </a:lvl1pPr>
            </a:lstStyle>
            <a:p>
              <a:r>
                <a:rPr lang="en-US" altLang="en-US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Colour</a:t>
              </a:r>
              <a:r>
                <a:rPr lang="en-US" altLang="en-US" sz="2800" dirty="0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song</a:t>
              </a:r>
              <a:endParaRPr lang="en-US" altLang="en-US" sz="2800" dirty="0" smtClean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29151" y="1474773"/>
            <a:ext cx="2643299" cy="3219610"/>
          </a:xfrm>
          <a:prstGeom prst="round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57383" y="2760657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Red </a:t>
            </a:r>
            <a:r>
              <a:rPr lang="zh-CN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红色</a:t>
            </a:r>
            <a:endParaRPr lang="zh-CN" altLang="en-US" sz="2800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29151" y="1819570"/>
            <a:ext cx="2643299" cy="2530015"/>
          </a:xfrm>
          <a:prstGeom prst="round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57383" y="2760657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Green </a:t>
            </a:r>
            <a:r>
              <a:rPr lang="zh-CN" altLang="en-US" sz="2800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绿色</a:t>
            </a:r>
            <a:endParaRPr lang="zh-CN" altLang="en-US" sz="2800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085945" y="2689219"/>
            <a:ext cx="2214578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lstStyle/>
          <a:p>
            <a:pPr algn="ctr"/>
            <a:endParaRPr lang="zh-CN" altLang="en-US" sz="6000" b="1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14903" y="1831963"/>
            <a:ext cx="1629329" cy="2530015"/>
          </a:xfrm>
          <a:prstGeom prst="round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57383" y="2760657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Yellow </a:t>
            </a:r>
            <a:r>
              <a:rPr lang="zh-CN" altLang="en-US" sz="2800" dirty="0" smtClean="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黄色</a:t>
            </a:r>
            <a:endParaRPr lang="zh-CN" altLang="en-US" sz="2800" dirty="0" smtClean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71961" y="1617649"/>
            <a:ext cx="2917914" cy="3002219"/>
          </a:xfrm>
          <a:prstGeom prst="round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57383" y="2760657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Blue </a:t>
            </a:r>
            <a:r>
              <a:rPr lang="zh-CN" altLang="en-US" sz="2800" dirty="0" smtClean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蓝色</a:t>
            </a:r>
            <a:endParaRPr lang="zh-CN" altLang="en-US" sz="2800" dirty="0" smtClean="0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047241" y="3260723"/>
            <a:ext cx="6753876" cy="2856393"/>
            <a:chOff x="2047241" y="3260723"/>
            <a:chExt cx="6753876" cy="2856393"/>
          </a:xfrm>
        </p:grpSpPr>
        <p:pic>
          <p:nvPicPr>
            <p:cNvPr id="1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29019" y="3260723"/>
              <a:ext cx="5072098" cy="2856393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grpSp>
          <p:nvGrpSpPr>
            <p:cNvPr id="29" name="组合 28"/>
            <p:cNvGrpSpPr/>
            <p:nvPr/>
          </p:nvGrpSpPr>
          <p:grpSpPr>
            <a:xfrm>
              <a:off x="2047241" y="3332161"/>
              <a:ext cx="1928826" cy="2780112"/>
              <a:chOff x="2800325" y="1617649"/>
              <a:chExt cx="1928826" cy="278011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800325" y="1617649"/>
                <a:ext cx="1500198" cy="2780112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  <p:sp>
            <p:nvSpPr>
              <p:cNvPr id="23" name="What time is it ?…"/>
              <p:cNvSpPr txBox="1"/>
              <p:nvPr/>
            </p:nvSpPr>
            <p:spPr>
              <a:xfrm>
                <a:off x="2943201" y="1617649"/>
                <a:ext cx="857256" cy="53347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r>
                  <a:rPr 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red</a:t>
                </a:r>
                <a:endParaRPr lang="en-US" sz="28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What time is it ?…"/>
              <p:cNvSpPr txBox="1"/>
              <p:nvPr/>
            </p:nvSpPr>
            <p:spPr>
              <a:xfrm>
                <a:off x="2943201" y="2016781"/>
                <a:ext cx="1785950" cy="53347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r>
                  <a:rPr lang="en-US" sz="2800" dirty="0" smtClean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orange</a:t>
                </a:r>
                <a:endParaRPr lang="en-US" sz="2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What time is it ?…"/>
              <p:cNvSpPr txBox="1"/>
              <p:nvPr/>
            </p:nvSpPr>
            <p:spPr>
              <a:xfrm>
                <a:off x="2943201" y="2412245"/>
                <a:ext cx="1785950" cy="53347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r>
                  <a:rPr lang="en-US" sz="2800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yellow</a:t>
                </a:r>
                <a:endParaRPr lang="en-US" sz="280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What time is it ?…"/>
              <p:cNvSpPr txBox="1"/>
              <p:nvPr/>
            </p:nvSpPr>
            <p:spPr>
              <a:xfrm>
                <a:off x="2943201" y="2874973"/>
                <a:ext cx="1785950" cy="53347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r>
                  <a:rPr lang="en-US" sz="2800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green</a:t>
                </a:r>
                <a:endParaRPr lang="en-US" sz="28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What time is it ?…"/>
              <p:cNvSpPr txBox="1"/>
              <p:nvPr/>
            </p:nvSpPr>
            <p:spPr>
              <a:xfrm>
                <a:off x="2943201" y="3368133"/>
                <a:ext cx="1785950" cy="53347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r>
                  <a:rPr lang="en-US" sz="2800" dirty="0" smtClean="0">
                    <a:solidFill>
                      <a:srgbClr val="00B0F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blue</a:t>
                </a:r>
                <a:endParaRPr lang="en-US" sz="2800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What time is it ?…"/>
              <p:cNvSpPr txBox="1"/>
              <p:nvPr/>
            </p:nvSpPr>
            <p:spPr>
              <a:xfrm>
                <a:off x="2943201" y="3823955"/>
                <a:ext cx="1785950" cy="53347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r>
                  <a:rPr lang="en-US" sz="2800" dirty="0" smtClean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purple</a:t>
                </a:r>
                <a:endParaRPr lang="en-US" sz="2800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2014507" y="760393"/>
            <a:ext cx="30003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3100"/>
            </a:pPr>
            <a:r>
              <a: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see…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defRPr sz="3100"/>
            </a:pP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我看见</a:t>
            </a:r>
            <a:r>
              <a:rPr lang="en-US" altLang="zh-CN" sz="2800" dirty="0" smtClean="0">
                <a:solidFill>
                  <a:srgbClr val="0070C0"/>
                </a:solidFill>
                <a:latin typeface="+mn-ea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44003" y="2046277"/>
            <a:ext cx="3714776" cy="108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26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Lighter </a:t>
            </a:r>
            <a:r>
              <a:rPr lang="en-US" alt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浅色</a:t>
            </a:r>
            <a:endParaRPr lang="zh-CN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defRPr sz="27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darker  </a:t>
            </a:r>
            <a:r>
              <a:rPr lang="en-US" alt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深色</a:t>
            </a:r>
            <a:endParaRPr lang="zh-CN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87143" y="762695"/>
            <a:ext cx="321471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31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Show me… 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defRPr sz="3100"/>
            </a:pP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给我看</a:t>
            </a:r>
            <a:r>
              <a:rPr lang="en-US" altLang="zh-CN" sz="2800" dirty="0" smtClean="0">
                <a:solidFill>
                  <a:srgbClr val="0070C0"/>
                </a:solidFill>
                <a:latin typeface="+mn-ea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2800" dirty="0" smtClean="0">
              <a:solidFill>
                <a:srgbClr val="0070C0"/>
              </a:solidFill>
              <a:latin typeface="+mn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KSO_WPP_MARK_KEY" val="6f6c7f7b-f9e3-43d7-8be0-092c4f7f0d5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WPS 演示</Application>
  <PresentationFormat>自定义</PresentationFormat>
  <Paragraphs>94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思源黑体 CN Bold</vt:lpstr>
      <vt:lpstr>黑体</vt:lpstr>
      <vt:lpstr>微软雅黑</vt:lpstr>
      <vt:lpstr>Arial</vt:lpstr>
      <vt:lpstr>Arial Unicode MS</vt:lpstr>
      <vt:lpstr>Calibri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400</cp:revision>
  <dcterms:created xsi:type="dcterms:W3CDTF">2016-05-16T11:51:00Z</dcterms:created>
  <dcterms:modified xsi:type="dcterms:W3CDTF">2023-02-28T05:19:24Z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A3A3D46483604C888878DB5CAC01952E</vt:lpwstr>
  </property>
</Properties>
</file>