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82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7" r:id="rId14"/>
    <p:sldId id="395" r:id="rId15"/>
    <p:sldId id="398" r:id="rId16"/>
    <p:sldId id="396" r:id="rId17"/>
    <p:sldId id="399" r:id="rId18"/>
    <p:sldId id="400" r:id="rId19"/>
    <p:sldId id="401" r:id="rId20"/>
    <p:sldId id="402" r:id="rId21"/>
    <p:sldId id="385" r:id="rId22"/>
  </p:sldIdLst>
  <p:sldSz cx="12601575" cy="7092950"/>
  <p:notesSz cx="6858000" cy="9144000"/>
  <p:custDataLst>
    <p:tags r:id="rId26"/>
  </p:custDataLst>
  <p:defaultTextStyle>
    <a:defPPr>
      <a:defRPr lang="zh-CN"/>
    </a:defPPr>
    <a:lvl1pPr marL="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261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522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783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5044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1368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7629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3890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0151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FF6600"/>
    <a:srgbClr val="FCFC1C"/>
    <a:srgbClr val="648534"/>
    <a:srgbClr val="A3C544"/>
    <a:srgbClr val="75AB4D"/>
    <a:srgbClr val="6D932D"/>
    <a:srgbClr val="FFFFFF"/>
    <a:srgbClr val="05678C"/>
    <a:srgbClr val="64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302" autoAdjust="0"/>
  </p:normalViewPr>
  <p:slideViewPr>
    <p:cSldViewPr>
      <p:cViewPr varScale="1">
        <p:scale>
          <a:sx n="112" d="100"/>
          <a:sy n="112" d="100"/>
        </p:scale>
        <p:origin x="-330" y="-78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CAC08-A7CF-4783-9AB4-54FE0E23C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>
                <a:sym typeface="+mn-ea"/>
              </a:rPr>
              <a:t>1、</a:t>
            </a:r>
            <a:r>
              <a:rPr lang="zh-CN" dirty="0" smtClean="0">
                <a:sym typeface="+mn-ea"/>
              </a:rPr>
              <a:t>可编辑可编辑</a:t>
            </a:r>
            <a:r>
              <a:rPr dirty="0" smtClean="0">
                <a:sym typeface="+mn-ea"/>
              </a:rPr>
              <a:t>，请根据具体情况，改</a:t>
            </a:r>
            <a:r>
              <a:rPr lang="zh-CN" dirty="0" smtClean="0">
                <a:sym typeface="+mn-ea"/>
              </a:rPr>
              <a:t>内容</a:t>
            </a:r>
            <a:r>
              <a:rPr dirty="0" smtClean="0">
                <a:sym typeface="+mn-ea"/>
              </a:rPr>
              <a:t>。（字体</a:t>
            </a:r>
            <a:r>
              <a:rPr lang="zh-CN" dirty="0" smtClean="0">
                <a:sym typeface="+mn-ea"/>
              </a:rPr>
              <a:t>中文方正汉真广标简体</a:t>
            </a:r>
            <a:r>
              <a:rPr lang="en-US" altLang="zh-CN" dirty="0" smtClean="0">
                <a:sym typeface="+mn-ea"/>
              </a:rPr>
              <a:t>48</a:t>
            </a:r>
            <a:r>
              <a:rPr lang="zh-CN" altLang="en-US" dirty="0" smtClean="0">
                <a:sym typeface="+mn-ea"/>
              </a:rPr>
              <a:t>号</a:t>
            </a:r>
            <a:r>
              <a:rPr dirty="0" smtClean="0">
                <a:sym typeface="+mn-ea"/>
              </a:rPr>
              <a:t>）        </a:t>
            </a:r>
            <a:endParaRPr lang="zh-CN" dirty="0" smtClean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、主讲人：可编辑，请根据具体情况，改名字。（字体中文</a:t>
            </a:r>
            <a:r>
              <a:rPr dirty="0">
                <a:sym typeface="+mn-ea"/>
              </a:rPr>
              <a:t>方正汉真广标简体</a:t>
            </a:r>
            <a:r>
              <a:rPr lang="en-US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dirty="0" smtClean="0">
                <a:sym typeface="+mn-ea"/>
              </a:rPr>
              <a:t>1、</a:t>
            </a:r>
            <a:r>
              <a:rPr lang="en-US" altLang="zh-CN">
                <a:sym typeface="+mn-ea"/>
              </a:rPr>
              <a:t>See You</a:t>
            </a:r>
            <a:r>
              <a:rPr lang="zh-CN" altLang="en-US">
                <a:sym typeface="+mn-ea"/>
              </a:rPr>
              <a:t>！，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54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  <a:prstGeom prst="rect">
            <a:avLst/>
          </a:prstGeom>
        </p:spPr>
        <p:txBody>
          <a:bodyPr vert="horz" lIns="112535" tIns="56268" rIns="112535" bIns="5626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655022"/>
            <a:ext cx="11341418" cy="4681019"/>
          </a:xfrm>
          <a:prstGeom prst="rect">
            <a:avLst/>
          </a:prstGeom>
        </p:spPr>
        <p:txBody>
          <a:bodyPr vert="horz" lIns="112535" tIns="56268" rIns="112535" bIns="5626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8" y="6574114"/>
            <a:ext cx="3990499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tiff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/>
          <p:nvPr/>
        </p:nvSpPr>
        <p:spPr>
          <a:xfrm>
            <a:off x="835935" y="2034307"/>
            <a:ext cx="10359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Unit 2   </a:t>
            </a:r>
            <a:r>
              <a:rPr lang="en-US" altLang="zh-CN" sz="5400" dirty="0" err="1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Colours</a:t>
            </a:r>
            <a:endParaRPr lang="en-US" altLang="zh-CN" sz="5400" dirty="0" smtClean="0">
              <a:solidFill>
                <a:srgbClr val="648534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3</a:t>
            </a:r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时</a:t>
            </a:r>
            <a:endParaRPr lang="zh-CN" altLang="en-US" sz="5400" dirty="0">
              <a:solidFill>
                <a:srgbClr val="648534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4438" y="1098203"/>
            <a:ext cx="6620656" cy="4968552"/>
          </a:xfrm>
          <a:prstGeom prst="roundRect">
            <a:avLst>
              <a:gd name="adj" fmla="val 7822"/>
            </a:avLst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11364" y="1390771"/>
            <a:ext cx="6642369" cy="3519318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03140" y="1327260"/>
            <a:ext cx="1559017" cy="280985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" name="duck"/>
          <p:cNvSpPr txBox="1"/>
          <p:nvPr/>
        </p:nvSpPr>
        <p:spPr>
          <a:xfrm>
            <a:off x="2340347" y="4358307"/>
            <a:ext cx="1296144" cy="5334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400"/>
            </a:lvl1pPr>
          </a:lstStyle>
          <a:p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duck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8" name="Image" descr="Imag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29446" y="1602259"/>
            <a:ext cx="2281948" cy="266429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9" name="dog"/>
          <p:cNvSpPr txBox="1"/>
          <p:nvPr/>
        </p:nvSpPr>
        <p:spPr>
          <a:xfrm>
            <a:off x="5233143" y="4354367"/>
            <a:ext cx="1065770" cy="5334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500"/>
            </a:lvl1pPr>
          </a:lstStyle>
          <a:p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dog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11364" y="1406103"/>
            <a:ext cx="6642369" cy="3488654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lour it"/>
          <p:cNvSpPr txBox="1"/>
          <p:nvPr/>
        </p:nvSpPr>
        <p:spPr>
          <a:xfrm>
            <a:off x="1620267" y="1026195"/>
            <a:ext cx="6120680" cy="5334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500"/>
            </a:lvl1pPr>
          </a:lstStyle>
          <a:p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跟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Coco</a:t>
            </a: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老师一起读</a:t>
            </a:r>
            <a:endParaRPr lang="zh-CN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Colour it"/>
          <p:cNvSpPr txBox="1"/>
          <p:nvPr/>
        </p:nvSpPr>
        <p:spPr>
          <a:xfrm>
            <a:off x="1620267" y="1473857"/>
            <a:ext cx="6120680" cy="26879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500"/>
            </a:lvl1pPr>
          </a:lstStyle>
          <a:p>
            <a:pPr>
              <a:lnSpc>
                <a:spcPct val="150000"/>
              </a:lnSpc>
              <a:defRPr sz="6300"/>
            </a:pP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Aa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Aa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Aa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apple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 sz="6300"/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Bb 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Bb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Bb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book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 sz="6300"/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Cc 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Cc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Cc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cat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 sz="6300"/>
            </a:pP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Dd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Dd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Dd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duck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620267" y="984667"/>
            <a:ext cx="6120680" cy="4027329"/>
            <a:chOff x="1620267" y="984667"/>
            <a:chExt cx="6120680" cy="4027329"/>
          </a:xfrm>
        </p:grpSpPr>
        <p:sp>
          <p:nvSpPr>
            <p:cNvPr id="4" name="Colour it"/>
            <p:cNvSpPr txBox="1"/>
            <p:nvPr/>
          </p:nvSpPr>
          <p:spPr>
            <a:xfrm>
              <a:off x="1620267" y="1026195"/>
              <a:ext cx="6120680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>
              <a:lvl1pPr>
                <a:defRPr sz="3500"/>
              </a:lvl1pPr>
            </a:lstStyle>
            <a:p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Write and say.</a:t>
              </a:r>
              <a:endPara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" name="Colour it"/>
            <p:cNvSpPr txBox="1"/>
            <p:nvPr/>
          </p:nvSpPr>
          <p:spPr>
            <a:xfrm>
              <a:off x="1620267" y="2970411"/>
              <a:ext cx="5904656" cy="204158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>
              <a:lvl1pPr>
                <a:defRPr sz="3500"/>
              </a:lvl1pPr>
            </a:lstStyle>
            <a:p>
              <a:pPr>
                <a:lnSpc>
                  <a:spcPct val="150000"/>
                </a:lnSpc>
                <a:defRPr sz="6300"/>
              </a:pPr>
              <a:r>
                <a:rPr lang="en-US" altLang="zh-CN" sz="2800" dirty="0" err="1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Aa</a:t>
              </a:r>
              <a:r>
                <a:rPr lang="en-US" altLang="zh-CN" sz="2800" dirty="0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Bb  Cc  </a:t>
              </a:r>
              <a:r>
                <a:rPr lang="en-US" altLang="zh-CN" sz="2800" dirty="0" err="1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Dd</a:t>
              </a:r>
              <a:r>
                <a:rPr lang="en-US" altLang="zh-CN" sz="2800" dirty="0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Ee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Ff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Gg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Hh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I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i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Jj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Kk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Ll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Mm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Nn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Oo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Pp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Qq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Rr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Ss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Tt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Uu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Vv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Ww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Xx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Yy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Zz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692275" y="2106315"/>
              <a:ext cx="5760640" cy="648072"/>
              <a:chOff x="1692275" y="1746275"/>
              <a:chExt cx="5760640" cy="648072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692275" y="1746275"/>
                <a:ext cx="57606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692275" y="1962299"/>
                <a:ext cx="57606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692275" y="2178323"/>
                <a:ext cx="57606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692275" y="2394347"/>
                <a:ext cx="576064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3" name="Image" descr="Image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732835" y="984667"/>
              <a:ext cx="792088" cy="81849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0347" y="882179"/>
            <a:ext cx="3910661" cy="4284862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485899" y="1200111"/>
            <a:ext cx="6975128" cy="2956094"/>
            <a:chOff x="1485899" y="1200111"/>
            <a:chExt cx="6975128" cy="2956094"/>
          </a:xfrm>
        </p:grpSpPr>
        <p:sp>
          <p:nvSpPr>
            <p:cNvPr id="3" name="b d"/>
            <p:cNvSpPr txBox="1"/>
            <p:nvPr/>
          </p:nvSpPr>
          <p:spPr>
            <a:xfrm>
              <a:off x="1724024" y="1818283"/>
              <a:ext cx="602729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8300"/>
              </a:lvl1pPr>
            </a:lstStyle>
            <a:p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b d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" name="小练习"/>
            <p:cNvSpPr txBox="1"/>
            <p:nvPr/>
          </p:nvSpPr>
          <p:spPr>
            <a:xfrm>
              <a:off x="1485899" y="1200111"/>
              <a:ext cx="1179810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lang="zh-CN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小练习</a:t>
              </a:r>
              <a:endPara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pic>
          <p:nvPicPr>
            <p:cNvPr id="5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64233" y="2466355"/>
              <a:ext cx="1384598" cy="15401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6" name="c d"/>
            <p:cNvSpPr txBox="1"/>
            <p:nvPr/>
          </p:nvSpPr>
          <p:spPr>
            <a:xfrm>
              <a:off x="3708499" y="1818283"/>
              <a:ext cx="581891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7700"/>
              </a:lvl1pPr>
            </a:lstStyle>
            <a:p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c d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pic>
          <p:nvPicPr>
            <p:cNvPr id="7" name="Image" descr="Image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351434" y="2428553"/>
              <a:ext cx="1522886" cy="1621978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8" name="b c"/>
            <p:cNvSpPr txBox="1"/>
            <p:nvPr/>
          </p:nvSpPr>
          <p:spPr>
            <a:xfrm>
              <a:off x="5711707" y="1818283"/>
              <a:ext cx="581891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7800"/>
              </a:lvl1pPr>
            </a:lstStyle>
            <a:p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b c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pic>
          <p:nvPicPr>
            <p:cNvPr id="9" name="Image" descr="Image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883190" y="2462256"/>
              <a:ext cx="2305106" cy="1588276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1" name="Image" descr="Image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524923" y="2469041"/>
              <a:ext cx="936104" cy="168716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2" name="d b"/>
            <p:cNvSpPr txBox="1"/>
            <p:nvPr/>
          </p:nvSpPr>
          <p:spPr>
            <a:xfrm>
              <a:off x="7740947" y="1818283"/>
              <a:ext cx="602729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7700"/>
              </a:lvl1pPr>
            </a:lstStyle>
            <a:p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d b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小练习"/>
          <p:cNvSpPr txBox="1"/>
          <p:nvPr/>
        </p:nvSpPr>
        <p:spPr>
          <a:xfrm>
            <a:off x="1485899" y="1200111"/>
            <a:ext cx="820738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总结</a:t>
            </a:r>
            <a:endParaRPr lang="zh-CN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小练习"/>
          <p:cNvSpPr txBox="1"/>
          <p:nvPr/>
        </p:nvSpPr>
        <p:spPr>
          <a:xfrm>
            <a:off x="1509211" y="1818283"/>
            <a:ext cx="3553858" cy="333424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Aa</a:t>
            </a: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Bb  Cc 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Dd</a:t>
            </a:r>
            <a:r>
              <a:rPr lang="zh-CN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的书写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a: ant         apple 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b: book      bag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c: cat         crayon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d: dog        duck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86209" y="2046277"/>
            <a:ext cx="46069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75AB4D"/>
                </a:solidFill>
                <a:latin typeface="思源黑体 CN Bold" pitchFamily="34" charset="-122"/>
                <a:ea typeface="思源黑体 CN Bold" pitchFamily="34" charset="-122"/>
              </a:rPr>
              <a:t>See You</a:t>
            </a:r>
            <a:r>
              <a:rPr lang="zh-CN" altLang="en-US" sz="5400" dirty="0">
                <a:solidFill>
                  <a:srgbClr val="75AB4D"/>
                </a:solidFill>
                <a:latin typeface="思源黑体 CN Bold" pitchFamily="34" charset="-122"/>
                <a:ea typeface="思源黑体 CN Bold" pitchFamily="34" charset="-122"/>
              </a:rPr>
              <a:t>！</a:t>
            </a:r>
            <a:endParaRPr lang="zh-CN" altLang="en-US" sz="5400" dirty="0">
              <a:solidFill>
                <a:srgbClr val="75AB4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 descr="Image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88419" y="1746275"/>
            <a:ext cx="5870698" cy="3913799"/>
          </a:xfrm>
          <a:prstGeom prst="roundRect">
            <a:avLst>
              <a:gd name="adj" fmla="val 6493"/>
            </a:avLst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4243" y="810171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Warming up:    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Do you know the leader of the letters?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0227" y="2203737"/>
            <a:ext cx="6211990" cy="2422858"/>
          </a:xfrm>
          <a:prstGeom prst="roundRect">
            <a:avLst>
              <a:gd name="adj" fmla="val 4505"/>
            </a:avLst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64283" y="810171"/>
            <a:ext cx="5368322" cy="4608512"/>
            <a:chOff x="1764283" y="810171"/>
            <a:chExt cx="5368322" cy="4608512"/>
          </a:xfrm>
        </p:grpSpPr>
        <p:sp>
          <p:nvSpPr>
            <p:cNvPr id="8" name="Story time"/>
            <p:cNvSpPr txBox="1"/>
            <p:nvPr/>
          </p:nvSpPr>
          <p:spPr>
            <a:xfrm>
              <a:off x="1764283" y="810171"/>
              <a:ext cx="3135410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2600"/>
              </a:lvl1pPr>
            </a:lstStyle>
            <a:p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Let’s sing together 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pic>
          <p:nvPicPr>
            <p:cNvPr id="14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765928" y="1386235"/>
              <a:ext cx="5366677" cy="4032448"/>
            </a:xfrm>
            <a:prstGeom prst="roundRect">
              <a:avLst>
                <a:gd name="adj" fmla="val 3866"/>
              </a:avLst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68339" y="1098203"/>
            <a:ext cx="5852283" cy="4383794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36291" y="1458243"/>
            <a:ext cx="2519360" cy="267715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2" name="Apple"/>
          <p:cNvSpPr txBox="1"/>
          <p:nvPr/>
        </p:nvSpPr>
        <p:spPr>
          <a:xfrm>
            <a:off x="2412355" y="4263721"/>
            <a:ext cx="1240189" cy="5334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400"/>
            </a:lvl1pPr>
          </a:lstStyle>
          <a:p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apple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Image" descr="Imag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36691" y="1615121"/>
            <a:ext cx="1440160" cy="258028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4" name="Ant"/>
          <p:cNvSpPr txBox="1"/>
          <p:nvPr/>
        </p:nvSpPr>
        <p:spPr>
          <a:xfrm>
            <a:off x="5825109" y="4281197"/>
            <a:ext cx="742708" cy="5334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200"/>
            </a:lvl1pPr>
          </a:lstStyle>
          <a:p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ant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8259" y="1242219"/>
            <a:ext cx="6768580" cy="3816424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0347" y="1098203"/>
            <a:ext cx="6628838" cy="4968552"/>
          </a:xfrm>
          <a:prstGeom prst="roundRect">
            <a:avLst>
              <a:gd name="adj" fmla="val 7822"/>
            </a:avLst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8259" y="1390771"/>
            <a:ext cx="6768580" cy="3519318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a04ecac0-db65-4b77-a61b-d0b019d2489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</Words>
  <Application>WPS 演示</Application>
  <PresentationFormat>自定义</PresentationFormat>
  <Paragraphs>47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思源黑体 CN Bold</vt:lpstr>
      <vt:lpstr>黑体</vt:lpstr>
      <vt:lpstr>微软雅黑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605</cp:revision>
  <dcterms:created xsi:type="dcterms:W3CDTF">2016-05-16T11:51:00Z</dcterms:created>
  <dcterms:modified xsi:type="dcterms:W3CDTF">2023-02-28T05:20:13Z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6BE57A03E11E42BE877EBDED80213264</vt:lpwstr>
  </property>
</Properties>
</file>