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82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87" r:id="rId13"/>
    <p:sldId id="395" r:id="rId14"/>
    <p:sldId id="385" r:id="rId15"/>
  </p:sldIdLst>
  <p:sldSz cx="12601575" cy="7092950"/>
  <p:notesSz cx="6858000" cy="9144000"/>
  <p:custDataLst>
    <p:tags r:id="rId19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6600"/>
    <a:srgbClr val="648534"/>
    <a:srgbClr val="A3C544"/>
    <a:srgbClr val="75AB4D"/>
    <a:srgbClr val="6D932D"/>
    <a:srgbClr val="FFFFFF"/>
    <a:srgbClr val="05678C"/>
    <a:srgbClr val="648CFF"/>
    <a:srgbClr val="85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302" autoAdjust="0"/>
  </p:normalViewPr>
  <p:slideViewPr>
    <p:cSldViewPr>
      <p:cViewPr varScale="1">
        <p:scale>
          <a:sx n="112" d="100"/>
          <a:sy n="112" d="100"/>
        </p:scale>
        <p:origin x="-330" y="-78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dirty="0" smtClean="0">
                <a:sym typeface="+mn-ea"/>
              </a:rPr>
              <a:t>1、</a:t>
            </a:r>
            <a:r>
              <a:rPr lang="en-US" altLang="zh-CN">
                <a:sym typeface="+mn-ea"/>
              </a:rPr>
              <a:t>See You</a:t>
            </a:r>
            <a:r>
              <a:rPr lang="zh-CN" altLang="en-US">
                <a:sym typeface="+mn-ea"/>
              </a:rPr>
              <a:t>！，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54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/>
          <p:nvPr/>
        </p:nvSpPr>
        <p:spPr>
          <a:xfrm>
            <a:off x="835935" y="2034307"/>
            <a:ext cx="10359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Unit 2   </a:t>
            </a:r>
            <a:r>
              <a:rPr lang="en-US" altLang="zh-CN" sz="5400" dirty="0" err="1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Colours</a:t>
            </a:r>
            <a:endParaRPr lang="en-US" altLang="zh-CN" sz="5400" dirty="0" smtClean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4</a:t>
            </a:r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时</a:t>
            </a:r>
            <a:endParaRPr lang="zh-CN" altLang="en-US" sz="5400" dirty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知识小拓展  你只会说nice to meet you吗？"/>
          <p:cNvSpPr txBox="1"/>
          <p:nvPr/>
        </p:nvSpPr>
        <p:spPr>
          <a:xfrm>
            <a:off x="1657317" y="846579"/>
            <a:ext cx="5429288" cy="109222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知识小拓展</a:t>
            </a:r>
            <a:endParaRPr lang="en-US" sz="28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你只会说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nice to meet you</a:t>
            </a: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1 正式用语…"/>
          <p:cNvSpPr txBox="1"/>
          <p:nvPr/>
        </p:nvSpPr>
        <p:spPr>
          <a:xfrm>
            <a:off x="1657317" y="1915847"/>
            <a:ext cx="4214842" cy="1609993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正式用语</a:t>
            </a:r>
            <a:endParaRPr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Pleased to meet you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很高兴见到你</a:t>
            </a:r>
            <a:endParaRPr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2 非正式用语…"/>
          <p:cNvSpPr txBox="1"/>
          <p:nvPr/>
        </p:nvSpPr>
        <p:spPr>
          <a:xfrm>
            <a:off x="1657317" y="3529425"/>
            <a:ext cx="5143536" cy="1653786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非正式用语</a:t>
            </a:r>
            <a:endParaRPr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t’s very nice to meet you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见到你真好</a:t>
            </a:r>
            <a:endParaRPr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7911" y="2189153"/>
            <a:ext cx="3306892" cy="278608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知识小拓展  你只会说nice to meet you吗？"/>
          <p:cNvSpPr txBox="1"/>
          <p:nvPr/>
        </p:nvSpPr>
        <p:spPr>
          <a:xfrm>
            <a:off x="1657317" y="846579"/>
            <a:ext cx="5429288" cy="109222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知识小拓展</a:t>
            </a:r>
            <a:endParaRPr lang="en-US" sz="28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你只会说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nice to meet you</a:t>
            </a:r>
            <a:r>
              <a:rPr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1 正式用语…"/>
          <p:cNvSpPr txBox="1"/>
          <p:nvPr/>
        </p:nvSpPr>
        <p:spPr>
          <a:xfrm>
            <a:off x="1657317" y="1915847"/>
            <a:ext cx="4857784" cy="1609993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正式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t’s a pleasure to meet you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见到你真是我的荣幸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57911" y="2189153"/>
            <a:ext cx="3306892" cy="278608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" name="2 非正式用语…"/>
          <p:cNvSpPr txBox="1"/>
          <p:nvPr/>
        </p:nvSpPr>
        <p:spPr>
          <a:xfrm>
            <a:off x="1657317" y="3529425"/>
            <a:ext cx="5143536" cy="1653786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非正式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Glad to meet you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见到你很高兴 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86209" y="2046277"/>
            <a:ext cx="46069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See You</a:t>
            </a:r>
            <a:r>
              <a:rPr lang="zh-CN" altLang="en-US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！</a:t>
            </a:r>
            <a:endParaRPr lang="zh-CN" altLang="en-US" sz="5400" dirty="0">
              <a:solidFill>
                <a:srgbClr val="75AB4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32203" y="1818283"/>
            <a:ext cx="5478704" cy="3643338"/>
          </a:xfrm>
          <a:prstGeom prst="round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43003" y="1117583"/>
            <a:ext cx="778674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1495" indent="-531495">
              <a:lnSpc>
                <a:spcPct val="12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Warming up: practice introducing people.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Image" descr="Ima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87" y="2106315"/>
            <a:ext cx="5926629" cy="3643338"/>
          </a:xfrm>
          <a:prstGeom prst="round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86077" y="1117583"/>
            <a:ext cx="3571900" cy="357189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What time is it ?…"/>
          <p:cNvSpPr txBox="1"/>
          <p:nvPr/>
        </p:nvSpPr>
        <p:spPr>
          <a:xfrm>
            <a:off x="2943201" y="4832359"/>
            <a:ext cx="3340658" cy="96436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3400"/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What time is it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?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defRPr sz="3400"/>
            </a:pPr>
            <a:r>
              <a:rPr lang="en-US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 it in the morning?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85879" y="1474773"/>
            <a:ext cx="5721276" cy="3219610"/>
          </a:xfrm>
          <a:prstGeom prst="round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What time is it ?…"/>
          <p:cNvSpPr txBox="1"/>
          <p:nvPr/>
        </p:nvSpPr>
        <p:spPr>
          <a:xfrm>
            <a:off x="3586143" y="4832359"/>
            <a:ext cx="1662315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3400"/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Afternoon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443135" y="995258"/>
            <a:ext cx="4071966" cy="4993086"/>
            <a:chOff x="2443135" y="995258"/>
            <a:chExt cx="4071966" cy="4993086"/>
          </a:xfrm>
        </p:grpSpPr>
        <p:pic>
          <p:nvPicPr>
            <p:cNvPr id="4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443135" y="2832095"/>
              <a:ext cx="1714512" cy="1714512"/>
            </a:xfrm>
            <a:prstGeom prst="round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5" name="What time is it ?…"/>
            <p:cNvSpPr txBox="1"/>
            <p:nvPr/>
          </p:nvSpPr>
          <p:spPr>
            <a:xfrm>
              <a:off x="4657713" y="1546211"/>
              <a:ext cx="1857388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pPr>
                <a:defRPr sz="3400"/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morning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pic>
          <p:nvPicPr>
            <p:cNvPr id="9" name="Image" descr="Imag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443135" y="995258"/>
              <a:ext cx="1714512" cy="1678626"/>
            </a:xfrm>
            <a:prstGeom prst="round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" descr="Image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443135" y="4760921"/>
              <a:ext cx="1963877" cy="1227423"/>
            </a:xfrm>
            <a:prstGeom prst="round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What time is it ?…"/>
            <p:cNvSpPr txBox="1"/>
            <p:nvPr/>
          </p:nvSpPr>
          <p:spPr>
            <a:xfrm>
              <a:off x="4657713" y="3332161"/>
              <a:ext cx="1857388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pPr>
                <a:defRPr sz="3400"/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afternoon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2" name="What time is it ?…"/>
            <p:cNvSpPr txBox="1"/>
            <p:nvPr/>
          </p:nvSpPr>
          <p:spPr>
            <a:xfrm>
              <a:off x="4657713" y="5046673"/>
              <a:ext cx="1857388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pPr>
                <a:defRPr sz="3400"/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evening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477103" y="1105137"/>
            <a:ext cx="3636080" cy="1000132"/>
            <a:chOff x="1477103" y="1105137"/>
            <a:chExt cx="3636080" cy="1000132"/>
          </a:xfrm>
        </p:grpSpPr>
        <p:sp>
          <p:nvSpPr>
            <p:cNvPr id="16" name="Good afternoon , Lily…"/>
            <p:cNvSpPr txBox="1"/>
            <p:nvPr/>
          </p:nvSpPr>
          <p:spPr>
            <a:xfrm>
              <a:off x="1514441" y="1117583"/>
              <a:ext cx="3598742" cy="96436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afternoon, Lily. 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Nice to meet you, too.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1477103" y="1105137"/>
              <a:ext cx="3609238" cy="1000132"/>
            </a:xfrm>
            <a:prstGeom prst="wedgeRoundRectCallout">
              <a:avLst>
                <a:gd name="adj1" fmla="val -22111"/>
                <a:gd name="adj2" fmla="val 71348"/>
                <a:gd name="adj3" fmla="val 16667"/>
              </a:avLst>
            </a:prstGeom>
            <a:noFill/>
            <a:ln w="28575">
              <a:solidFill>
                <a:srgbClr val="0070C0"/>
              </a:solidFill>
            </a:ln>
          </p:spPr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014507" y="1169669"/>
            <a:ext cx="6295352" cy="4236169"/>
            <a:chOff x="2014507" y="1169669"/>
            <a:chExt cx="6295352" cy="4236169"/>
          </a:xfrm>
        </p:grpSpPr>
        <p:pic>
          <p:nvPicPr>
            <p:cNvPr id="8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00655" y="2474905"/>
              <a:ext cx="3009204" cy="2928958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5" name="Image" descr="Imag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14507" y="2260591"/>
              <a:ext cx="1857388" cy="3145247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grpSp>
          <p:nvGrpSpPr>
            <p:cNvPr id="21" name="组合 20"/>
            <p:cNvGrpSpPr/>
            <p:nvPr/>
          </p:nvGrpSpPr>
          <p:grpSpPr>
            <a:xfrm>
              <a:off x="5514969" y="1169669"/>
              <a:ext cx="2214578" cy="964367"/>
              <a:chOff x="5514969" y="1169669"/>
              <a:chExt cx="2214578" cy="964367"/>
            </a:xfrm>
          </p:grpSpPr>
          <p:sp>
            <p:nvSpPr>
              <p:cNvPr id="13" name="Hi , Mom .This is Lily ."/>
              <p:cNvSpPr txBox="1"/>
              <p:nvPr/>
            </p:nvSpPr>
            <p:spPr>
              <a:xfrm>
                <a:off x="5514969" y="1169669"/>
                <a:ext cx="2214578" cy="96436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 anchor="ctr">
                <a:spAutoFit/>
              </a:bodyPr>
              <a:lstStyle/>
              <a:p>
                <a:r>
                  <a:rPr lang="en-US" altLang="en-US" sz="2800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Hi, Mom. This is Lily.</a:t>
                </a:r>
                <a:endPara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19" name="圆角矩形标注 18"/>
              <p:cNvSpPr/>
              <p:nvPr/>
            </p:nvSpPr>
            <p:spPr>
              <a:xfrm>
                <a:off x="5519573" y="1199165"/>
                <a:ext cx="1852784" cy="928694"/>
              </a:xfrm>
              <a:prstGeom prst="wedgeRoundRectCallout">
                <a:avLst>
                  <a:gd name="adj1" fmla="val -31181"/>
                  <a:gd name="adj2" fmla="val 81557"/>
                  <a:gd name="adj3" fmla="val 16667"/>
                </a:avLst>
              </a:prstGeom>
              <a:noFill/>
              <a:ln w="28575">
                <a:solidFill>
                  <a:srgbClr val="0070C0"/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014903" y="5502495"/>
            <a:ext cx="3143272" cy="964367"/>
            <a:chOff x="5014903" y="5502495"/>
            <a:chExt cx="3143272" cy="964367"/>
          </a:xfrm>
        </p:grpSpPr>
        <p:sp>
          <p:nvSpPr>
            <p:cNvPr id="14" name="Good afternoon . Nice to meet you."/>
            <p:cNvSpPr txBox="1"/>
            <p:nvPr/>
          </p:nvSpPr>
          <p:spPr>
            <a:xfrm>
              <a:off x="5014903" y="5502495"/>
              <a:ext cx="3143272" cy="96436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afternoon. Nice to meet you.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0" name="圆角矩形标注 19"/>
            <p:cNvSpPr/>
            <p:nvPr/>
          </p:nvSpPr>
          <p:spPr>
            <a:xfrm>
              <a:off x="5014903" y="5517243"/>
              <a:ext cx="2857520" cy="945744"/>
            </a:xfrm>
            <a:prstGeom prst="wedgeRoundRectCallout">
              <a:avLst>
                <a:gd name="adj1" fmla="val 42814"/>
                <a:gd name="adj2" fmla="val -63091"/>
                <a:gd name="adj3" fmla="val 16667"/>
              </a:avLst>
            </a:prstGeom>
            <a:noFill/>
            <a:ln w="28575">
              <a:solidFill>
                <a:srgbClr val="0070C0"/>
              </a:solidFill>
            </a:ln>
          </p:spPr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85879" y="1831963"/>
            <a:ext cx="1857388" cy="314524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" name="Good afternoon , Lily…"/>
          <p:cNvSpPr txBox="1"/>
          <p:nvPr/>
        </p:nvSpPr>
        <p:spPr>
          <a:xfrm>
            <a:off x="1585879" y="974707"/>
            <a:ext cx="2683427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Learn the words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Mom    美式英语口语…"/>
          <p:cNvSpPr txBox="1"/>
          <p:nvPr/>
        </p:nvSpPr>
        <p:spPr>
          <a:xfrm>
            <a:off x="4157647" y="2403467"/>
            <a:ext cx="3454472" cy="204158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2900"/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Mom   </a:t>
            </a:r>
            <a:r>
              <a:rPr lang="en-US" altLang="en-US" sz="280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美式英语口语</a:t>
            </a:r>
            <a:endParaRPr lang="en-US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 sz="2900"/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Mum   </a:t>
            </a:r>
            <a:r>
              <a:rPr lang="en-US" altLang="en-US" sz="280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英式英语口语</a:t>
            </a:r>
            <a:endParaRPr lang="en-US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Mother   </a:t>
            </a:r>
            <a:r>
              <a:rPr lang="en-US" altLang="en-US" sz="280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正式用语</a:t>
            </a:r>
            <a:endParaRPr lang="en-US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43069" y="1546211"/>
            <a:ext cx="1270752" cy="359186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" name="Good afternoon , Lily…"/>
          <p:cNvSpPr txBox="1"/>
          <p:nvPr/>
        </p:nvSpPr>
        <p:spPr>
          <a:xfrm>
            <a:off x="1585879" y="974707"/>
            <a:ext cx="2683427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Learn the words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Mom    美式英语口语…"/>
          <p:cNvSpPr txBox="1"/>
          <p:nvPr/>
        </p:nvSpPr>
        <p:spPr>
          <a:xfrm>
            <a:off x="4157647" y="2403467"/>
            <a:ext cx="3571900" cy="139525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3300"/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Dad      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口语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 sz="3300"/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Father</a:t>
            </a:r>
            <a:r>
              <a:rPr lang="en-US" sz="2800" dirty="0" smtClean="0"/>
              <a:t>   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正式用语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p="http://schemas.openxmlformats.org/presentationml/2006/main">
  <p:tag name="KSO_WPP_MARK_KEY" val="90082d38-11df-4773-88ef-731a014a119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556</Words>
  <Application>WPS 演示</Application>
  <PresentationFormat>自定义</PresentationFormat>
  <Paragraphs>58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思源黑体 CN Bold</vt:lpstr>
      <vt:lpstr>黑体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373</cp:revision>
  <dcterms:created xsi:type="dcterms:W3CDTF">2016-05-16T11:51:00Z</dcterms:created>
  <dcterms:modified xsi:type="dcterms:W3CDTF">2023-02-28T05:21:03Z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5A5CB190E7FC4037B724226B98766613</vt:lpwstr>
  </property>
</Properties>
</file>