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82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85" r:id="rId16"/>
  </p:sldIdLst>
  <p:sldSz cx="12601575" cy="7092950"/>
  <p:notesSz cx="6858000" cy="9144000"/>
  <p:custDataLst>
    <p:tags r:id="rId20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CFC1C"/>
    <a:srgbClr val="0070C0"/>
    <a:srgbClr val="648534"/>
    <a:srgbClr val="A3C544"/>
    <a:srgbClr val="75AB4D"/>
    <a:srgbClr val="6D932D"/>
    <a:srgbClr val="FFFFFF"/>
    <a:srgbClr val="05678C"/>
    <a:srgbClr val="64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302" autoAdjust="0"/>
  </p:normalViewPr>
  <p:slideViewPr>
    <p:cSldViewPr>
      <p:cViewPr varScale="1">
        <p:scale>
          <a:sx n="112" d="100"/>
          <a:sy n="112" d="100"/>
        </p:scale>
        <p:origin x="-330" y="-78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dirty="0" smtClean="0">
                <a:sym typeface="+mn-ea"/>
              </a:rPr>
              <a:t>1、</a:t>
            </a:r>
            <a:r>
              <a:rPr lang="en-US" altLang="zh-CN">
                <a:sym typeface="+mn-ea"/>
              </a:rPr>
              <a:t>See You</a:t>
            </a:r>
            <a:r>
              <a:rPr lang="zh-CN" altLang="en-US">
                <a:sym typeface="+mn-ea"/>
              </a:rPr>
              <a:t>！，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54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/>
          <p:nvPr/>
        </p:nvSpPr>
        <p:spPr>
          <a:xfrm>
            <a:off x="835935" y="2034307"/>
            <a:ext cx="10359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Unit 2   </a:t>
            </a:r>
            <a:r>
              <a:rPr lang="en-US" altLang="zh-CN" sz="5400" dirty="0" err="1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Colours</a:t>
            </a:r>
            <a:endParaRPr lang="en-US" altLang="zh-CN" sz="5400" dirty="0" smtClean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5</a:t>
            </a:r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时</a:t>
            </a:r>
            <a:endParaRPr lang="zh-CN" altLang="en-US" sz="5400" dirty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lour it"/>
          <p:cNvSpPr txBox="1"/>
          <p:nvPr/>
        </p:nvSpPr>
        <p:spPr>
          <a:xfrm>
            <a:off x="1620267" y="2970411"/>
            <a:ext cx="6192688" cy="268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500"/>
            </a:lvl1pPr>
          </a:lstStyle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Purple: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am the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of royalty and power. Kings have always chosen me for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am the sign of wisdom. People do not question me! They listen and obey.</a:t>
            </a:r>
            <a:endParaRPr lang="en-US" altLang="zh-CN" sz="2800" dirty="0" err="1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16411" y="780675"/>
            <a:ext cx="3168352" cy="264212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96531" y="882179"/>
            <a:ext cx="2682056" cy="2088232"/>
          </a:xfrm>
          <a:prstGeom prst="roundRect">
            <a:avLst>
              <a:gd name="adj" fmla="val 6141"/>
            </a:avLst>
          </a:prstGeom>
          <a:ln w="12700">
            <a:miter lim="400000"/>
            <a:headEnd/>
            <a:tailEnd/>
          </a:ln>
        </p:spPr>
      </p:pic>
      <p:sp>
        <p:nvSpPr>
          <p:cNvPr id="4" name="Colour it"/>
          <p:cNvSpPr txBox="1"/>
          <p:nvPr/>
        </p:nvSpPr>
        <p:spPr>
          <a:xfrm>
            <a:off x="2268339" y="3042419"/>
            <a:ext cx="5976664" cy="320498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500"/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Rain began to speak: you foolish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colours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, fighting amongst yourselves. Don’t you know that you were each made for a special purpose, unique and different? join hands with one another and come to me.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6252" y="2250331"/>
            <a:ext cx="6594954" cy="2664296"/>
          </a:xfrm>
          <a:prstGeom prst="roundRect">
            <a:avLst>
              <a:gd name="adj" fmla="val 6141"/>
            </a:avLst>
          </a:prstGeom>
          <a:ln w="12700">
            <a:miter lim="400000"/>
            <a:headEnd/>
            <a:tailEnd/>
          </a:ln>
        </p:spPr>
      </p:pic>
      <p:sp>
        <p:nvSpPr>
          <p:cNvPr id="4" name="Colour it"/>
          <p:cNvSpPr txBox="1"/>
          <p:nvPr/>
        </p:nvSpPr>
        <p:spPr>
          <a:xfrm>
            <a:off x="2772395" y="1026195"/>
            <a:ext cx="6120680" cy="5334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500"/>
            </a:lvl1pPr>
          </a:lstStyle>
          <a:p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of friendship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86209" y="2046277"/>
            <a:ext cx="46069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See You</a:t>
            </a:r>
            <a:r>
              <a:rPr lang="zh-CN" altLang="en-US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！</a:t>
            </a:r>
            <a:endParaRPr lang="zh-CN" altLang="en-US" sz="5400" dirty="0">
              <a:solidFill>
                <a:srgbClr val="75AB4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44403" y="1602259"/>
            <a:ext cx="5870698" cy="3913799"/>
          </a:xfrm>
          <a:prstGeom prst="roundRect">
            <a:avLst>
              <a:gd name="adj" fmla="val 6493"/>
            </a:avLst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4243" y="810171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warming up:    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Do you know what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friendship is?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2235" y="2250331"/>
            <a:ext cx="6333546" cy="2329670"/>
          </a:xfrm>
          <a:prstGeom prst="roundRect">
            <a:avLst>
              <a:gd name="adj" fmla="val 4505"/>
            </a:avLst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692275" y="666155"/>
            <a:ext cx="7697036" cy="5278682"/>
            <a:chOff x="1692275" y="666155"/>
            <a:chExt cx="7697036" cy="5278682"/>
          </a:xfrm>
        </p:grpSpPr>
        <p:sp>
          <p:nvSpPr>
            <p:cNvPr id="8" name="Story time"/>
            <p:cNvSpPr txBox="1"/>
            <p:nvPr/>
          </p:nvSpPr>
          <p:spPr>
            <a:xfrm>
              <a:off x="1928393" y="1242219"/>
              <a:ext cx="1819409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2600"/>
              </a:lvl1pPr>
            </a:lstStyle>
            <a:p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Story time 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" name="Colours of friendship"/>
            <p:cNvSpPr txBox="1"/>
            <p:nvPr/>
          </p:nvSpPr>
          <p:spPr>
            <a:xfrm>
              <a:off x="5551211" y="1227471"/>
              <a:ext cx="3403176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Colours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of friendship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pic>
          <p:nvPicPr>
            <p:cNvPr id="10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80507" y="666155"/>
              <a:ext cx="1830343" cy="15525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Image" descr="Imag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692275" y="2207820"/>
              <a:ext cx="4102906" cy="2309752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2" name="Once upon a time the colours of the world started to quarrel ."/>
            <p:cNvSpPr txBox="1"/>
            <p:nvPr/>
          </p:nvSpPr>
          <p:spPr>
            <a:xfrm>
              <a:off x="1925115" y="4338563"/>
              <a:ext cx="7464196" cy="160627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Once upon a time the </a:t>
              </a:r>
              <a:r>
                <a:rPr lang="en-US" altLang="zh-CN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colours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of the world started to quarrel. All claimed that they were the best.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88419" y="1098203"/>
            <a:ext cx="2448272" cy="199534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Green said : clearly i am the most important .…"/>
          <p:cNvSpPr txBox="1"/>
          <p:nvPr/>
        </p:nvSpPr>
        <p:spPr>
          <a:xfrm>
            <a:off x="1692276" y="3042419"/>
            <a:ext cx="7200799" cy="268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Green said: clearly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am the most important.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am the sign of life and hope.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was chosen for grass, trees and leaves. Without me, all animals would die.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92275" y="1222711"/>
            <a:ext cx="6818213" cy="4227127"/>
            <a:chOff x="1692275" y="1222711"/>
            <a:chExt cx="6818213" cy="4227127"/>
          </a:xfrm>
        </p:grpSpPr>
        <p:pic>
          <p:nvPicPr>
            <p:cNvPr id="3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772395" y="1222711"/>
              <a:ext cx="3672408" cy="2421189"/>
            </a:xfrm>
            <a:prstGeom prst="roundRect">
              <a:avLst>
                <a:gd name="adj" fmla="val 11185"/>
              </a:avLst>
            </a:prstGeom>
            <a:ln w="12700">
              <a:miter lim="400000"/>
              <a:headEnd/>
              <a:tailEnd/>
            </a:ln>
          </p:spPr>
        </p:pic>
        <p:sp>
          <p:nvSpPr>
            <p:cNvPr id="4" name="Green said : clearly i am the most important .…"/>
            <p:cNvSpPr txBox="1"/>
            <p:nvPr/>
          </p:nvSpPr>
          <p:spPr>
            <a:xfrm>
              <a:off x="1692275" y="3506562"/>
              <a:ext cx="6818213" cy="139525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Blue said: You only think about the earth, 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but consider the sky and the sea.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" name="I was chosen for grass , trees and leaves .…"/>
            <p:cNvSpPr txBox="1"/>
            <p:nvPr/>
          </p:nvSpPr>
          <p:spPr>
            <a:xfrm>
              <a:off x="1694071" y="4916359"/>
              <a:ext cx="6278963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Without me, you would all be nothing.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16211" y="1530251"/>
            <a:ext cx="8526742" cy="2913384"/>
            <a:chOff x="1116211" y="1530251"/>
            <a:chExt cx="8526742" cy="2913384"/>
          </a:xfrm>
        </p:grpSpPr>
        <p:pic>
          <p:nvPicPr>
            <p:cNvPr id="3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732835" y="1530251"/>
              <a:ext cx="2910118" cy="2913384"/>
            </a:xfrm>
            <a:prstGeom prst="roundRect">
              <a:avLst>
                <a:gd name="adj" fmla="val 11185"/>
              </a:avLst>
            </a:prstGeom>
            <a:ln w="12700">
              <a:miter lim="400000"/>
              <a:headEnd/>
              <a:tailEnd/>
            </a:ln>
          </p:spPr>
        </p:pic>
        <p:sp>
          <p:nvSpPr>
            <p:cNvPr id="4" name="Green said : clearly i am the most important .…"/>
            <p:cNvSpPr txBox="1"/>
            <p:nvPr/>
          </p:nvSpPr>
          <p:spPr>
            <a:xfrm>
              <a:off x="1116211" y="1746276"/>
              <a:ext cx="5760640" cy="268791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Yellow said: 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I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bring warmth into the world. The sun is yellow, the moon is yellow, the stars are yellow. without me there would be no fun.</a:t>
              </a:r>
              <a:endPara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48859" y="1386235"/>
            <a:ext cx="2910118" cy="2913301"/>
          </a:xfrm>
          <a:prstGeom prst="roundRect">
            <a:avLst>
              <a:gd name="adj" fmla="val 11185"/>
            </a:avLst>
          </a:prstGeom>
          <a:ln w="12700">
            <a:miter lim="400000"/>
            <a:headEnd/>
            <a:tailEnd/>
          </a:ln>
        </p:spPr>
      </p:pic>
      <p:sp>
        <p:nvSpPr>
          <p:cNvPr id="7" name="Green said : clearly i am the most important .…"/>
          <p:cNvSpPr txBox="1"/>
          <p:nvPr/>
        </p:nvSpPr>
        <p:spPr>
          <a:xfrm>
            <a:off x="1188219" y="1078401"/>
            <a:ext cx="5832648" cy="4023666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Orange: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am the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of health.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carry the most important vitamins. Think of carrots, pumpkins, oranges, papayas.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don’t hang around all the time, but when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fill the sky at sunrise or sunset,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am the most beautiful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40747" y="1674267"/>
            <a:ext cx="2149499" cy="2991752"/>
          </a:xfrm>
          <a:prstGeom prst="roundRect">
            <a:avLst>
              <a:gd name="adj" fmla="val 6141"/>
            </a:avLst>
          </a:prstGeom>
          <a:ln w="12700">
            <a:miter lim="400000"/>
            <a:headEnd/>
            <a:tailEnd/>
          </a:ln>
        </p:spPr>
      </p:pic>
      <p:sp>
        <p:nvSpPr>
          <p:cNvPr id="4" name="Colour it"/>
          <p:cNvSpPr txBox="1"/>
          <p:nvPr/>
        </p:nvSpPr>
        <p:spPr>
          <a:xfrm>
            <a:off x="1332235" y="1346321"/>
            <a:ext cx="4752528" cy="3334246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500"/>
            </a:lvl1pPr>
          </a:lstStyle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Red: Without me, the earth would be as empty as the moon.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am the </a:t>
            </a:r>
            <a:r>
              <a:rPr lang="en-US" altLang="zh-CN" sz="2800" dirty="0" err="1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colour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of passion and of love, the red rose.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am blood-life’s blood.</a:t>
            </a:r>
            <a:endParaRPr lang="en-US" altLang="zh-CN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PP_MARK_KEY" val="426d91c3-49bc-443c-b04e-4cf00e5a9e3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1352</Words>
  <Application>WPS 演示</Application>
  <PresentationFormat>自定义</PresentationFormat>
  <Paragraphs>34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思源黑体 CN Bold</vt:lpstr>
      <vt:lpstr>黑体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541</cp:revision>
  <dcterms:created xsi:type="dcterms:W3CDTF">2016-05-16T11:51:00Z</dcterms:created>
  <dcterms:modified xsi:type="dcterms:W3CDTF">2023-02-28T05:22:08Z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54AAEDFAE3954394ADC671D456CF830B</vt:lpwstr>
  </property>
</Properties>
</file>