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2" r:id="rId3"/>
    <p:sldId id="337" r:id="rId5"/>
    <p:sldId id="477" r:id="rId6"/>
    <p:sldId id="478" r:id="rId7"/>
    <p:sldId id="479" r:id="rId8"/>
    <p:sldId id="480" r:id="rId9"/>
    <p:sldId id="481" r:id="rId10"/>
    <p:sldId id="482" r:id="rId11"/>
    <p:sldId id="483" r:id="rId12"/>
    <p:sldId id="484" r:id="rId13"/>
    <p:sldId id="485" r:id="rId14"/>
    <p:sldId id="487" r:id="rId15"/>
    <p:sldId id="489" r:id="rId16"/>
    <p:sldId id="493" r:id="rId17"/>
    <p:sldId id="494" r:id="rId18"/>
    <p:sldId id="495" r:id="rId19"/>
    <p:sldId id="496" r:id="rId20"/>
    <p:sldId id="497" r:id="rId21"/>
    <p:sldId id="498" r:id="rId22"/>
    <p:sldId id="499" r:id="rId23"/>
    <p:sldId id="500" r:id="rId24"/>
    <p:sldId id="501" r:id="rId25"/>
    <p:sldId id="502" r:id="rId26"/>
    <p:sldId id="503" r:id="rId27"/>
    <p:sldId id="504" r:id="rId28"/>
    <p:sldId id="505" r:id="rId29"/>
    <p:sldId id="506" r:id="rId30"/>
    <p:sldId id="507" r:id="rId31"/>
    <p:sldId id="508" r:id="rId32"/>
    <p:sldId id="510" r:id="rId33"/>
    <p:sldId id="511" r:id="rId34"/>
    <p:sldId id="512" r:id="rId35"/>
    <p:sldId id="513" r:id="rId36"/>
    <p:sldId id="525" r:id="rId37"/>
    <p:sldId id="452" r:id="rId38"/>
    <p:sldId id="451" r:id="rId39"/>
    <p:sldId id="524" r:id="rId40"/>
    <p:sldId id="319" r:id="rId41"/>
    <p:sldId id="322" r:id="rId42"/>
    <p:sldId id="320" r:id="rId43"/>
    <p:sldId id="356" r:id="rId44"/>
    <p:sldId id="324" r:id="rId45"/>
  </p:sldIdLst>
  <p:sldSz cx="9144000" cy="6858000" type="screen4x3"/>
  <p:notesSz cx="6858000" cy="9144000"/>
  <p:custDataLst>
    <p:tags r:id="rId4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9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-149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9" Type="http://schemas.openxmlformats.org/officeDocument/2006/relationships/tags" Target="tags/tag8.xml"/><Relationship Id="rId48" Type="http://schemas.openxmlformats.org/officeDocument/2006/relationships/tableStyles" Target="tableStyles.xml"/><Relationship Id="rId47" Type="http://schemas.openxmlformats.org/officeDocument/2006/relationships/viewProps" Target="viewProps.xml"/><Relationship Id="rId46" Type="http://schemas.openxmlformats.org/officeDocument/2006/relationships/presProps" Target="presProps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3FEB609-20FC-4234-934C-164CEB15BF7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096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09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charset="0"/>
              </a:rPr>
            </a:fld>
            <a:endParaRPr lang="zh-CN" altLang="en-US" sz="1200" dirty="0">
              <a:latin typeface="Calibri" panose="020F050202020403020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096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09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charset="0"/>
              </a:rPr>
            </a:fld>
            <a:endParaRPr lang="zh-CN" altLang="en-US" sz="1200" dirty="0">
              <a:latin typeface="Calibri" panose="020F050202020403020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096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09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charset="0"/>
              </a:rPr>
            </a:fld>
            <a:endParaRPr lang="zh-CN" altLang="en-US" sz="1200" dirty="0">
              <a:latin typeface="Calibri" panose="020F050202020403020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3FEB609-20FC-4234-934C-164CEB15BF7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3FEB609-20FC-4234-934C-164CEB15BF7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3FEB609-20FC-4234-934C-164CEB15BF7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3FEB609-20FC-4234-934C-164CEB15BF7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3FEB609-20FC-4234-934C-164CEB15BF7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3FEB609-20FC-4234-934C-164CEB15BF7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</a:pPr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  <p:sp>
        <p:nvSpPr>
          <p:cNvPr id="8195" name="Rectangle 2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8196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endParaRPr lang="en-US" altLang="zh-CN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38238" y="682625"/>
            <a:ext cx="4573587" cy="3429000"/>
          </a:xfrm>
          <a:ln>
            <a:solidFill>
              <a:srgbClr val="000000"/>
            </a:solidFill>
            <a:miter/>
          </a:ln>
        </p:spPr>
      </p:sp>
      <p:sp>
        <p:nvSpPr>
          <p:cNvPr id="9219" name="备注占位符 2"/>
          <p:cNvSpPr>
            <a:spLocks noGrp="1"/>
          </p:cNvSpPr>
          <p:nvPr>
            <p:ph type="body"/>
          </p:nvPr>
        </p:nvSpPr>
        <p:spPr>
          <a:xfrm>
            <a:off x="682625" y="4340225"/>
            <a:ext cx="5486400" cy="4114800"/>
          </a:xfrm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9220" name="灯片编号占位符 3"/>
          <p:cNvSpPr txBox="1">
            <a:spLocks noGrp="1"/>
          </p:cNvSpPr>
          <p:nvPr/>
        </p:nvSpPr>
        <p:spPr>
          <a:xfrm>
            <a:off x="3881438" y="8682038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charset="0"/>
              </a:rPr>
            </a:fld>
            <a:endParaRPr lang="zh-CN" altLang="en-US" sz="1200" dirty="0">
              <a:latin typeface="Calibri" panose="020F050202020403020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-1465263" y="0"/>
            <a:ext cx="2401888" cy="1803400"/>
          </a:xfrm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123" name="备注占位符 2"/>
          <p:cNvSpPr>
            <a:spLocks noGrp="1" noRot="1" noChangeAspect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096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09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charset="0"/>
              </a:rPr>
            </a:fld>
            <a:endParaRPr lang="zh-CN" altLang="en-US" sz="1200" dirty="0">
              <a:latin typeface="Calibri" panose="020F050202020403020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43000" y="1854199"/>
            <a:ext cx="6858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auto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D997B5FA-0921-464F-AAE1-844C04324D75}" type="datetimeFigureOut">
              <a:rPr lang="zh-CN" altLang="en-US" strike="noStrike" noProof="1" smtClean="0">
                <a:latin typeface="黑体" panose="02010609060101010101" charset="-122"/>
                <a:ea typeface="黑体" panose="02010609060101010101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565CE74E-AB26-4998-AD42-012C4C1AD076}" type="slidenum">
              <a:rPr lang="zh-CN" altLang="en-US" strike="noStrike" noProof="1" smtClean="0">
                <a:latin typeface="黑体" panose="02010609060101010101" charset="-122"/>
                <a:ea typeface="黑体" panose="02010609060101010101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551543"/>
            <a:ext cx="7886700" cy="5558971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 fontAlgn="base"/>
            <a:fld id="{D997B5FA-0921-464F-AAE1-844C04324D75}" type="datetimeFigureOut">
              <a:rPr lang="zh-CN" altLang="en-US" strike="noStrike" noProof="1" smtClean="0">
                <a:latin typeface="黑体" panose="02010609060101010101" charset="-122"/>
                <a:ea typeface="黑体" panose="02010609060101010101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fontAlgn="base"/>
            <a:fld id="{565CE74E-AB26-4998-AD42-012C4C1AD076}" type="slidenum">
              <a:rPr lang="zh-CN" altLang="en-US" strike="noStrike" noProof="1" smtClean="0">
                <a:latin typeface="黑体" panose="02010609060101010101" charset="-122"/>
                <a:ea typeface="黑体" panose="02010609060101010101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2" descr="D:\1稻壳模板\ppt\2016.4\小清新水彩花卉毕业答辩模板\小清新水彩花卉毕业答辩模板.png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 rot="3322040">
            <a:off x="4398963" y="-2646362"/>
            <a:ext cx="6200775" cy="1539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D997B5FA-0921-464F-AAE1-844C04324D75}" type="datetimeFigureOut">
              <a:rPr lang="zh-CN" altLang="en-US" strike="noStrike" noProof="1" smtClean="0">
                <a:latin typeface="黑体" panose="02010609060101010101" charset="-122"/>
                <a:ea typeface="黑体" panose="02010609060101010101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565CE74E-AB26-4998-AD42-012C4C1AD076}" type="slidenum">
              <a:rPr lang="zh-CN" altLang="en-US" strike="noStrike" noProof="1" smtClean="0">
                <a:latin typeface="黑体" panose="02010609060101010101" charset="-122"/>
                <a:ea typeface="黑体" panose="02010609060101010101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D997B5FA-0921-464F-AAE1-844C04324D75}" type="datetimeFigureOut">
              <a:rPr lang="zh-CN" altLang="en-US" strike="noStrike" noProof="1" smtClean="0">
                <a:latin typeface="黑体" panose="02010609060101010101" charset="-122"/>
                <a:ea typeface="黑体" panose="02010609060101010101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565CE74E-AB26-4998-AD42-012C4C1AD076}" type="slidenum">
              <a:rPr lang="zh-CN" altLang="en-US" strike="noStrike" noProof="1" smtClean="0">
                <a:latin typeface="黑体" panose="02010609060101010101" charset="-122"/>
                <a:ea typeface="黑体" panose="02010609060101010101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KSO_目录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2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D997B5FA-0921-464F-AAE1-844C04324D75}" type="datetimeFigureOut">
              <a:rPr lang="zh-CN" altLang="en-US" strike="noStrike" noProof="1" smtClean="0">
                <a:latin typeface="黑体" panose="02010609060101010101" charset="-122"/>
                <a:ea typeface="黑体" panose="02010609060101010101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565CE74E-AB26-4998-AD42-012C4C1AD076}" type="slidenum">
              <a:rPr lang="zh-CN" altLang="en-US" strike="noStrike" noProof="1" smtClean="0">
                <a:latin typeface="黑体" panose="02010609060101010101" charset="-122"/>
                <a:ea typeface="黑体" panose="02010609060101010101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 spd="slow"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628650" y="2187443"/>
            <a:ext cx="7886700" cy="2483115"/>
          </a:xfrm>
        </p:spPr>
        <p:txBody>
          <a:bodyPr>
            <a:normAutofit/>
          </a:bodyPr>
          <a:lstStyle>
            <a:lvl1pPr algn="ctr">
              <a:defRPr sz="6000" b="0"/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  <a:endParaRPr lang="zh-CN" altLang="en-US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D997B5FA-0921-464F-AAE1-844C04324D75}" type="datetimeFigureOut">
              <a:rPr lang="zh-CN" altLang="en-US" strike="noStrike" noProof="1" smtClean="0">
                <a:latin typeface="黑体" panose="02010609060101010101" charset="-122"/>
                <a:ea typeface="黑体" panose="02010609060101010101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565CE74E-AB26-4998-AD42-012C4C1AD076}" type="slidenum">
              <a:rPr lang="zh-CN" altLang="en-US" strike="noStrike" noProof="1" smtClean="0">
                <a:latin typeface="黑体" panose="02010609060101010101" charset="-122"/>
                <a:ea typeface="黑体" panose="02010609060101010101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D997B5FA-0921-464F-AAE1-844C04324D75}" type="datetimeFigureOut">
              <a:rPr lang="zh-CN" altLang="en-US" strike="noStrike" noProof="1" smtClean="0">
                <a:latin typeface="黑体" panose="02010609060101010101" charset="-122"/>
                <a:ea typeface="黑体" panose="02010609060101010101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565CE74E-AB26-4998-AD42-012C4C1AD076}" type="slidenum">
              <a:rPr lang="zh-CN" altLang="en-US" strike="noStrike" noProof="1" smtClean="0">
                <a:latin typeface="黑体" panose="02010609060101010101" charset="-122"/>
                <a:ea typeface="黑体" panose="02010609060101010101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 anchor="ctr" anchorCtr="0"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744961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615609"/>
            <a:ext cx="3868340" cy="3574054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744961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615609"/>
            <a:ext cx="3887391" cy="3574054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D997B5FA-0921-464F-AAE1-844C04324D75}" type="datetimeFigureOut">
              <a:rPr lang="zh-CN" altLang="en-US" strike="noStrike" noProof="1" smtClean="0">
                <a:latin typeface="黑体" panose="02010609060101010101" charset="-122"/>
                <a:ea typeface="黑体" panose="02010609060101010101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565CE74E-AB26-4998-AD42-012C4C1AD076}" type="slidenum">
              <a:rPr lang="zh-CN" altLang="en-US" strike="noStrike" noProof="1" smtClean="0">
                <a:latin typeface="黑体" panose="02010609060101010101" charset="-122"/>
                <a:ea typeface="黑体" panose="02010609060101010101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428875" y="2159000"/>
            <a:ext cx="4286250" cy="1382450"/>
          </a:xfrm>
        </p:spPr>
        <p:txBody>
          <a:bodyPr anchor="b" anchorCtr="0">
            <a:normAutofit/>
          </a:bodyPr>
          <a:lstStyle>
            <a:lvl1pPr algn="ctr">
              <a:defRPr sz="8000" b="0">
                <a:solidFill>
                  <a:schemeClr val="tx1"/>
                </a:solidFill>
              </a:defRPr>
            </a:lvl1pPr>
          </a:lstStyle>
          <a:p>
            <a:pPr fontAlgn="auto"/>
            <a:r>
              <a:rPr lang="zh-CN" altLang="en-US" strike="noStrike" noProof="1"/>
              <a:t>编辑标题</a:t>
            </a:r>
            <a:endParaRPr lang="zh-CN" altLang="en-US" strike="noStrike" noProof="1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 hasCustomPrompt="1"/>
          </p:nvPr>
        </p:nvSpPr>
        <p:spPr>
          <a:xfrm>
            <a:off x="2428875" y="3733201"/>
            <a:ext cx="4286250" cy="1185937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 fontAlgn="auto"/>
            <a:r>
              <a:rPr lang="zh-CN" altLang="en-US" strike="noStrike" noProof="1"/>
              <a:t>编辑文本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 fontAlgn="base"/>
            <a:fld id="{D997B5FA-0921-464F-AAE1-844C04324D75}" type="datetimeFigureOut">
              <a:rPr lang="zh-CN" altLang="en-US" strike="noStrike" noProof="1" smtClean="0">
                <a:latin typeface="黑体" panose="02010609060101010101" charset="-122"/>
                <a:ea typeface="黑体" panose="02010609060101010101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fontAlgn="base"/>
            <a:fld id="{565CE74E-AB26-4998-AD42-012C4C1AD076}" type="slidenum">
              <a:rPr lang="zh-CN" altLang="en-US" strike="noStrike" noProof="1" smtClean="0">
                <a:latin typeface="黑体" panose="02010609060101010101" charset="-122"/>
                <a:ea typeface="黑体" panose="02010609060101010101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D997B5FA-0921-464F-AAE1-844C04324D75}" type="datetimeFigureOut">
              <a:rPr lang="zh-CN" altLang="en-US" strike="noStrike" noProof="1" smtClean="0">
                <a:latin typeface="黑体" panose="02010609060101010101" charset="-122"/>
                <a:ea typeface="黑体" panose="02010609060101010101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565CE74E-AB26-4998-AD42-012C4C1AD076}" type="slidenum">
              <a:rPr lang="zh-CN" altLang="en-US" strike="noStrike" noProof="1" smtClean="0">
                <a:latin typeface="黑体" panose="02010609060101010101" charset="-122"/>
                <a:ea typeface="黑体" panose="02010609060101010101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28650" y="713673"/>
            <a:ext cx="3511241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4231888" y="713673"/>
            <a:ext cx="428391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fontAlgn="auto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8650" y="2313873"/>
            <a:ext cx="3511241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D997B5FA-0921-464F-AAE1-844C04324D75}" type="datetimeFigureOut">
              <a:rPr lang="zh-CN" altLang="en-US" strike="noStrike" noProof="1" smtClean="0">
                <a:latin typeface="黑体" panose="02010609060101010101" charset="-122"/>
                <a:ea typeface="黑体" panose="02010609060101010101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565CE74E-AB26-4998-AD42-012C4C1AD076}" type="slidenum">
              <a:rPr lang="zh-CN" altLang="en-US" strike="noStrike" noProof="1" smtClean="0">
                <a:latin typeface="黑体" panose="02010609060101010101" charset="-122"/>
                <a:ea typeface="黑体" panose="02010609060101010101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7833674" y="365125"/>
            <a:ext cx="681676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49" y="365125"/>
            <a:ext cx="7084832" cy="5811838"/>
          </a:xfrm>
        </p:spPr>
        <p:txBody>
          <a:bodyPr vert="eaVert"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D997B5FA-0921-464F-AAE1-844C04324D75}" type="datetimeFigureOut">
              <a:rPr lang="zh-CN" altLang="en-US" strike="noStrike" noProof="1" smtClean="0">
                <a:latin typeface="黑体" panose="02010609060101010101" charset="-122"/>
                <a:ea typeface="黑体" panose="02010609060101010101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565CE74E-AB26-4998-AD42-012C4C1AD076}" type="slidenum">
              <a:rPr lang="zh-CN" altLang="en-US" strike="noStrike" noProof="1" smtClean="0">
                <a:latin typeface="黑体" panose="02010609060101010101" charset="-122"/>
                <a:ea typeface="黑体" panose="02010609060101010101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4" Type="http://schemas.openxmlformats.org/officeDocument/2006/relationships/theme" Target="../theme/theme1.xml"/><Relationship Id="rId23" Type="http://schemas.openxmlformats.org/officeDocument/2006/relationships/tags" Target="../tags/tag3.xml"/><Relationship Id="rId22" Type="http://schemas.openxmlformats.org/officeDocument/2006/relationships/tags" Target="../tags/tag2.xml"/><Relationship Id="rId21" Type="http://schemas.openxmlformats.org/officeDocument/2006/relationships/tags" Target="../tags/tag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占位符 1"/>
          <p:cNvSpPr>
            <a:spLocks noGrp="1"/>
          </p:cNvSpPr>
          <p:nvPr>
            <p:ph type="title"/>
            <p:custDataLst>
              <p:tags r:id="rId21"/>
            </p:custDataLst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075" name="文本占位符 2"/>
          <p:cNvSpPr>
            <a:spLocks noGrp="1"/>
          </p:cNvSpPr>
          <p:nvPr>
            <p:ph type="body"/>
            <p:custDataLst>
              <p:tags r:id="rId22"/>
            </p:custDataLst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 indent="-2286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2860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pPr fontAlgn="base"/>
            <a:fld id="{D997B5FA-0921-464F-AAE1-844C04324D75}" type="datetimeFigureOut">
              <a:rPr lang="zh-CN" altLang="en-US" strike="noStrike" noProof="1" smtClean="0">
                <a:latin typeface="黑体" panose="02010609060101010101" charset="-122"/>
                <a:ea typeface="黑体" panose="02010609060101010101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pPr fontAlgn="base"/>
            <a:fld id="{565CE74E-AB26-4998-AD42-012C4C1AD076}" type="slidenum">
              <a:rPr lang="zh-CN" altLang="en-US" strike="noStrike" noProof="1" smtClean="0">
                <a:latin typeface="黑体" panose="02010609060101010101" charset="-122"/>
                <a:ea typeface="黑体" panose="02010609060101010101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2" name="KSO_TEMPLATE" hidden="1"/>
          <p:cNvSpPr/>
          <p:nvPr userDrawn="1">
            <p:custDataLst>
              <p:tags r:id="rId2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35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</p:sldLayoutIdLst>
  <p:transition spd="slow">
    <p:random/>
  </p:transition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4.xml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8.jpeg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13.png"/><Relationship Id="rId1" Type="http://schemas.openxmlformats.org/officeDocument/2006/relationships/image" Target="../media/image29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13.png"/><Relationship Id="rId1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5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13.pn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13.png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13.png"/><Relationship Id="rId1" Type="http://schemas.openxmlformats.org/officeDocument/2006/relationships/image" Target="../media/image33.jpeg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13.png"/><Relationship Id="rId2" Type="http://schemas.openxmlformats.org/officeDocument/2006/relationships/image" Target="../media/image35.png"/><Relationship Id="rId1" Type="http://schemas.openxmlformats.org/officeDocument/2006/relationships/image" Target="../media/image34.GIF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13.png"/><Relationship Id="rId2" Type="http://schemas.openxmlformats.org/officeDocument/2006/relationships/image" Target="../media/image37.jpeg"/><Relationship Id="rId1" Type="http://schemas.openxmlformats.org/officeDocument/2006/relationships/image" Target="../media/image36.jpe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8.jpe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13.png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13.png"/><Relationship Id="rId2" Type="http://schemas.openxmlformats.org/officeDocument/2006/relationships/image" Target="../media/image40.GIF"/><Relationship Id="rId1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13.png"/><Relationship Id="rId3" Type="http://schemas.openxmlformats.org/officeDocument/2006/relationships/image" Target="../media/image43.GIF"/><Relationship Id="rId2" Type="http://schemas.openxmlformats.org/officeDocument/2006/relationships/image" Target="../media/image42.jpeg"/><Relationship Id="rId1" Type="http://schemas.openxmlformats.org/officeDocument/2006/relationships/image" Target="../media/image41.jpeg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45.jpe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13.png"/><Relationship Id="rId1" Type="http://schemas.openxmlformats.org/officeDocument/2006/relationships/image" Target="../media/image44.png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13.png"/><Relationship Id="rId1" Type="http://schemas.openxmlformats.org/officeDocument/2006/relationships/image" Target="../media/image46.GIF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3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13.png"/><Relationship Id="rId2" Type="http://schemas.openxmlformats.org/officeDocument/2006/relationships/image" Target="../media/image48.png"/><Relationship Id="rId1" Type="http://schemas.openxmlformats.org/officeDocument/2006/relationships/image" Target="../media/image47.jpeg"/></Relationships>
</file>

<file path=ppt/slides/_rels/slide3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13.png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3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13.png"/><Relationship Id="rId2" Type="http://schemas.openxmlformats.org/officeDocument/2006/relationships/image" Target="../media/image50.png"/><Relationship Id="rId1" Type="http://schemas.openxmlformats.org/officeDocument/2006/relationships/image" Target="../media/image48.png"/></Relationships>
</file>

<file path=ppt/slides/_rels/slide3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13.png"/></Relationships>
</file>

<file path=ppt/slides/_rels/slide3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55.png"/><Relationship Id="rId7" Type="http://schemas.openxmlformats.org/officeDocument/2006/relationships/image" Target="../media/image54.png"/><Relationship Id="rId6" Type="http://schemas.openxmlformats.org/officeDocument/2006/relationships/image" Target="../media/image53.png"/><Relationship Id="rId5" Type="http://schemas.openxmlformats.org/officeDocument/2006/relationships/tags" Target="../tags/tag4.xml"/><Relationship Id="rId4" Type="http://schemas.openxmlformats.org/officeDocument/2006/relationships/image" Target="../media/image52.png"/><Relationship Id="rId3" Type="http://schemas.openxmlformats.org/officeDocument/2006/relationships/image" Target="../media/image51.png"/><Relationship Id="rId2" Type="http://schemas.openxmlformats.org/officeDocument/2006/relationships/image" Target="../media/image11.png"/><Relationship Id="rId10" Type="http://schemas.openxmlformats.org/officeDocument/2006/relationships/notesSlide" Target="../notesSlides/notesSlide9.xml"/><Relationship Id="rId1" Type="http://schemas.openxmlformats.org/officeDocument/2006/relationships/image" Target="../media/image10.png"/></Relationships>
</file>

<file path=ppt/slides/_rels/slide3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55.png"/><Relationship Id="rId7" Type="http://schemas.openxmlformats.org/officeDocument/2006/relationships/image" Target="../media/image54.png"/><Relationship Id="rId6" Type="http://schemas.openxmlformats.org/officeDocument/2006/relationships/image" Target="../media/image53.png"/><Relationship Id="rId5" Type="http://schemas.openxmlformats.org/officeDocument/2006/relationships/tags" Target="../tags/tag5.xml"/><Relationship Id="rId4" Type="http://schemas.openxmlformats.org/officeDocument/2006/relationships/image" Target="../media/image52.png"/><Relationship Id="rId3" Type="http://schemas.openxmlformats.org/officeDocument/2006/relationships/image" Target="../media/image51.png"/><Relationship Id="rId2" Type="http://schemas.openxmlformats.org/officeDocument/2006/relationships/image" Target="../media/image11.png"/><Relationship Id="rId10" Type="http://schemas.openxmlformats.org/officeDocument/2006/relationships/notesSlide" Target="../notesSlides/notesSlide10.xml"/><Relationship Id="rId1" Type="http://schemas.openxmlformats.org/officeDocument/2006/relationships/image" Target="../media/image10.png"/></Relationships>
</file>

<file path=ppt/slides/_rels/slide3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55.png"/><Relationship Id="rId7" Type="http://schemas.openxmlformats.org/officeDocument/2006/relationships/image" Target="../media/image54.png"/><Relationship Id="rId6" Type="http://schemas.openxmlformats.org/officeDocument/2006/relationships/image" Target="../media/image53.png"/><Relationship Id="rId5" Type="http://schemas.openxmlformats.org/officeDocument/2006/relationships/tags" Target="../tags/tag6.xml"/><Relationship Id="rId4" Type="http://schemas.openxmlformats.org/officeDocument/2006/relationships/image" Target="../media/image52.png"/><Relationship Id="rId3" Type="http://schemas.openxmlformats.org/officeDocument/2006/relationships/image" Target="../media/image51.png"/><Relationship Id="rId2" Type="http://schemas.openxmlformats.org/officeDocument/2006/relationships/image" Target="../media/image11.png"/><Relationship Id="rId10" Type="http://schemas.openxmlformats.org/officeDocument/2006/relationships/notesSlide" Target="../notesSlides/notesSlide11.xml"/><Relationship Id="rId1" Type="http://schemas.openxmlformats.org/officeDocument/2006/relationships/image" Target="../media/image10.png"/></Relationships>
</file>

<file path=ppt/slides/_rels/slide3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55.png"/><Relationship Id="rId7" Type="http://schemas.openxmlformats.org/officeDocument/2006/relationships/image" Target="../media/image54.png"/><Relationship Id="rId6" Type="http://schemas.openxmlformats.org/officeDocument/2006/relationships/image" Target="../media/image53.png"/><Relationship Id="rId5" Type="http://schemas.openxmlformats.org/officeDocument/2006/relationships/tags" Target="../tags/tag7.xml"/><Relationship Id="rId4" Type="http://schemas.openxmlformats.org/officeDocument/2006/relationships/image" Target="../media/image52.png"/><Relationship Id="rId3" Type="http://schemas.openxmlformats.org/officeDocument/2006/relationships/image" Target="../media/image51.png"/><Relationship Id="rId2" Type="http://schemas.openxmlformats.org/officeDocument/2006/relationships/image" Target="../media/image11.png"/><Relationship Id="rId10" Type="http://schemas.openxmlformats.org/officeDocument/2006/relationships/notesSlide" Target="../notesSlides/notesSlide12.xml"/><Relationship Id="rId1" Type="http://schemas.openxmlformats.org/officeDocument/2006/relationships/image" Target="../media/image10.png"/></Relationships>
</file>

<file path=ppt/slides/_rels/slide3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16.xml"/><Relationship Id="rId4" Type="http://schemas.openxmlformats.org/officeDocument/2006/relationships/image" Target="../media/image59.png"/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image" Target="../media/image56.png"/></Relationships>
</file>

<file path=ppt/slides/_rels/slide3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17.xml"/><Relationship Id="rId4" Type="http://schemas.openxmlformats.org/officeDocument/2006/relationships/image" Target="../media/image59.png"/><Relationship Id="rId3" Type="http://schemas.openxmlformats.org/officeDocument/2006/relationships/image" Target="../media/image61.png"/><Relationship Id="rId2" Type="http://schemas.openxmlformats.org/officeDocument/2006/relationships/image" Target="../media/image57.png"/><Relationship Id="rId1" Type="http://schemas.openxmlformats.org/officeDocument/2006/relationships/image" Target="../media/image60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13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4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18.xml"/><Relationship Id="rId4" Type="http://schemas.openxmlformats.org/officeDocument/2006/relationships/image" Target="../media/image59.png"/><Relationship Id="rId3" Type="http://schemas.openxmlformats.org/officeDocument/2006/relationships/image" Target="../media/image63.png"/><Relationship Id="rId2" Type="http://schemas.openxmlformats.org/officeDocument/2006/relationships/image" Target="../media/image57.png"/><Relationship Id="rId1" Type="http://schemas.openxmlformats.org/officeDocument/2006/relationships/image" Target="../media/image62.png"/></Relationships>
</file>

<file path=ppt/slides/_rels/slide4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19.xml"/><Relationship Id="rId3" Type="http://schemas.openxmlformats.org/officeDocument/2006/relationships/image" Target="../media/image59.png"/><Relationship Id="rId2" Type="http://schemas.openxmlformats.org/officeDocument/2006/relationships/image" Target="../media/image65.png"/><Relationship Id="rId1" Type="http://schemas.openxmlformats.org/officeDocument/2006/relationships/image" Target="../media/image64.png"/></Relationships>
</file>

<file path=ppt/slides/_rels/slide42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7.xml"/><Relationship Id="rId8" Type="http://schemas.openxmlformats.org/officeDocument/2006/relationships/slideLayout" Target="../slideLayouts/slideLayout20.xml"/><Relationship Id="rId7" Type="http://schemas.openxmlformats.org/officeDocument/2006/relationships/image" Target="../media/image70.png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4" Type="http://schemas.openxmlformats.org/officeDocument/2006/relationships/image" Target="../media/image5.png"/><Relationship Id="rId3" Type="http://schemas.openxmlformats.org/officeDocument/2006/relationships/image" Target="../media/image67.png"/><Relationship Id="rId2" Type="http://schemas.openxmlformats.org/officeDocument/2006/relationships/image" Target="../media/image3.png"/><Relationship Id="rId1" Type="http://schemas.openxmlformats.org/officeDocument/2006/relationships/image" Target="../media/image66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13.png"/><Relationship Id="rId1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9.GIF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13.png"/><Relationship Id="rId1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13.png"/><Relationship Id="rId2" Type="http://schemas.openxmlformats.org/officeDocument/2006/relationships/image" Target="../media/image21.GIF"/><Relationship Id="rId1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13.png"/><Relationship Id="rId1" Type="http://schemas.openxmlformats.org/officeDocument/2006/relationships/image" Target="../media/image22.GIF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13.png"/><Relationship Id="rId2" Type="http://schemas.openxmlformats.org/officeDocument/2006/relationships/image" Target="../media/image24.jpeg"/><Relationship Id="rId1" Type="http://schemas.openxmlformats.org/officeDocument/2006/relationships/image" Target="../media/image23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0" y="-555942"/>
            <a:ext cx="8782050" cy="613537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913749" y="1344372"/>
            <a:ext cx="618040" cy="61804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243376" y="3665897"/>
            <a:ext cx="3165785" cy="3165785"/>
          </a:xfrm>
          <a:prstGeom prst="rect">
            <a:avLst/>
          </a:prstGeom>
        </p:spPr>
      </p:pic>
      <p:sp>
        <p:nvSpPr>
          <p:cNvPr id="29" name="TextBox 25"/>
          <p:cNvSpPr txBox="1"/>
          <p:nvPr/>
        </p:nvSpPr>
        <p:spPr>
          <a:xfrm>
            <a:off x="1880870" y="2251075"/>
            <a:ext cx="3853180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394F60"/>
                </a:solidFill>
                <a:effectLst/>
                <a:uLnTx/>
                <a:uFillTx/>
                <a:latin typeface="方正卡通简体" panose="03000509000000000000" pitchFamily="65" charset="-122"/>
                <a:ea typeface="方正卡通简体" panose="03000509000000000000" pitchFamily="65" charset="-122"/>
                <a:cs typeface="+mn-cs"/>
              </a:rPr>
              <a:t> </a:t>
            </a: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srgbClr val="394F60"/>
              </a:solidFill>
              <a:effectLst/>
              <a:uLnTx/>
              <a:uFillTx/>
              <a:latin typeface="方正卡通简体" panose="03000509000000000000" pitchFamily="65" charset="-122"/>
              <a:ea typeface="方正卡通简体" panose="03000509000000000000" pitchFamily="65" charset="-122"/>
              <a:cs typeface="+mn-cs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4" cstate="email"/>
          <a:srcRect/>
          <a:stretch>
            <a:fillRect/>
          </a:stretch>
        </p:blipFill>
        <p:spPr>
          <a:xfrm>
            <a:off x="490982" y="1571067"/>
            <a:ext cx="619125" cy="590550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5" cstate="email"/>
          <a:srcRect/>
          <a:stretch>
            <a:fillRect/>
          </a:stretch>
        </p:blipFill>
        <p:spPr>
          <a:xfrm rot="20835051">
            <a:off x="455222" y="1220469"/>
            <a:ext cx="900170" cy="1291001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81532" y="2574777"/>
            <a:ext cx="7722235" cy="26739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0" indent="0" algn="l" eaLnBrk="1" hangingPunct="1">
              <a:lnSpc>
                <a:spcPct val="140000"/>
              </a:lnSpc>
              <a:spcBef>
                <a:spcPct val="0"/>
              </a:spcBef>
              <a:buNone/>
            </a:pPr>
            <a:r>
              <a:rPr lang="en-US" altLang="zh-CN" sz="4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</a:t>
            </a:r>
            <a:r>
              <a:rPr lang="en-US" altLang="zh-CN" sz="4800" b="1" dirty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Unit 4  Animals in the zoo </a:t>
            </a:r>
            <a:r>
              <a:rPr lang="en-US" altLang="zh-CN" sz="4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endParaRPr lang="en-US" altLang="zh-CN" b="1" i="1" dirty="0">
              <a:solidFill>
                <a:srgbClr val="FF0000"/>
              </a:solidFill>
            </a:endParaRPr>
          </a:p>
          <a:p>
            <a:pPr marL="0" lvl="0" indent="0" algn="l" eaLnBrk="1" hangingPunct="1">
              <a:lnSpc>
                <a:spcPct val="140000"/>
              </a:lnSpc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7030A0"/>
                </a:solidFill>
                <a:sym typeface="+mn-ea"/>
              </a:rPr>
              <a:t>               </a:t>
            </a:r>
            <a:endParaRPr lang="zh-CN" altLang="en-US" b="1" dirty="0">
              <a:solidFill>
                <a:srgbClr val="7030A0"/>
              </a:solidFill>
              <a:sym typeface="+mn-ea"/>
            </a:endParaRPr>
          </a:p>
          <a:p>
            <a:pPr marL="0" lvl="0" indent="0" algn="l" eaLnBrk="1" hangingPunct="1">
              <a:lnSpc>
                <a:spcPct val="140000"/>
              </a:lnSpc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7030A0"/>
                </a:solidFill>
                <a:sym typeface="+mn-ea"/>
              </a:rPr>
              <a:t>      </a:t>
            </a:r>
            <a:endParaRPr lang="zh-CN" altLang="en-US" b="1" dirty="0">
              <a:solidFill>
                <a:srgbClr val="7030A0"/>
              </a:solidFill>
              <a:sym typeface="+mn-ea"/>
            </a:endParaRPr>
          </a:p>
          <a:p>
            <a:pPr marL="0" lvl="0" indent="0" algn="l" eaLnBrk="1" hangingPunct="1">
              <a:lnSpc>
                <a:spcPct val="140000"/>
              </a:lnSpc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7030A0"/>
                </a:solidFill>
                <a:sym typeface="+mn-ea"/>
              </a:rPr>
              <a:t>        </a:t>
            </a:r>
            <a:endParaRPr lang="zh-CN" altLang="en-US" b="1" dirty="0">
              <a:solidFill>
                <a:srgbClr val="7030A0"/>
              </a:solidFill>
              <a:sym typeface="+mn-ea"/>
            </a:endParaRPr>
          </a:p>
          <a:p>
            <a:pPr marL="0" lvl="0" indent="0" algn="l" eaLnBrk="1" hangingPunct="1">
              <a:lnSpc>
                <a:spcPct val="140000"/>
              </a:lnSpc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7030A0"/>
                </a:solidFill>
                <a:sym typeface="+mn-ea"/>
              </a:rPr>
              <a:t>                   </a:t>
            </a:r>
            <a:endParaRPr lang="en-US" altLang="zh-CN" sz="32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381504" y="4939742"/>
            <a:ext cx="618040" cy="6180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143760" y="473075"/>
            <a:ext cx="565404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b="1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tx2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Let's   Play</a:t>
            </a:r>
            <a:r>
              <a:rPr lang="en-US" altLang="zh-CN" sz="320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tx2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  <a:reflection blurRad="6350" stA="60000" endA="900" endPos="58000" dir="5400000" sy="-100000" algn="bl" rotWithShape="0"/>
                </a:effectLst>
              </a:rPr>
              <a:t> </a:t>
            </a:r>
            <a:endParaRPr lang="en-US" altLang="zh-CN" sz="3200">
              <a:ln w="10160">
                <a:solidFill>
                  <a:schemeClr val="accent5"/>
                </a:solidFill>
                <a:prstDash val="solid"/>
              </a:ln>
              <a:solidFill>
                <a:schemeClr val="tx2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  <a:reflection blurRad="6350" stA="60000" endA="900" endPos="58000" dir="5400000" sy="-100000" algn="bl" rotWithShape="0"/>
              </a:effectLst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645307" y="2613471"/>
            <a:ext cx="353568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C00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dist="38100" dir="2640000" algn="bl" rotWithShape="0">
                    <a:schemeClr val="accent1"/>
                  </a:outerShdw>
                </a:effectLst>
              </a:rPr>
              <a:t>火眼金睛</a:t>
            </a:r>
            <a:endParaRPr lang="zh-CN" altLang="en-US" sz="6600" dirty="0">
              <a:ln w="12700">
                <a:solidFill>
                  <a:schemeClr val="accent1"/>
                </a:solidFill>
                <a:prstDash val="solid"/>
              </a:ln>
              <a:solidFill>
                <a:srgbClr val="FFC000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78740" y="4096112"/>
            <a:ext cx="9144000" cy="2810801"/>
            <a:chOff x="0" y="3127223"/>
            <a:chExt cx="12192000" cy="3747734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7409615" y="3127223"/>
              <a:ext cx="4782385" cy="3747734"/>
            </a:xfrm>
            <a:prstGeom prst="rect">
              <a:avLst/>
            </a:prstGeom>
          </p:spPr>
        </p:pic>
        <p:sp>
          <p:nvSpPr>
            <p:cNvPr id="11" name="矩形 1"/>
            <p:cNvSpPr/>
            <p:nvPr/>
          </p:nvSpPr>
          <p:spPr>
            <a:xfrm>
              <a:off x="0" y="6185147"/>
              <a:ext cx="7487725" cy="672852"/>
            </a:xfrm>
            <a:custGeom>
              <a:avLst/>
              <a:gdLst>
                <a:gd name="connsiteX0" fmla="*/ 0 w 8076828"/>
                <a:gd name="connsiteY0" fmla="*/ 0 h 590935"/>
                <a:gd name="connsiteX1" fmla="*/ 8076828 w 8076828"/>
                <a:gd name="connsiteY1" fmla="*/ 0 h 590935"/>
                <a:gd name="connsiteX2" fmla="*/ 8076828 w 8076828"/>
                <a:gd name="connsiteY2" fmla="*/ 590935 h 590935"/>
                <a:gd name="connsiteX3" fmla="*/ 0 w 8076828"/>
                <a:gd name="connsiteY3" fmla="*/ 590935 h 590935"/>
                <a:gd name="connsiteX4" fmla="*/ 0 w 8076828"/>
                <a:gd name="connsiteY4" fmla="*/ 0 h 590935"/>
                <a:gd name="connsiteX0-1" fmla="*/ 0 w 8076828"/>
                <a:gd name="connsiteY0-2" fmla="*/ 0 h 590935"/>
                <a:gd name="connsiteX1-3" fmla="*/ 4222750 w 8076828"/>
                <a:gd name="connsiteY1-4" fmla="*/ 385 h 590935"/>
                <a:gd name="connsiteX2-5" fmla="*/ 8076828 w 8076828"/>
                <a:gd name="connsiteY2-6" fmla="*/ 0 h 590935"/>
                <a:gd name="connsiteX3-7" fmla="*/ 8076828 w 8076828"/>
                <a:gd name="connsiteY3-8" fmla="*/ 590935 h 590935"/>
                <a:gd name="connsiteX4-9" fmla="*/ 0 w 8076828"/>
                <a:gd name="connsiteY4-10" fmla="*/ 590935 h 590935"/>
                <a:gd name="connsiteX5" fmla="*/ 0 w 8076828"/>
                <a:gd name="connsiteY5" fmla="*/ 0 h 590935"/>
                <a:gd name="connsiteX0-11" fmla="*/ 0 w 8076828"/>
                <a:gd name="connsiteY0-12" fmla="*/ 75815 h 666750"/>
                <a:gd name="connsiteX1-13" fmla="*/ 4197350 w 8076828"/>
                <a:gd name="connsiteY1-14" fmla="*/ 0 h 666750"/>
                <a:gd name="connsiteX2-15" fmla="*/ 8076828 w 8076828"/>
                <a:gd name="connsiteY2-16" fmla="*/ 75815 h 666750"/>
                <a:gd name="connsiteX3-17" fmla="*/ 8076828 w 8076828"/>
                <a:gd name="connsiteY3-18" fmla="*/ 666750 h 666750"/>
                <a:gd name="connsiteX4-19" fmla="*/ 0 w 8076828"/>
                <a:gd name="connsiteY4-20" fmla="*/ 666750 h 666750"/>
                <a:gd name="connsiteX5-21" fmla="*/ 0 w 8076828"/>
                <a:gd name="connsiteY5-22" fmla="*/ 75815 h 666750"/>
                <a:gd name="connsiteX0-23" fmla="*/ 0 w 8076828"/>
                <a:gd name="connsiteY0-24" fmla="*/ 81146 h 672081"/>
                <a:gd name="connsiteX1-25" fmla="*/ 4197350 w 8076828"/>
                <a:gd name="connsiteY1-26" fmla="*/ 5331 h 672081"/>
                <a:gd name="connsiteX2-27" fmla="*/ 8076828 w 8076828"/>
                <a:gd name="connsiteY2-28" fmla="*/ 81146 h 672081"/>
                <a:gd name="connsiteX3-29" fmla="*/ 8076828 w 8076828"/>
                <a:gd name="connsiteY3-30" fmla="*/ 672081 h 672081"/>
                <a:gd name="connsiteX4-31" fmla="*/ 0 w 8076828"/>
                <a:gd name="connsiteY4-32" fmla="*/ 672081 h 672081"/>
                <a:gd name="connsiteX5-33" fmla="*/ 0 w 8076828"/>
                <a:gd name="connsiteY5-34" fmla="*/ 81146 h 672081"/>
                <a:gd name="connsiteX0-35" fmla="*/ 0 w 8076828"/>
                <a:gd name="connsiteY0-36" fmla="*/ 97083 h 688018"/>
                <a:gd name="connsiteX1-37" fmla="*/ 2157274 w 8076828"/>
                <a:gd name="connsiteY1-38" fmla="*/ 0 h 688018"/>
                <a:gd name="connsiteX2-39" fmla="*/ 4197350 w 8076828"/>
                <a:gd name="connsiteY2-40" fmla="*/ 21268 h 688018"/>
                <a:gd name="connsiteX3-41" fmla="*/ 8076828 w 8076828"/>
                <a:gd name="connsiteY3-42" fmla="*/ 97083 h 688018"/>
                <a:gd name="connsiteX4-43" fmla="*/ 8076828 w 8076828"/>
                <a:gd name="connsiteY4-44" fmla="*/ 688018 h 688018"/>
                <a:gd name="connsiteX5-45" fmla="*/ 0 w 8076828"/>
                <a:gd name="connsiteY5-46" fmla="*/ 688018 h 688018"/>
                <a:gd name="connsiteX6" fmla="*/ 0 w 8076828"/>
                <a:gd name="connsiteY6" fmla="*/ 97083 h 688018"/>
                <a:gd name="connsiteX0-47" fmla="*/ 0 w 8076828"/>
                <a:gd name="connsiteY0-48" fmla="*/ 97083 h 688018"/>
                <a:gd name="connsiteX1-49" fmla="*/ 2157274 w 8076828"/>
                <a:gd name="connsiteY1-50" fmla="*/ 0 h 688018"/>
                <a:gd name="connsiteX2-51" fmla="*/ 4197350 w 8076828"/>
                <a:gd name="connsiteY2-52" fmla="*/ 21268 h 688018"/>
                <a:gd name="connsiteX3-53" fmla="*/ 6391922 w 8076828"/>
                <a:gd name="connsiteY3-54" fmla="*/ 53266 h 688018"/>
                <a:gd name="connsiteX4-55" fmla="*/ 8076828 w 8076828"/>
                <a:gd name="connsiteY4-56" fmla="*/ 97083 h 688018"/>
                <a:gd name="connsiteX5-57" fmla="*/ 8076828 w 8076828"/>
                <a:gd name="connsiteY5-58" fmla="*/ 688018 h 688018"/>
                <a:gd name="connsiteX6-59" fmla="*/ 0 w 8076828"/>
                <a:gd name="connsiteY6-60" fmla="*/ 688018 h 688018"/>
                <a:gd name="connsiteX7" fmla="*/ 0 w 8076828"/>
                <a:gd name="connsiteY7" fmla="*/ 97083 h 688018"/>
                <a:gd name="connsiteX0-61" fmla="*/ 0 w 8076828"/>
                <a:gd name="connsiteY0-62" fmla="*/ 75815 h 666750"/>
                <a:gd name="connsiteX1-63" fmla="*/ 2166799 w 8076828"/>
                <a:gd name="connsiteY1-64" fmla="*/ 16832 h 666750"/>
                <a:gd name="connsiteX2-65" fmla="*/ 4197350 w 8076828"/>
                <a:gd name="connsiteY2-66" fmla="*/ 0 h 666750"/>
                <a:gd name="connsiteX3-67" fmla="*/ 6391922 w 8076828"/>
                <a:gd name="connsiteY3-68" fmla="*/ 31998 h 666750"/>
                <a:gd name="connsiteX4-69" fmla="*/ 8076828 w 8076828"/>
                <a:gd name="connsiteY4-70" fmla="*/ 75815 h 666750"/>
                <a:gd name="connsiteX5-71" fmla="*/ 8076828 w 8076828"/>
                <a:gd name="connsiteY5-72" fmla="*/ 666750 h 666750"/>
                <a:gd name="connsiteX6-73" fmla="*/ 0 w 8076828"/>
                <a:gd name="connsiteY6-74" fmla="*/ 666750 h 666750"/>
                <a:gd name="connsiteX7-75" fmla="*/ 0 w 8076828"/>
                <a:gd name="connsiteY7-76" fmla="*/ 75815 h 666750"/>
                <a:gd name="connsiteX0-77" fmla="*/ 0 w 8076828"/>
                <a:gd name="connsiteY0-78" fmla="*/ 123440 h 714375"/>
                <a:gd name="connsiteX1-79" fmla="*/ 2166799 w 8076828"/>
                <a:gd name="connsiteY1-80" fmla="*/ 64457 h 714375"/>
                <a:gd name="connsiteX2-81" fmla="*/ 4102100 w 8076828"/>
                <a:gd name="connsiteY2-82" fmla="*/ 0 h 714375"/>
                <a:gd name="connsiteX3-83" fmla="*/ 6391922 w 8076828"/>
                <a:gd name="connsiteY3-84" fmla="*/ 79623 h 714375"/>
                <a:gd name="connsiteX4-85" fmla="*/ 8076828 w 8076828"/>
                <a:gd name="connsiteY4-86" fmla="*/ 123440 h 714375"/>
                <a:gd name="connsiteX5-87" fmla="*/ 8076828 w 8076828"/>
                <a:gd name="connsiteY5-88" fmla="*/ 714375 h 714375"/>
                <a:gd name="connsiteX6-89" fmla="*/ 0 w 8076828"/>
                <a:gd name="connsiteY6-90" fmla="*/ 714375 h 714375"/>
                <a:gd name="connsiteX7-91" fmla="*/ 0 w 8076828"/>
                <a:gd name="connsiteY7-92" fmla="*/ 123440 h 714375"/>
                <a:gd name="connsiteX0-93" fmla="*/ 0 w 8076828"/>
                <a:gd name="connsiteY0-94" fmla="*/ 123440 h 714375"/>
                <a:gd name="connsiteX1-95" fmla="*/ 2252524 w 8076828"/>
                <a:gd name="connsiteY1-96" fmla="*/ 245432 h 714375"/>
                <a:gd name="connsiteX2-97" fmla="*/ 4102100 w 8076828"/>
                <a:gd name="connsiteY2-98" fmla="*/ 0 h 714375"/>
                <a:gd name="connsiteX3-99" fmla="*/ 6391922 w 8076828"/>
                <a:gd name="connsiteY3-100" fmla="*/ 79623 h 714375"/>
                <a:gd name="connsiteX4-101" fmla="*/ 8076828 w 8076828"/>
                <a:gd name="connsiteY4-102" fmla="*/ 123440 h 714375"/>
                <a:gd name="connsiteX5-103" fmla="*/ 8076828 w 8076828"/>
                <a:gd name="connsiteY5-104" fmla="*/ 714375 h 714375"/>
                <a:gd name="connsiteX6-105" fmla="*/ 0 w 8076828"/>
                <a:gd name="connsiteY6-106" fmla="*/ 714375 h 714375"/>
                <a:gd name="connsiteX7-107" fmla="*/ 0 w 8076828"/>
                <a:gd name="connsiteY7-108" fmla="*/ 123440 h 714375"/>
                <a:gd name="connsiteX0-109" fmla="*/ 0 w 8076828"/>
                <a:gd name="connsiteY0-110" fmla="*/ 43817 h 634752"/>
                <a:gd name="connsiteX1-111" fmla="*/ 2252524 w 8076828"/>
                <a:gd name="connsiteY1-112" fmla="*/ 165809 h 634752"/>
                <a:gd name="connsiteX2-113" fmla="*/ 4064000 w 8076828"/>
                <a:gd name="connsiteY2-114" fmla="*/ 25152 h 634752"/>
                <a:gd name="connsiteX3-115" fmla="*/ 6391922 w 8076828"/>
                <a:gd name="connsiteY3-116" fmla="*/ 0 h 634752"/>
                <a:gd name="connsiteX4-117" fmla="*/ 8076828 w 8076828"/>
                <a:gd name="connsiteY4-118" fmla="*/ 43817 h 634752"/>
                <a:gd name="connsiteX5-119" fmla="*/ 8076828 w 8076828"/>
                <a:gd name="connsiteY5-120" fmla="*/ 634752 h 634752"/>
                <a:gd name="connsiteX6-121" fmla="*/ 0 w 8076828"/>
                <a:gd name="connsiteY6-122" fmla="*/ 634752 h 634752"/>
                <a:gd name="connsiteX7-123" fmla="*/ 0 w 8076828"/>
                <a:gd name="connsiteY7-124" fmla="*/ 43817 h 634752"/>
                <a:gd name="connsiteX0-125" fmla="*/ 0 w 8076828"/>
                <a:gd name="connsiteY0-126" fmla="*/ 81917 h 672852"/>
                <a:gd name="connsiteX1-127" fmla="*/ 2252524 w 8076828"/>
                <a:gd name="connsiteY1-128" fmla="*/ 203909 h 672852"/>
                <a:gd name="connsiteX2-129" fmla="*/ 4064000 w 8076828"/>
                <a:gd name="connsiteY2-130" fmla="*/ 63252 h 672852"/>
                <a:gd name="connsiteX3-131" fmla="*/ 6439547 w 8076828"/>
                <a:gd name="connsiteY3-132" fmla="*/ 0 h 672852"/>
                <a:gd name="connsiteX4-133" fmla="*/ 8076828 w 8076828"/>
                <a:gd name="connsiteY4-134" fmla="*/ 81917 h 672852"/>
                <a:gd name="connsiteX5-135" fmla="*/ 8076828 w 8076828"/>
                <a:gd name="connsiteY5-136" fmla="*/ 672852 h 672852"/>
                <a:gd name="connsiteX6-137" fmla="*/ 0 w 8076828"/>
                <a:gd name="connsiteY6-138" fmla="*/ 672852 h 672852"/>
                <a:gd name="connsiteX7-139" fmla="*/ 0 w 8076828"/>
                <a:gd name="connsiteY7-140" fmla="*/ 81917 h 67285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  <a:cxn ang="0">
                  <a:pos x="connsiteX6-59" y="connsiteY6-60"/>
                </a:cxn>
                <a:cxn ang="0">
                  <a:pos x="connsiteX7-75" y="connsiteY7-76"/>
                </a:cxn>
              </a:cxnLst>
              <a:rect l="l" t="t" r="r" b="b"/>
              <a:pathLst>
                <a:path w="8076828" h="672852">
                  <a:moveTo>
                    <a:pt x="0" y="81917"/>
                  </a:moveTo>
                  <a:cubicBezTo>
                    <a:pt x="359546" y="-32753"/>
                    <a:pt x="1552966" y="216545"/>
                    <a:pt x="2252524" y="203909"/>
                  </a:cubicBezTo>
                  <a:cubicBezTo>
                    <a:pt x="2869049" y="122098"/>
                    <a:pt x="3366163" y="97237"/>
                    <a:pt x="4064000" y="63252"/>
                  </a:cubicBezTo>
                  <a:cubicBezTo>
                    <a:pt x="4761837" y="29267"/>
                    <a:pt x="5647698" y="21084"/>
                    <a:pt x="6439547" y="0"/>
                  </a:cubicBezTo>
                  <a:lnTo>
                    <a:pt x="8076828" y="81917"/>
                  </a:lnTo>
                  <a:lnTo>
                    <a:pt x="8076828" y="672852"/>
                  </a:lnTo>
                  <a:lnTo>
                    <a:pt x="0" y="672852"/>
                  </a:lnTo>
                  <a:lnTo>
                    <a:pt x="0" y="81917"/>
                  </a:lnTo>
                  <a:close/>
                </a:path>
              </a:pathLst>
            </a:custGeom>
            <a:solidFill>
              <a:srgbClr val="6FBA2A"/>
            </a:solidFill>
            <a:ln>
              <a:solidFill>
                <a:srgbClr val="6FBA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 rotWithShape="1">
            <a:blip r:embed="rId2" cstate="email"/>
            <a:srcRect/>
            <a:stretch>
              <a:fillRect/>
            </a:stretch>
          </p:blipFill>
          <p:spPr>
            <a:xfrm>
              <a:off x="165187" y="5199725"/>
              <a:ext cx="1608443" cy="1582074"/>
            </a:xfrm>
            <a:custGeom>
              <a:avLst/>
              <a:gdLst>
                <a:gd name="connsiteX0" fmla="*/ 0 w 2324101"/>
                <a:gd name="connsiteY0" fmla="*/ 0 h 2286000"/>
                <a:gd name="connsiteX1" fmla="*/ 2324101 w 2324101"/>
                <a:gd name="connsiteY1" fmla="*/ 0 h 2286000"/>
                <a:gd name="connsiteX2" fmla="*/ 2324101 w 2324101"/>
                <a:gd name="connsiteY2" fmla="*/ 1092835 h 2286000"/>
                <a:gd name="connsiteX3" fmla="*/ 1828801 w 2324101"/>
                <a:gd name="connsiteY3" fmla="*/ 1117600 h 2286000"/>
                <a:gd name="connsiteX4" fmla="*/ 1168401 w 2324101"/>
                <a:gd name="connsiteY4" fmla="*/ 2108200 h 2286000"/>
                <a:gd name="connsiteX5" fmla="*/ 1200314 w 2324101"/>
                <a:gd name="connsiteY5" fmla="*/ 2286000 h 2286000"/>
                <a:gd name="connsiteX6" fmla="*/ 0 w 2324101"/>
                <a:gd name="connsiteY6" fmla="*/ 228600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4101" h="2286000">
                  <a:moveTo>
                    <a:pt x="0" y="0"/>
                  </a:moveTo>
                  <a:lnTo>
                    <a:pt x="2324101" y="0"/>
                  </a:lnTo>
                  <a:lnTo>
                    <a:pt x="2324101" y="1092835"/>
                  </a:lnTo>
                  <a:lnTo>
                    <a:pt x="1828801" y="1117600"/>
                  </a:lnTo>
                  <a:lnTo>
                    <a:pt x="1168401" y="2108200"/>
                  </a:lnTo>
                  <a:lnTo>
                    <a:pt x="1200314" y="2286000"/>
                  </a:lnTo>
                  <a:lnTo>
                    <a:pt x="0" y="2286000"/>
                  </a:lnTo>
                  <a:close/>
                </a:path>
              </a:pathLst>
            </a:cu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 rotWithShape="1">
            <a:blip r:embed="rId3" cstate="email"/>
            <a:srcRect/>
            <a:stretch>
              <a:fillRect/>
            </a:stretch>
          </p:blipFill>
          <p:spPr>
            <a:xfrm>
              <a:off x="605711" y="5671127"/>
              <a:ext cx="1167919" cy="1148772"/>
            </a:xfrm>
            <a:custGeom>
              <a:avLst/>
              <a:gdLst>
                <a:gd name="connsiteX0" fmla="*/ 0 w 2324101"/>
                <a:gd name="connsiteY0" fmla="*/ 0 h 2286000"/>
                <a:gd name="connsiteX1" fmla="*/ 2324101 w 2324101"/>
                <a:gd name="connsiteY1" fmla="*/ 0 h 2286000"/>
                <a:gd name="connsiteX2" fmla="*/ 2324101 w 2324101"/>
                <a:gd name="connsiteY2" fmla="*/ 1092835 h 2286000"/>
                <a:gd name="connsiteX3" fmla="*/ 1828801 w 2324101"/>
                <a:gd name="connsiteY3" fmla="*/ 1117600 h 2286000"/>
                <a:gd name="connsiteX4" fmla="*/ 1168401 w 2324101"/>
                <a:gd name="connsiteY4" fmla="*/ 2108200 h 2286000"/>
                <a:gd name="connsiteX5" fmla="*/ 1200314 w 2324101"/>
                <a:gd name="connsiteY5" fmla="*/ 2286000 h 2286000"/>
                <a:gd name="connsiteX6" fmla="*/ 0 w 2324101"/>
                <a:gd name="connsiteY6" fmla="*/ 228600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4101" h="2286000">
                  <a:moveTo>
                    <a:pt x="0" y="0"/>
                  </a:moveTo>
                  <a:lnTo>
                    <a:pt x="2324101" y="0"/>
                  </a:lnTo>
                  <a:lnTo>
                    <a:pt x="2324101" y="1092835"/>
                  </a:lnTo>
                  <a:lnTo>
                    <a:pt x="1828801" y="1117600"/>
                  </a:lnTo>
                  <a:lnTo>
                    <a:pt x="1168401" y="2108200"/>
                  </a:lnTo>
                  <a:lnTo>
                    <a:pt x="1200314" y="2286000"/>
                  </a:lnTo>
                  <a:lnTo>
                    <a:pt x="0" y="2286000"/>
                  </a:lnTo>
                  <a:close/>
                </a:path>
              </a:pathLst>
            </a:custGeom>
          </p:spPr>
        </p:pic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 rot="20460000">
            <a:off x="1594485" y="590550"/>
            <a:ext cx="1953260" cy="11068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>
                <a:solidFill>
                  <a:srgbClr val="FF0000"/>
                </a:solidFill>
              </a:rPr>
              <a:t>bear</a:t>
            </a:r>
            <a:endParaRPr lang="en-US" altLang="zh-CN" sz="6600" b="1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 rot="1620000">
            <a:off x="5178425" y="928370"/>
            <a:ext cx="1672590" cy="11068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>
                <a:solidFill>
                  <a:srgbClr val="0070C0"/>
                </a:solidFill>
              </a:rPr>
              <a:t>lion</a:t>
            </a:r>
            <a:endParaRPr lang="en-US" altLang="zh-CN" sz="6600" b="1">
              <a:solidFill>
                <a:srgbClr val="0070C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 rot="20760000">
            <a:off x="508000" y="2173605"/>
            <a:ext cx="444246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b="1">
                <a:solidFill>
                  <a:srgbClr val="00B050"/>
                </a:solidFill>
              </a:rPr>
              <a:t>elephant </a:t>
            </a:r>
            <a:endParaRPr lang="en-US" altLang="zh-CN" sz="6600" b="1">
              <a:solidFill>
                <a:srgbClr val="00B05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207000" y="2354580"/>
            <a:ext cx="370459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b="1">
                <a:solidFill>
                  <a:srgbClr val="FFC000"/>
                </a:solidFill>
              </a:rPr>
              <a:t>monkey</a:t>
            </a:r>
            <a:endParaRPr lang="en-US" altLang="zh-CN" sz="6600" b="1">
              <a:solidFill>
                <a:srgbClr val="FFC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 rot="1500000">
            <a:off x="1136650" y="4172585"/>
            <a:ext cx="1999615" cy="11068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>
                <a:solidFill>
                  <a:srgbClr val="00B0F0"/>
                </a:solidFill>
              </a:rPr>
              <a:t>tiger</a:t>
            </a:r>
            <a:endParaRPr lang="en-US" altLang="zh-CN" sz="6600" b="1">
              <a:solidFill>
                <a:srgbClr val="00B0F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 rot="20460000">
            <a:off x="3782695" y="3862705"/>
            <a:ext cx="2650490" cy="11068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6600" b="1">
                <a:solidFill>
                  <a:srgbClr val="60045B"/>
                </a:solidFill>
                <a:sym typeface="+mn-ea"/>
              </a:rPr>
              <a:t>panda</a:t>
            </a:r>
            <a:endParaRPr lang="en-US" altLang="zh-CN" sz="6600" b="1">
              <a:solidFill>
                <a:srgbClr val="60045B"/>
              </a:solidFill>
              <a:sym typeface="+mn-ea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-78740" y="4096112"/>
            <a:ext cx="9144000" cy="2810801"/>
            <a:chOff x="0" y="3127223"/>
            <a:chExt cx="12192000" cy="3747734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7409615" y="3127223"/>
              <a:ext cx="4782385" cy="3747734"/>
            </a:xfrm>
            <a:prstGeom prst="rect">
              <a:avLst/>
            </a:prstGeom>
          </p:spPr>
        </p:pic>
        <p:sp>
          <p:nvSpPr>
            <p:cNvPr id="13" name="矩形 1"/>
            <p:cNvSpPr/>
            <p:nvPr/>
          </p:nvSpPr>
          <p:spPr>
            <a:xfrm>
              <a:off x="0" y="6185147"/>
              <a:ext cx="7487725" cy="672852"/>
            </a:xfrm>
            <a:custGeom>
              <a:avLst/>
              <a:gdLst>
                <a:gd name="connsiteX0" fmla="*/ 0 w 8076828"/>
                <a:gd name="connsiteY0" fmla="*/ 0 h 590935"/>
                <a:gd name="connsiteX1" fmla="*/ 8076828 w 8076828"/>
                <a:gd name="connsiteY1" fmla="*/ 0 h 590935"/>
                <a:gd name="connsiteX2" fmla="*/ 8076828 w 8076828"/>
                <a:gd name="connsiteY2" fmla="*/ 590935 h 590935"/>
                <a:gd name="connsiteX3" fmla="*/ 0 w 8076828"/>
                <a:gd name="connsiteY3" fmla="*/ 590935 h 590935"/>
                <a:gd name="connsiteX4" fmla="*/ 0 w 8076828"/>
                <a:gd name="connsiteY4" fmla="*/ 0 h 590935"/>
                <a:gd name="connsiteX0-1" fmla="*/ 0 w 8076828"/>
                <a:gd name="connsiteY0-2" fmla="*/ 0 h 590935"/>
                <a:gd name="connsiteX1-3" fmla="*/ 4222750 w 8076828"/>
                <a:gd name="connsiteY1-4" fmla="*/ 385 h 590935"/>
                <a:gd name="connsiteX2-5" fmla="*/ 8076828 w 8076828"/>
                <a:gd name="connsiteY2-6" fmla="*/ 0 h 590935"/>
                <a:gd name="connsiteX3-7" fmla="*/ 8076828 w 8076828"/>
                <a:gd name="connsiteY3-8" fmla="*/ 590935 h 590935"/>
                <a:gd name="connsiteX4-9" fmla="*/ 0 w 8076828"/>
                <a:gd name="connsiteY4-10" fmla="*/ 590935 h 590935"/>
                <a:gd name="connsiteX5" fmla="*/ 0 w 8076828"/>
                <a:gd name="connsiteY5" fmla="*/ 0 h 590935"/>
                <a:gd name="connsiteX0-11" fmla="*/ 0 w 8076828"/>
                <a:gd name="connsiteY0-12" fmla="*/ 75815 h 666750"/>
                <a:gd name="connsiteX1-13" fmla="*/ 4197350 w 8076828"/>
                <a:gd name="connsiteY1-14" fmla="*/ 0 h 666750"/>
                <a:gd name="connsiteX2-15" fmla="*/ 8076828 w 8076828"/>
                <a:gd name="connsiteY2-16" fmla="*/ 75815 h 666750"/>
                <a:gd name="connsiteX3-17" fmla="*/ 8076828 w 8076828"/>
                <a:gd name="connsiteY3-18" fmla="*/ 666750 h 666750"/>
                <a:gd name="connsiteX4-19" fmla="*/ 0 w 8076828"/>
                <a:gd name="connsiteY4-20" fmla="*/ 666750 h 666750"/>
                <a:gd name="connsiteX5-21" fmla="*/ 0 w 8076828"/>
                <a:gd name="connsiteY5-22" fmla="*/ 75815 h 666750"/>
                <a:gd name="connsiteX0-23" fmla="*/ 0 w 8076828"/>
                <a:gd name="connsiteY0-24" fmla="*/ 81146 h 672081"/>
                <a:gd name="connsiteX1-25" fmla="*/ 4197350 w 8076828"/>
                <a:gd name="connsiteY1-26" fmla="*/ 5331 h 672081"/>
                <a:gd name="connsiteX2-27" fmla="*/ 8076828 w 8076828"/>
                <a:gd name="connsiteY2-28" fmla="*/ 81146 h 672081"/>
                <a:gd name="connsiteX3-29" fmla="*/ 8076828 w 8076828"/>
                <a:gd name="connsiteY3-30" fmla="*/ 672081 h 672081"/>
                <a:gd name="connsiteX4-31" fmla="*/ 0 w 8076828"/>
                <a:gd name="connsiteY4-32" fmla="*/ 672081 h 672081"/>
                <a:gd name="connsiteX5-33" fmla="*/ 0 w 8076828"/>
                <a:gd name="connsiteY5-34" fmla="*/ 81146 h 672081"/>
                <a:gd name="connsiteX0-35" fmla="*/ 0 w 8076828"/>
                <a:gd name="connsiteY0-36" fmla="*/ 97083 h 688018"/>
                <a:gd name="connsiteX1-37" fmla="*/ 2157274 w 8076828"/>
                <a:gd name="connsiteY1-38" fmla="*/ 0 h 688018"/>
                <a:gd name="connsiteX2-39" fmla="*/ 4197350 w 8076828"/>
                <a:gd name="connsiteY2-40" fmla="*/ 21268 h 688018"/>
                <a:gd name="connsiteX3-41" fmla="*/ 8076828 w 8076828"/>
                <a:gd name="connsiteY3-42" fmla="*/ 97083 h 688018"/>
                <a:gd name="connsiteX4-43" fmla="*/ 8076828 w 8076828"/>
                <a:gd name="connsiteY4-44" fmla="*/ 688018 h 688018"/>
                <a:gd name="connsiteX5-45" fmla="*/ 0 w 8076828"/>
                <a:gd name="connsiteY5-46" fmla="*/ 688018 h 688018"/>
                <a:gd name="connsiteX6" fmla="*/ 0 w 8076828"/>
                <a:gd name="connsiteY6" fmla="*/ 97083 h 688018"/>
                <a:gd name="connsiteX0-47" fmla="*/ 0 w 8076828"/>
                <a:gd name="connsiteY0-48" fmla="*/ 97083 h 688018"/>
                <a:gd name="connsiteX1-49" fmla="*/ 2157274 w 8076828"/>
                <a:gd name="connsiteY1-50" fmla="*/ 0 h 688018"/>
                <a:gd name="connsiteX2-51" fmla="*/ 4197350 w 8076828"/>
                <a:gd name="connsiteY2-52" fmla="*/ 21268 h 688018"/>
                <a:gd name="connsiteX3-53" fmla="*/ 6391922 w 8076828"/>
                <a:gd name="connsiteY3-54" fmla="*/ 53266 h 688018"/>
                <a:gd name="connsiteX4-55" fmla="*/ 8076828 w 8076828"/>
                <a:gd name="connsiteY4-56" fmla="*/ 97083 h 688018"/>
                <a:gd name="connsiteX5-57" fmla="*/ 8076828 w 8076828"/>
                <a:gd name="connsiteY5-58" fmla="*/ 688018 h 688018"/>
                <a:gd name="connsiteX6-59" fmla="*/ 0 w 8076828"/>
                <a:gd name="connsiteY6-60" fmla="*/ 688018 h 688018"/>
                <a:gd name="connsiteX7" fmla="*/ 0 w 8076828"/>
                <a:gd name="connsiteY7" fmla="*/ 97083 h 688018"/>
                <a:gd name="connsiteX0-61" fmla="*/ 0 w 8076828"/>
                <a:gd name="connsiteY0-62" fmla="*/ 75815 h 666750"/>
                <a:gd name="connsiteX1-63" fmla="*/ 2166799 w 8076828"/>
                <a:gd name="connsiteY1-64" fmla="*/ 16832 h 666750"/>
                <a:gd name="connsiteX2-65" fmla="*/ 4197350 w 8076828"/>
                <a:gd name="connsiteY2-66" fmla="*/ 0 h 666750"/>
                <a:gd name="connsiteX3-67" fmla="*/ 6391922 w 8076828"/>
                <a:gd name="connsiteY3-68" fmla="*/ 31998 h 666750"/>
                <a:gd name="connsiteX4-69" fmla="*/ 8076828 w 8076828"/>
                <a:gd name="connsiteY4-70" fmla="*/ 75815 h 666750"/>
                <a:gd name="connsiteX5-71" fmla="*/ 8076828 w 8076828"/>
                <a:gd name="connsiteY5-72" fmla="*/ 666750 h 666750"/>
                <a:gd name="connsiteX6-73" fmla="*/ 0 w 8076828"/>
                <a:gd name="connsiteY6-74" fmla="*/ 666750 h 666750"/>
                <a:gd name="connsiteX7-75" fmla="*/ 0 w 8076828"/>
                <a:gd name="connsiteY7-76" fmla="*/ 75815 h 666750"/>
                <a:gd name="connsiteX0-77" fmla="*/ 0 w 8076828"/>
                <a:gd name="connsiteY0-78" fmla="*/ 123440 h 714375"/>
                <a:gd name="connsiteX1-79" fmla="*/ 2166799 w 8076828"/>
                <a:gd name="connsiteY1-80" fmla="*/ 64457 h 714375"/>
                <a:gd name="connsiteX2-81" fmla="*/ 4102100 w 8076828"/>
                <a:gd name="connsiteY2-82" fmla="*/ 0 h 714375"/>
                <a:gd name="connsiteX3-83" fmla="*/ 6391922 w 8076828"/>
                <a:gd name="connsiteY3-84" fmla="*/ 79623 h 714375"/>
                <a:gd name="connsiteX4-85" fmla="*/ 8076828 w 8076828"/>
                <a:gd name="connsiteY4-86" fmla="*/ 123440 h 714375"/>
                <a:gd name="connsiteX5-87" fmla="*/ 8076828 w 8076828"/>
                <a:gd name="connsiteY5-88" fmla="*/ 714375 h 714375"/>
                <a:gd name="connsiteX6-89" fmla="*/ 0 w 8076828"/>
                <a:gd name="connsiteY6-90" fmla="*/ 714375 h 714375"/>
                <a:gd name="connsiteX7-91" fmla="*/ 0 w 8076828"/>
                <a:gd name="connsiteY7-92" fmla="*/ 123440 h 714375"/>
                <a:gd name="connsiteX0-93" fmla="*/ 0 w 8076828"/>
                <a:gd name="connsiteY0-94" fmla="*/ 123440 h 714375"/>
                <a:gd name="connsiteX1-95" fmla="*/ 2252524 w 8076828"/>
                <a:gd name="connsiteY1-96" fmla="*/ 245432 h 714375"/>
                <a:gd name="connsiteX2-97" fmla="*/ 4102100 w 8076828"/>
                <a:gd name="connsiteY2-98" fmla="*/ 0 h 714375"/>
                <a:gd name="connsiteX3-99" fmla="*/ 6391922 w 8076828"/>
                <a:gd name="connsiteY3-100" fmla="*/ 79623 h 714375"/>
                <a:gd name="connsiteX4-101" fmla="*/ 8076828 w 8076828"/>
                <a:gd name="connsiteY4-102" fmla="*/ 123440 h 714375"/>
                <a:gd name="connsiteX5-103" fmla="*/ 8076828 w 8076828"/>
                <a:gd name="connsiteY5-104" fmla="*/ 714375 h 714375"/>
                <a:gd name="connsiteX6-105" fmla="*/ 0 w 8076828"/>
                <a:gd name="connsiteY6-106" fmla="*/ 714375 h 714375"/>
                <a:gd name="connsiteX7-107" fmla="*/ 0 w 8076828"/>
                <a:gd name="connsiteY7-108" fmla="*/ 123440 h 714375"/>
                <a:gd name="connsiteX0-109" fmla="*/ 0 w 8076828"/>
                <a:gd name="connsiteY0-110" fmla="*/ 43817 h 634752"/>
                <a:gd name="connsiteX1-111" fmla="*/ 2252524 w 8076828"/>
                <a:gd name="connsiteY1-112" fmla="*/ 165809 h 634752"/>
                <a:gd name="connsiteX2-113" fmla="*/ 4064000 w 8076828"/>
                <a:gd name="connsiteY2-114" fmla="*/ 25152 h 634752"/>
                <a:gd name="connsiteX3-115" fmla="*/ 6391922 w 8076828"/>
                <a:gd name="connsiteY3-116" fmla="*/ 0 h 634752"/>
                <a:gd name="connsiteX4-117" fmla="*/ 8076828 w 8076828"/>
                <a:gd name="connsiteY4-118" fmla="*/ 43817 h 634752"/>
                <a:gd name="connsiteX5-119" fmla="*/ 8076828 w 8076828"/>
                <a:gd name="connsiteY5-120" fmla="*/ 634752 h 634752"/>
                <a:gd name="connsiteX6-121" fmla="*/ 0 w 8076828"/>
                <a:gd name="connsiteY6-122" fmla="*/ 634752 h 634752"/>
                <a:gd name="connsiteX7-123" fmla="*/ 0 w 8076828"/>
                <a:gd name="connsiteY7-124" fmla="*/ 43817 h 634752"/>
                <a:gd name="connsiteX0-125" fmla="*/ 0 w 8076828"/>
                <a:gd name="connsiteY0-126" fmla="*/ 81917 h 672852"/>
                <a:gd name="connsiteX1-127" fmla="*/ 2252524 w 8076828"/>
                <a:gd name="connsiteY1-128" fmla="*/ 203909 h 672852"/>
                <a:gd name="connsiteX2-129" fmla="*/ 4064000 w 8076828"/>
                <a:gd name="connsiteY2-130" fmla="*/ 63252 h 672852"/>
                <a:gd name="connsiteX3-131" fmla="*/ 6439547 w 8076828"/>
                <a:gd name="connsiteY3-132" fmla="*/ 0 h 672852"/>
                <a:gd name="connsiteX4-133" fmla="*/ 8076828 w 8076828"/>
                <a:gd name="connsiteY4-134" fmla="*/ 81917 h 672852"/>
                <a:gd name="connsiteX5-135" fmla="*/ 8076828 w 8076828"/>
                <a:gd name="connsiteY5-136" fmla="*/ 672852 h 672852"/>
                <a:gd name="connsiteX6-137" fmla="*/ 0 w 8076828"/>
                <a:gd name="connsiteY6-138" fmla="*/ 672852 h 672852"/>
                <a:gd name="connsiteX7-139" fmla="*/ 0 w 8076828"/>
                <a:gd name="connsiteY7-140" fmla="*/ 81917 h 67285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  <a:cxn ang="0">
                  <a:pos x="connsiteX6-59" y="connsiteY6-60"/>
                </a:cxn>
                <a:cxn ang="0">
                  <a:pos x="connsiteX7-75" y="connsiteY7-76"/>
                </a:cxn>
              </a:cxnLst>
              <a:rect l="l" t="t" r="r" b="b"/>
              <a:pathLst>
                <a:path w="8076828" h="672852">
                  <a:moveTo>
                    <a:pt x="0" y="81917"/>
                  </a:moveTo>
                  <a:cubicBezTo>
                    <a:pt x="359546" y="-32753"/>
                    <a:pt x="1552966" y="216545"/>
                    <a:pt x="2252524" y="203909"/>
                  </a:cubicBezTo>
                  <a:cubicBezTo>
                    <a:pt x="2869049" y="122098"/>
                    <a:pt x="3366163" y="97237"/>
                    <a:pt x="4064000" y="63252"/>
                  </a:cubicBezTo>
                  <a:cubicBezTo>
                    <a:pt x="4761837" y="29267"/>
                    <a:pt x="5647698" y="21084"/>
                    <a:pt x="6439547" y="0"/>
                  </a:cubicBezTo>
                  <a:lnTo>
                    <a:pt x="8076828" y="81917"/>
                  </a:lnTo>
                  <a:lnTo>
                    <a:pt x="8076828" y="672852"/>
                  </a:lnTo>
                  <a:lnTo>
                    <a:pt x="0" y="672852"/>
                  </a:lnTo>
                  <a:lnTo>
                    <a:pt x="0" y="81917"/>
                  </a:lnTo>
                  <a:close/>
                </a:path>
              </a:pathLst>
            </a:custGeom>
            <a:solidFill>
              <a:srgbClr val="6FBA2A"/>
            </a:solidFill>
            <a:ln>
              <a:solidFill>
                <a:srgbClr val="6FBA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 rotWithShape="1">
            <a:blip r:embed="rId2" cstate="email"/>
            <a:srcRect/>
            <a:stretch>
              <a:fillRect/>
            </a:stretch>
          </p:blipFill>
          <p:spPr>
            <a:xfrm>
              <a:off x="165187" y="5199725"/>
              <a:ext cx="1608443" cy="1582074"/>
            </a:xfrm>
            <a:custGeom>
              <a:avLst/>
              <a:gdLst>
                <a:gd name="connsiteX0" fmla="*/ 0 w 2324101"/>
                <a:gd name="connsiteY0" fmla="*/ 0 h 2286000"/>
                <a:gd name="connsiteX1" fmla="*/ 2324101 w 2324101"/>
                <a:gd name="connsiteY1" fmla="*/ 0 h 2286000"/>
                <a:gd name="connsiteX2" fmla="*/ 2324101 w 2324101"/>
                <a:gd name="connsiteY2" fmla="*/ 1092835 h 2286000"/>
                <a:gd name="connsiteX3" fmla="*/ 1828801 w 2324101"/>
                <a:gd name="connsiteY3" fmla="*/ 1117600 h 2286000"/>
                <a:gd name="connsiteX4" fmla="*/ 1168401 w 2324101"/>
                <a:gd name="connsiteY4" fmla="*/ 2108200 h 2286000"/>
                <a:gd name="connsiteX5" fmla="*/ 1200314 w 2324101"/>
                <a:gd name="connsiteY5" fmla="*/ 2286000 h 2286000"/>
                <a:gd name="connsiteX6" fmla="*/ 0 w 2324101"/>
                <a:gd name="connsiteY6" fmla="*/ 228600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4101" h="2286000">
                  <a:moveTo>
                    <a:pt x="0" y="0"/>
                  </a:moveTo>
                  <a:lnTo>
                    <a:pt x="2324101" y="0"/>
                  </a:lnTo>
                  <a:lnTo>
                    <a:pt x="2324101" y="1092835"/>
                  </a:lnTo>
                  <a:lnTo>
                    <a:pt x="1828801" y="1117600"/>
                  </a:lnTo>
                  <a:lnTo>
                    <a:pt x="1168401" y="2108200"/>
                  </a:lnTo>
                  <a:lnTo>
                    <a:pt x="1200314" y="2286000"/>
                  </a:lnTo>
                  <a:lnTo>
                    <a:pt x="0" y="2286000"/>
                  </a:lnTo>
                  <a:close/>
                </a:path>
              </a:pathLst>
            </a:cu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 rotWithShape="1">
            <a:blip r:embed="rId3" cstate="email"/>
            <a:srcRect/>
            <a:stretch>
              <a:fillRect/>
            </a:stretch>
          </p:blipFill>
          <p:spPr>
            <a:xfrm>
              <a:off x="605711" y="5671127"/>
              <a:ext cx="1167919" cy="1148772"/>
            </a:xfrm>
            <a:custGeom>
              <a:avLst/>
              <a:gdLst>
                <a:gd name="connsiteX0" fmla="*/ 0 w 2324101"/>
                <a:gd name="connsiteY0" fmla="*/ 0 h 2286000"/>
                <a:gd name="connsiteX1" fmla="*/ 2324101 w 2324101"/>
                <a:gd name="connsiteY1" fmla="*/ 0 h 2286000"/>
                <a:gd name="connsiteX2" fmla="*/ 2324101 w 2324101"/>
                <a:gd name="connsiteY2" fmla="*/ 1092835 h 2286000"/>
                <a:gd name="connsiteX3" fmla="*/ 1828801 w 2324101"/>
                <a:gd name="connsiteY3" fmla="*/ 1117600 h 2286000"/>
                <a:gd name="connsiteX4" fmla="*/ 1168401 w 2324101"/>
                <a:gd name="connsiteY4" fmla="*/ 2108200 h 2286000"/>
                <a:gd name="connsiteX5" fmla="*/ 1200314 w 2324101"/>
                <a:gd name="connsiteY5" fmla="*/ 2286000 h 2286000"/>
                <a:gd name="connsiteX6" fmla="*/ 0 w 2324101"/>
                <a:gd name="connsiteY6" fmla="*/ 228600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4101" h="2286000">
                  <a:moveTo>
                    <a:pt x="0" y="0"/>
                  </a:moveTo>
                  <a:lnTo>
                    <a:pt x="2324101" y="0"/>
                  </a:lnTo>
                  <a:lnTo>
                    <a:pt x="2324101" y="1092835"/>
                  </a:lnTo>
                  <a:lnTo>
                    <a:pt x="1828801" y="1117600"/>
                  </a:lnTo>
                  <a:lnTo>
                    <a:pt x="1168401" y="2108200"/>
                  </a:lnTo>
                  <a:lnTo>
                    <a:pt x="1200314" y="2286000"/>
                  </a:lnTo>
                  <a:lnTo>
                    <a:pt x="0" y="2286000"/>
                  </a:lnTo>
                  <a:close/>
                </a:path>
              </a:pathLst>
            </a:custGeom>
          </p:spPr>
        </p:pic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7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2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7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9" grpId="0"/>
      <p:bldP spid="10" grpId="0"/>
      <p:bldP spid="11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6" descr="Zo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171" name="Group 13"/>
          <p:cNvGrpSpPr/>
          <p:nvPr/>
        </p:nvGrpSpPr>
        <p:grpSpPr>
          <a:xfrm>
            <a:off x="4704080" y="4114165"/>
            <a:ext cx="2118360" cy="1851025"/>
            <a:chOff x="480" y="360"/>
            <a:chExt cx="1266" cy="1166"/>
          </a:xfrm>
        </p:grpSpPr>
        <p:grpSp>
          <p:nvGrpSpPr>
            <p:cNvPr id="7177" name="Group 9"/>
            <p:cNvGrpSpPr/>
            <p:nvPr/>
          </p:nvGrpSpPr>
          <p:grpSpPr>
            <a:xfrm>
              <a:off x="480" y="360"/>
              <a:ext cx="1266" cy="1166"/>
              <a:chOff x="480" y="360"/>
              <a:chExt cx="1266" cy="1166"/>
            </a:xfrm>
          </p:grpSpPr>
          <p:pic>
            <p:nvPicPr>
              <p:cNvPr id="7179" name="Picture 4" descr="Li Jie (Kitty)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480" y="360"/>
                <a:ext cx="1266" cy="95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7180" name="AutoShape 8"/>
              <p:cNvSpPr/>
              <p:nvPr/>
            </p:nvSpPr>
            <p:spPr>
              <a:xfrm>
                <a:off x="793" y="1253"/>
                <a:ext cx="635" cy="273"/>
              </a:xfrm>
              <a:prstGeom prst="roundRect">
                <a:avLst>
                  <a:gd name="adj" fmla="val 16667"/>
                </a:avLst>
              </a:pr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3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80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4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spcBef>
                    <a:spcPct val="50000"/>
                  </a:spcBef>
                  <a:buNone/>
                </a:pPr>
                <a:endParaRPr lang="zh-CN" altLang="en-US" sz="2400" dirty="0"/>
              </a:p>
            </p:txBody>
          </p:sp>
        </p:grpSp>
        <p:sp>
          <p:nvSpPr>
            <p:cNvPr id="7178" name="Text Box 7"/>
            <p:cNvSpPr txBox="1"/>
            <p:nvPr/>
          </p:nvSpPr>
          <p:spPr>
            <a:xfrm>
              <a:off x="884" y="1253"/>
              <a:ext cx="589" cy="23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50000"/>
                </a:spcBef>
                <a:buNone/>
              </a:pPr>
              <a:r>
                <a:rPr lang="en-US" altLang="zh-CN" sz="1800" b="1"/>
                <a:t>Kitty</a:t>
              </a:r>
              <a:endParaRPr lang="en-US" altLang="zh-CN" sz="1800" b="1"/>
            </a:p>
          </p:txBody>
        </p:sp>
      </p:grpSp>
      <p:grpSp>
        <p:nvGrpSpPr>
          <p:cNvPr id="7172" name="Group 14"/>
          <p:cNvGrpSpPr/>
          <p:nvPr/>
        </p:nvGrpSpPr>
        <p:grpSpPr>
          <a:xfrm>
            <a:off x="2252980" y="4114165"/>
            <a:ext cx="2151380" cy="1927860"/>
            <a:chOff x="1701" y="482"/>
            <a:chExt cx="1179" cy="997"/>
          </a:xfrm>
        </p:grpSpPr>
        <p:grpSp>
          <p:nvGrpSpPr>
            <p:cNvPr id="7173" name="Group 12"/>
            <p:cNvGrpSpPr/>
            <p:nvPr/>
          </p:nvGrpSpPr>
          <p:grpSpPr>
            <a:xfrm>
              <a:off x="1701" y="482"/>
              <a:ext cx="1179" cy="997"/>
              <a:chOff x="1701" y="482"/>
              <a:chExt cx="1179" cy="997"/>
            </a:xfrm>
          </p:grpSpPr>
          <p:pic>
            <p:nvPicPr>
              <p:cNvPr id="7175" name="Picture 5" descr="Li Wei (Ben)"/>
              <p:cNvPicPr>
                <a:picLocks noChangeAspect="1"/>
              </p:cNvPicPr>
              <p:nvPr/>
            </p:nvPicPr>
            <p:blipFill>
              <a:blip r:embed="rId3" cstate="email"/>
              <a:stretch>
                <a:fillRect/>
              </a:stretch>
            </p:blipFill>
            <p:spPr>
              <a:xfrm>
                <a:off x="1701" y="482"/>
                <a:ext cx="1179" cy="88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7176" name="AutoShape 11"/>
              <p:cNvSpPr/>
              <p:nvPr/>
            </p:nvSpPr>
            <p:spPr>
              <a:xfrm>
                <a:off x="1973" y="1207"/>
                <a:ext cx="636" cy="272"/>
              </a:xfrm>
              <a:prstGeom prst="roundRect">
                <a:avLst>
                  <a:gd name="adj" fmla="val 16667"/>
                </a:avLst>
              </a:pr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3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80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4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spcBef>
                    <a:spcPct val="50000"/>
                  </a:spcBef>
                  <a:buNone/>
                </a:pPr>
                <a:endParaRPr lang="zh-CN" altLang="en-US" sz="2400" dirty="0"/>
              </a:p>
            </p:txBody>
          </p:sp>
        </p:grpSp>
        <p:sp>
          <p:nvSpPr>
            <p:cNvPr id="7174" name="Text Box 10"/>
            <p:cNvSpPr txBox="1"/>
            <p:nvPr/>
          </p:nvSpPr>
          <p:spPr>
            <a:xfrm>
              <a:off x="2109" y="1207"/>
              <a:ext cx="453" cy="19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50000"/>
                </a:spcBef>
                <a:buNone/>
              </a:pPr>
              <a:r>
                <a:rPr lang="en-US" altLang="zh-CN" sz="1800" b="1"/>
                <a:t>Ben</a:t>
              </a:r>
              <a:endParaRPr lang="en-US" altLang="zh-CN" sz="1800" b="1"/>
            </a:p>
          </p:txBody>
        </p:sp>
      </p:grpSp>
      <p:pic>
        <p:nvPicPr>
          <p:cNvPr id="8195" name="Picture 9" descr="listen and say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29210" y="5720715"/>
            <a:ext cx="3853180" cy="1009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9" descr="listen and say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085" y="79375"/>
            <a:ext cx="3251200" cy="85217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" name="组合 6"/>
          <p:cNvGrpSpPr/>
          <p:nvPr/>
        </p:nvGrpSpPr>
        <p:grpSpPr>
          <a:xfrm>
            <a:off x="-78740" y="4096112"/>
            <a:ext cx="9144000" cy="2810801"/>
            <a:chOff x="0" y="3127223"/>
            <a:chExt cx="12192000" cy="3747734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409615" y="3127223"/>
              <a:ext cx="4782385" cy="3747734"/>
            </a:xfrm>
            <a:prstGeom prst="rect">
              <a:avLst/>
            </a:prstGeom>
          </p:spPr>
        </p:pic>
        <p:sp>
          <p:nvSpPr>
            <p:cNvPr id="9" name="矩形 1"/>
            <p:cNvSpPr/>
            <p:nvPr/>
          </p:nvSpPr>
          <p:spPr>
            <a:xfrm>
              <a:off x="0" y="6185147"/>
              <a:ext cx="7487725" cy="672852"/>
            </a:xfrm>
            <a:custGeom>
              <a:avLst/>
              <a:gdLst>
                <a:gd name="connsiteX0" fmla="*/ 0 w 8076828"/>
                <a:gd name="connsiteY0" fmla="*/ 0 h 590935"/>
                <a:gd name="connsiteX1" fmla="*/ 8076828 w 8076828"/>
                <a:gd name="connsiteY1" fmla="*/ 0 h 590935"/>
                <a:gd name="connsiteX2" fmla="*/ 8076828 w 8076828"/>
                <a:gd name="connsiteY2" fmla="*/ 590935 h 590935"/>
                <a:gd name="connsiteX3" fmla="*/ 0 w 8076828"/>
                <a:gd name="connsiteY3" fmla="*/ 590935 h 590935"/>
                <a:gd name="connsiteX4" fmla="*/ 0 w 8076828"/>
                <a:gd name="connsiteY4" fmla="*/ 0 h 590935"/>
                <a:gd name="connsiteX0-1" fmla="*/ 0 w 8076828"/>
                <a:gd name="connsiteY0-2" fmla="*/ 0 h 590935"/>
                <a:gd name="connsiteX1-3" fmla="*/ 4222750 w 8076828"/>
                <a:gd name="connsiteY1-4" fmla="*/ 385 h 590935"/>
                <a:gd name="connsiteX2-5" fmla="*/ 8076828 w 8076828"/>
                <a:gd name="connsiteY2-6" fmla="*/ 0 h 590935"/>
                <a:gd name="connsiteX3-7" fmla="*/ 8076828 w 8076828"/>
                <a:gd name="connsiteY3-8" fmla="*/ 590935 h 590935"/>
                <a:gd name="connsiteX4-9" fmla="*/ 0 w 8076828"/>
                <a:gd name="connsiteY4-10" fmla="*/ 590935 h 590935"/>
                <a:gd name="connsiteX5" fmla="*/ 0 w 8076828"/>
                <a:gd name="connsiteY5" fmla="*/ 0 h 590935"/>
                <a:gd name="connsiteX0-11" fmla="*/ 0 w 8076828"/>
                <a:gd name="connsiteY0-12" fmla="*/ 75815 h 666750"/>
                <a:gd name="connsiteX1-13" fmla="*/ 4197350 w 8076828"/>
                <a:gd name="connsiteY1-14" fmla="*/ 0 h 666750"/>
                <a:gd name="connsiteX2-15" fmla="*/ 8076828 w 8076828"/>
                <a:gd name="connsiteY2-16" fmla="*/ 75815 h 666750"/>
                <a:gd name="connsiteX3-17" fmla="*/ 8076828 w 8076828"/>
                <a:gd name="connsiteY3-18" fmla="*/ 666750 h 666750"/>
                <a:gd name="connsiteX4-19" fmla="*/ 0 w 8076828"/>
                <a:gd name="connsiteY4-20" fmla="*/ 666750 h 666750"/>
                <a:gd name="connsiteX5-21" fmla="*/ 0 w 8076828"/>
                <a:gd name="connsiteY5-22" fmla="*/ 75815 h 666750"/>
                <a:gd name="connsiteX0-23" fmla="*/ 0 w 8076828"/>
                <a:gd name="connsiteY0-24" fmla="*/ 81146 h 672081"/>
                <a:gd name="connsiteX1-25" fmla="*/ 4197350 w 8076828"/>
                <a:gd name="connsiteY1-26" fmla="*/ 5331 h 672081"/>
                <a:gd name="connsiteX2-27" fmla="*/ 8076828 w 8076828"/>
                <a:gd name="connsiteY2-28" fmla="*/ 81146 h 672081"/>
                <a:gd name="connsiteX3-29" fmla="*/ 8076828 w 8076828"/>
                <a:gd name="connsiteY3-30" fmla="*/ 672081 h 672081"/>
                <a:gd name="connsiteX4-31" fmla="*/ 0 w 8076828"/>
                <a:gd name="connsiteY4-32" fmla="*/ 672081 h 672081"/>
                <a:gd name="connsiteX5-33" fmla="*/ 0 w 8076828"/>
                <a:gd name="connsiteY5-34" fmla="*/ 81146 h 672081"/>
                <a:gd name="connsiteX0-35" fmla="*/ 0 w 8076828"/>
                <a:gd name="connsiteY0-36" fmla="*/ 97083 h 688018"/>
                <a:gd name="connsiteX1-37" fmla="*/ 2157274 w 8076828"/>
                <a:gd name="connsiteY1-38" fmla="*/ 0 h 688018"/>
                <a:gd name="connsiteX2-39" fmla="*/ 4197350 w 8076828"/>
                <a:gd name="connsiteY2-40" fmla="*/ 21268 h 688018"/>
                <a:gd name="connsiteX3-41" fmla="*/ 8076828 w 8076828"/>
                <a:gd name="connsiteY3-42" fmla="*/ 97083 h 688018"/>
                <a:gd name="connsiteX4-43" fmla="*/ 8076828 w 8076828"/>
                <a:gd name="connsiteY4-44" fmla="*/ 688018 h 688018"/>
                <a:gd name="connsiteX5-45" fmla="*/ 0 w 8076828"/>
                <a:gd name="connsiteY5-46" fmla="*/ 688018 h 688018"/>
                <a:gd name="connsiteX6" fmla="*/ 0 w 8076828"/>
                <a:gd name="connsiteY6" fmla="*/ 97083 h 688018"/>
                <a:gd name="connsiteX0-47" fmla="*/ 0 w 8076828"/>
                <a:gd name="connsiteY0-48" fmla="*/ 97083 h 688018"/>
                <a:gd name="connsiteX1-49" fmla="*/ 2157274 w 8076828"/>
                <a:gd name="connsiteY1-50" fmla="*/ 0 h 688018"/>
                <a:gd name="connsiteX2-51" fmla="*/ 4197350 w 8076828"/>
                <a:gd name="connsiteY2-52" fmla="*/ 21268 h 688018"/>
                <a:gd name="connsiteX3-53" fmla="*/ 6391922 w 8076828"/>
                <a:gd name="connsiteY3-54" fmla="*/ 53266 h 688018"/>
                <a:gd name="connsiteX4-55" fmla="*/ 8076828 w 8076828"/>
                <a:gd name="connsiteY4-56" fmla="*/ 97083 h 688018"/>
                <a:gd name="connsiteX5-57" fmla="*/ 8076828 w 8076828"/>
                <a:gd name="connsiteY5-58" fmla="*/ 688018 h 688018"/>
                <a:gd name="connsiteX6-59" fmla="*/ 0 w 8076828"/>
                <a:gd name="connsiteY6-60" fmla="*/ 688018 h 688018"/>
                <a:gd name="connsiteX7" fmla="*/ 0 w 8076828"/>
                <a:gd name="connsiteY7" fmla="*/ 97083 h 688018"/>
                <a:gd name="connsiteX0-61" fmla="*/ 0 w 8076828"/>
                <a:gd name="connsiteY0-62" fmla="*/ 75815 h 666750"/>
                <a:gd name="connsiteX1-63" fmla="*/ 2166799 w 8076828"/>
                <a:gd name="connsiteY1-64" fmla="*/ 16832 h 666750"/>
                <a:gd name="connsiteX2-65" fmla="*/ 4197350 w 8076828"/>
                <a:gd name="connsiteY2-66" fmla="*/ 0 h 666750"/>
                <a:gd name="connsiteX3-67" fmla="*/ 6391922 w 8076828"/>
                <a:gd name="connsiteY3-68" fmla="*/ 31998 h 666750"/>
                <a:gd name="connsiteX4-69" fmla="*/ 8076828 w 8076828"/>
                <a:gd name="connsiteY4-70" fmla="*/ 75815 h 666750"/>
                <a:gd name="connsiteX5-71" fmla="*/ 8076828 w 8076828"/>
                <a:gd name="connsiteY5-72" fmla="*/ 666750 h 666750"/>
                <a:gd name="connsiteX6-73" fmla="*/ 0 w 8076828"/>
                <a:gd name="connsiteY6-74" fmla="*/ 666750 h 666750"/>
                <a:gd name="connsiteX7-75" fmla="*/ 0 w 8076828"/>
                <a:gd name="connsiteY7-76" fmla="*/ 75815 h 666750"/>
                <a:gd name="connsiteX0-77" fmla="*/ 0 w 8076828"/>
                <a:gd name="connsiteY0-78" fmla="*/ 123440 h 714375"/>
                <a:gd name="connsiteX1-79" fmla="*/ 2166799 w 8076828"/>
                <a:gd name="connsiteY1-80" fmla="*/ 64457 h 714375"/>
                <a:gd name="connsiteX2-81" fmla="*/ 4102100 w 8076828"/>
                <a:gd name="connsiteY2-82" fmla="*/ 0 h 714375"/>
                <a:gd name="connsiteX3-83" fmla="*/ 6391922 w 8076828"/>
                <a:gd name="connsiteY3-84" fmla="*/ 79623 h 714375"/>
                <a:gd name="connsiteX4-85" fmla="*/ 8076828 w 8076828"/>
                <a:gd name="connsiteY4-86" fmla="*/ 123440 h 714375"/>
                <a:gd name="connsiteX5-87" fmla="*/ 8076828 w 8076828"/>
                <a:gd name="connsiteY5-88" fmla="*/ 714375 h 714375"/>
                <a:gd name="connsiteX6-89" fmla="*/ 0 w 8076828"/>
                <a:gd name="connsiteY6-90" fmla="*/ 714375 h 714375"/>
                <a:gd name="connsiteX7-91" fmla="*/ 0 w 8076828"/>
                <a:gd name="connsiteY7-92" fmla="*/ 123440 h 714375"/>
                <a:gd name="connsiteX0-93" fmla="*/ 0 w 8076828"/>
                <a:gd name="connsiteY0-94" fmla="*/ 123440 h 714375"/>
                <a:gd name="connsiteX1-95" fmla="*/ 2252524 w 8076828"/>
                <a:gd name="connsiteY1-96" fmla="*/ 245432 h 714375"/>
                <a:gd name="connsiteX2-97" fmla="*/ 4102100 w 8076828"/>
                <a:gd name="connsiteY2-98" fmla="*/ 0 h 714375"/>
                <a:gd name="connsiteX3-99" fmla="*/ 6391922 w 8076828"/>
                <a:gd name="connsiteY3-100" fmla="*/ 79623 h 714375"/>
                <a:gd name="connsiteX4-101" fmla="*/ 8076828 w 8076828"/>
                <a:gd name="connsiteY4-102" fmla="*/ 123440 h 714375"/>
                <a:gd name="connsiteX5-103" fmla="*/ 8076828 w 8076828"/>
                <a:gd name="connsiteY5-104" fmla="*/ 714375 h 714375"/>
                <a:gd name="connsiteX6-105" fmla="*/ 0 w 8076828"/>
                <a:gd name="connsiteY6-106" fmla="*/ 714375 h 714375"/>
                <a:gd name="connsiteX7-107" fmla="*/ 0 w 8076828"/>
                <a:gd name="connsiteY7-108" fmla="*/ 123440 h 714375"/>
                <a:gd name="connsiteX0-109" fmla="*/ 0 w 8076828"/>
                <a:gd name="connsiteY0-110" fmla="*/ 43817 h 634752"/>
                <a:gd name="connsiteX1-111" fmla="*/ 2252524 w 8076828"/>
                <a:gd name="connsiteY1-112" fmla="*/ 165809 h 634752"/>
                <a:gd name="connsiteX2-113" fmla="*/ 4064000 w 8076828"/>
                <a:gd name="connsiteY2-114" fmla="*/ 25152 h 634752"/>
                <a:gd name="connsiteX3-115" fmla="*/ 6391922 w 8076828"/>
                <a:gd name="connsiteY3-116" fmla="*/ 0 h 634752"/>
                <a:gd name="connsiteX4-117" fmla="*/ 8076828 w 8076828"/>
                <a:gd name="connsiteY4-118" fmla="*/ 43817 h 634752"/>
                <a:gd name="connsiteX5-119" fmla="*/ 8076828 w 8076828"/>
                <a:gd name="connsiteY5-120" fmla="*/ 634752 h 634752"/>
                <a:gd name="connsiteX6-121" fmla="*/ 0 w 8076828"/>
                <a:gd name="connsiteY6-122" fmla="*/ 634752 h 634752"/>
                <a:gd name="connsiteX7-123" fmla="*/ 0 w 8076828"/>
                <a:gd name="connsiteY7-124" fmla="*/ 43817 h 634752"/>
                <a:gd name="connsiteX0-125" fmla="*/ 0 w 8076828"/>
                <a:gd name="connsiteY0-126" fmla="*/ 81917 h 672852"/>
                <a:gd name="connsiteX1-127" fmla="*/ 2252524 w 8076828"/>
                <a:gd name="connsiteY1-128" fmla="*/ 203909 h 672852"/>
                <a:gd name="connsiteX2-129" fmla="*/ 4064000 w 8076828"/>
                <a:gd name="connsiteY2-130" fmla="*/ 63252 h 672852"/>
                <a:gd name="connsiteX3-131" fmla="*/ 6439547 w 8076828"/>
                <a:gd name="connsiteY3-132" fmla="*/ 0 h 672852"/>
                <a:gd name="connsiteX4-133" fmla="*/ 8076828 w 8076828"/>
                <a:gd name="connsiteY4-134" fmla="*/ 81917 h 672852"/>
                <a:gd name="connsiteX5-135" fmla="*/ 8076828 w 8076828"/>
                <a:gd name="connsiteY5-136" fmla="*/ 672852 h 672852"/>
                <a:gd name="connsiteX6-137" fmla="*/ 0 w 8076828"/>
                <a:gd name="connsiteY6-138" fmla="*/ 672852 h 672852"/>
                <a:gd name="connsiteX7-139" fmla="*/ 0 w 8076828"/>
                <a:gd name="connsiteY7-140" fmla="*/ 81917 h 67285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  <a:cxn ang="0">
                  <a:pos x="connsiteX6-59" y="connsiteY6-60"/>
                </a:cxn>
                <a:cxn ang="0">
                  <a:pos x="connsiteX7-75" y="connsiteY7-76"/>
                </a:cxn>
              </a:cxnLst>
              <a:rect l="l" t="t" r="r" b="b"/>
              <a:pathLst>
                <a:path w="8076828" h="672852">
                  <a:moveTo>
                    <a:pt x="0" y="81917"/>
                  </a:moveTo>
                  <a:cubicBezTo>
                    <a:pt x="359546" y="-32753"/>
                    <a:pt x="1552966" y="216545"/>
                    <a:pt x="2252524" y="203909"/>
                  </a:cubicBezTo>
                  <a:cubicBezTo>
                    <a:pt x="2869049" y="122098"/>
                    <a:pt x="3366163" y="97237"/>
                    <a:pt x="4064000" y="63252"/>
                  </a:cubicBezTo>
                  <a:cubicBezTo>
                    <a:pt x="4761837" y="29267"/>
                    <a:pt x="5647698" y="21084"/>
                    <a:pt x="6439547" y="0"/>
                  </a:cubicBezTo>
                  <a:lnTo>
                    <a:pt x="8076828" y="81917"/>
                  </a:lnTo>
                  <a:lnTo>
                    <a:pt x="8076828" y="672852"/>
                  </a:lnTo>
                  <a:lnTo>
                    <a:pt x="0" y="672852"/>
                  </a:lnTo>
                  <a:lnTo>
                    <a:pt x="0" y="81917"/>
                  </a:lnTo>
                  <a:close/>
                </a:path>
              </a:pathLst>
            </a:custGeom>
            <a:solidFill>
              <a:srgbClr val="6FBA2A"/>
            </a:solidFill>
            <a:ln>
              <a:solidFill>
                <a:srgbClr val="6FBA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 rotWithShape="1">
            <a:blip r:embed="rId3" cstate="email"/>
            <a:srcRect/>
            <a:stretch>
              <a:fillRect/>
            </a:stretch>
          </p:blipFill>
          <p:spPr>
            <a:xfrm>
              <a:off x="165187" y="5199725"/>
              <a:ext cx="1608443" cy="1582074"/>
            </a:xfrm>
            <a:custGeom>
              <a:avLst/>
              <a:gdLst>
                <a:gd name="connsiteX0" fmla="*/ 0 w 2324101"/>
                <a:gd name="connsiteY0" fmla="*/ 0 h 2286000"/>
                <a:gd name="connsiteX1" fmla="*/ 2324101 w 2324101"/>
                <a:gd name="connsiteY1" fmla="*/ 0 h 2286000"/>
                <a:gd name="connsiteX2" fmla="*/ 2324101 w 2324101"/>
                <a:gd name="connsiteY2" fmla="*/ 1092835 h 2286000"/>
                <a:gd name="connsiteX3" fmla="*/ 1828801 w 2324101"/>
                <a:gd name="connsiteY3" fmla="*/ 1117600 h 2286000"/>
                <a:gd name="connsiteX4" fmla="*/ 1168401 w 2324101"/>
                <a:gd name="connsiteY4" fmla="*/ 2108200 h 2286000"/>
                <a:gd name="connsiteX5" fmla="*/ 1200314 w 2324101"/>
                <a:gd name="connsiteY5" fmla="*/ 2286000 h 2286000"/>
                <a:gd name="connsiteX6" fmla="*/ 0 w 2324101"/>
                <a:gd name="connsiteY6" fmla="*/ 228600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4101" h="2286000">
                  <a:moveTo>
                    <a:pt x="0" y="0"/>
                  </a:moveTo>
                  <a:lnTo>
                    <a:pt x="2324101" y="0"/>
                  </a:lnTo>
                  <a:lnTo>
                    <a:pt x="2324101" y="1092835"/>
                  </a:lnTo>
                  <a:lnTo>
                    <a:pt x="1828801" y="1117600"/>
                  </a:lnTo>
                  <a:lnTo>
                    <a:pt x="1168401" y="2108200"/>
                  </a:lnTo>
                  <a:lnTo>
                    <a:pt x="1200314" y="2286000"/>
                  </a:lnTo>
                  <a:lnTo>
                    <a:pt x="0" y="2286000"/>
                  </a:lnTo>
                  <a:close/>
                </a:path>
              </a:pathLst>
            </a:cu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 rotWithShape="1">
            <a:blip r:embed="rId4" cstate="email"/>
            <a:srcRect/>
            <a:stretch>
              <a:fillRect/>
            </a:stretch>
          </p:blipFill>
          <p:spPr>
            <a:xfrm>
              <a:off x="605711" y="5671127"/>
              <a:ext cx="1167919" cy="1148772"/>
            </a:xfrm>
            <a:custGeom>
              <a:avLst/>
              <a:gdLst>
                <a:gd name="connsiteX0" fmla="*/ 0 w 2324101"/>
                <a:gd name="connsiteY0" fmla="*/ 0 h 2286000"/>
                <a:gd name="connsiteX1" fmla="*/ 2324101 w 2324101"/>
                <a:gd name="connsiteY1" fmla="*/ 0 h 2286000"/>
                <a:gd name="connsiteX2" fmla="*/ 2324101 w 2324101"/>
                <a:gd name="connsiteY2" fmla="*/ 1092835 h 2286000"/>
                <a:gd name="connsiteX3" fmla="*/ 1828801 w 2324101"/>
                <a:gd name="connsiteY3" fmla="*/ 1117600 h 2286000"/>
                <a:gd name="connsiteX4" fmla="*/ 1168401 w 2324101"/>
                <a:gd name="connsiteY4" fmla="*/ 2108200 h 2286000"/>
                <a:gd name="connsiteX5" fmla="*/ 1200314 w 2324101"/>
                <a:gd name="connsiteY5" fmla="*/ 2286000 h 2286000"/>
                <a:gd name="connsiteX6" fmla="*/ 0 w 2324101"/>
                <a:gd name="connsiteY6" fmla="*/ 228600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4101" h="2286000">
                  <a:moveTo>
                    <a:pt x="0" y="0"/>
                  </a:moveTo>
                  <a:lnTo>
                    <a:pt x="2324101" y="0"/>
                  </a:lnTo>
                  <a:lnTo>
                    <a:pt x="2324101" y="1092835"/>
                  </a:lnTo>
                  <a:lnTo>
                    <a:pt x="1828801" y="1117600"/>
                  </a:lnTo>
                  <a:lnTo>
                    <a:pt x="1168401" y="2108200"/>
                  </a:lnTo>
                  <a:lnTo>
                    <a:pt x="1200314" y="2286000"/>
                  </a:lnTo>
                  <a:lnTo>
                    <a:pt x="0" y="2286000"/>
                  </a:lnTo>
                  <a:close/>
                </a:path>
              </a:pathLst>
            </a:custGeom>
          </p:spPr>
        </p:pic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777701"/>
            <a:ext cx="9144000" cy="5302598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21310" y="558800"/>
            <a:ext cx="7070090" cy="3537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Look at the monkeys.</a:t>
            </a:r>
            <a:endParaRPr lang="en-US" altLang="zh-CN" sz="3200" b="1" dirty="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40000"/>
              </a:lnSpc>
            </a:pP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意思是</a:t>
            </a:r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: 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看这些猴子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4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    Look at  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看</a:t>
            </a:r>
            <a:endParaRPr lang="zh-CN" altLang="en-US" sz="3200" b="1" dirty="0"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40000"/>
              </a:lnSpc>
            </a:pPr>
            <a:r>
              <a:rPr lang="zh-CN" altLang="en-US" sz="3200" b="1" dirty="0">
                <a:latin typeface="Times New Roman" panose="02020603050405020304" charset="0"/>
                <a:cs typeface="Times New Roman" panose="02020603050405020304" charset="0"/>
              </a:rPr>
              <a:t>例</a:t>
            </a:r>
            <a:r>
              <a:rPr lang="en-US" altLang="zh-CN" sz="3200" b="1" dirty="0">
                <a:latin typeface="Times New Roman" panose="02020603050405020304" charset="0"/>
                <a:cs typeface="Times New Roman" panose="02020603050405020304" charset="0"/>
              </a:rPr>
              <a:t>: 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Look at</a:t>
            </a:r>
            <a:r>
              <a:rPr lang="en-US" altLang="zh-CN" sz="3200" b="1" dirty="0">
                <a:latin typeface="Times New Roman" panose="02020603050405020304" charset="0"/>
                <a:cs typeface="Times New Roman" panose="02020603050405020304" charset="0"/>
              </a:rPr>
              <a:t> me.   </a:t>
            </a:r>
            <a:r>
              <a:rPr lang="zh-CN" altLang="en-US" sz="3200" b="1" dirty="0">
                <a:latin typeface="Times New Roman" panose="02020603050405020304" charset="0"/>
                <a:cs typeface="Times New Roman" panose="02020603050405020304" charset="0"/>
              </a:rPr>
              <a:t>看我</a:t>
            </a:r>
            <a:endParaRPr lang="zh-CN" altLang="en-US" sz="3200" b="1" dirty="0"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4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      Look at </a:t>
            </a:r>
            <a:r>
              <a:rPr lang="en-US" altLang="zh-CN" sz="3200" b="1" dirty="0">
                <a:latin typeface="Times New Roman" panose="02020603050405020304" charset="0"/>
                <a:cs typeface="Times New Roman" panose="02020603050405020304" charset="0"/>
              </a:rPr>
              <a:t>the blackboard.    </a:t>
            </a:r>
            <a:r>
              <a:rPr lang="zh-CN" altLang="en-US" sz="3200" b="1" dirty="0">
                <a:latin typeface="Times New Roman" panose="02020603050405020304" charset="0"/>
                <a:cs typeface="Times New Roman" panose="02020603050405020304" charset="0"/>
              </a:rPr>
              <a:t>看黑板</a:t>
            </a:r>
            <a:endParaRPr lang="zh-CN" altLang="en-US" sz="3200" b="1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78740" y="4096112"/>
            <a:ext cx="9144000" cy="2810801"/>
            <a:chOff x="0" y="3127223"/>
            <a:chExt cx="12192000" cy="3747734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7409615" y="3127223"/>
              <a:ext cx="4782385" cy="3747734"/>
            </a:xfrm>
            <a:prstGeom prst="rect">
              <a:avLst/>
            </a:prstGeom>
          </p:spPr>
        </p:pic>
        <p:sp>
          <p:nvSpPr>
            <p:cNvPr id="4" name="矩形 1"/>
            <p:cNvSpPr/>
            <p:nvPr/>
          </p:nvSpPr>
          <p:spPr>
            <a:xfrm>
              <a:off x="0" y="6185147"/>
              <a:ext cx="7487725" cy="672852"/>
            </a:xfrm>
            <a:custGeom>
              <a:avLst/>
              <a:gdLst>
                <a:gd name="connsiteX0" fmla="*/ 0 w 8076828"/>
                <a:gd name="connsiteY0" fmla="*/ 0 h 590935"/>
                <a:gd name="connsiteX1" fmla="*/ 8076828 w 8076828"/>
                <a:gd name="connsiteY1" fmla="*/ 0 h 590935"/>
                <a:gd name="connsiteX2" fmla="*/ 8076828 w 8076828"/>
                <a:gd name="connsiteY2" fmla="*/ 590935 h 590935"/>
                <a:gd name="connsiteX3" fmla="*/ 0 w 8076828"/>
                <a:gd name="connsiteY3" fmla="*/ 590935 h 590935"/>
                <a:gd name="connsiteX4" fmla="*/ 0 w 8076828"/>
                <a:gd name="connsiteY4" fmla="*/ 0 h 590935"/>
                <a:gd name="connsiteX0-1" fmla="*/ 0 w 8076828"/>
                <a:gd name="connsiteY0-2" fmla="*/ 0 h 590935"/>
                <a:gd name="connsiteX1-3" fmla="*/ 4222750 w 8076828"/>
                <a:gd name="connsiteY1-4" fmla="*/ 385 h 590935"/>
                <a:gd name="connsiteX2-5" fmla="*/ 8076828 w 8076828"/>
                <a:gd name="connsiteY2-6" fmla="*/ 0 h 590935"/>
                <a:gd name="connsiteX3-7" fmla="*/ 8076828 w 8076828"/>
                <a:gd name="connsiteY3-8" fmla="*/ 590935 h 590935"/>
                <a:gd name="connsiteX4-9" fmla="*/ 0 w 8076828"/>
                <a:gd name="connsiteY4-10" fmla="*/ 590935 h 590935"/>
                <a:gd name="connsiteX5" fmla="*/ 0 w 8076828"/>
                <a:gd name="connsiteY5" fmla="*/ 0 h 590935"/>
                <a:gd name="connsiteX0-11" fmla="*/ 0 w 8076828"/>
                <a:gd name="connsiteY0-12" fmla="*/ 75815 h 666750"/>
                <a:gd name="connsiteX1-13" fmla="*/ 4197350 w 8076828"/>
                <a:gd name="connsiteY1-14" fmla="*/ 0 h 666750"/>
                <a:gd name="connsiteX2-15" fmla="*/ 8076828 w 8076828"/>
                <a:gd name="connsiteY2-16" fmla="*/ 75815 h 666750"/>
                <a:gd name="connsiteX3-17" fmla="*/ 8076828 w 8076828"/>
                <a:gd name="connsiteY3-18" fmla="*/ 666750 h 666750"/>
                <a:gd name="connsiteX4-19" fmla="*/ 0 w 8076828"/>
                <a:gd name="connsiteY4-20" fmla="*/ 666750 h 666750"/>
                <a:gd name="connsiteX5-21" fmla="*/ 0 w 8076828"/>
                <a:gd name="connsiteY5-22" fmla="*/ 75815 h 666750"/>
                <a:gd name="connsiteX0-23" fmla="*/ 0 w 8076828"/>
                <a:gd name="connsiteY0-24" fmla="*/ 81146 h 672081"/>
                <a:gd name="connsiteX1-25" fmla="*/ 4197350 w 8076828"/>
                <a:gd name="connsiteY1-26" fmla="*/ 5331 h 672081"/>
                <a:gd name="connsiteX2-27" fmla="*/ 8076828 w 8076828"/>
                <a:gd name="connsiteY2-28" fmla="*/ 81146 h 672081"/>
                <a:gd name="connsiteX3-29" fmla="*/ 8076828 w 8076828"/>
                <a:gd name="connsiteY3-30" fmla="*/ 672081 h 672081"/>
                <a:gd name="connsiteX4-31" fmla="*/ 0 w 8076828"/>
                <a:gd name="connsiteY4-32" fmla="*/ 672081 h 672081"/>
                <a:gd name="connsiteX5-33" fmla="*/ 0 w 8076828"/>
                <a:gd name="connsiteY5-34" fmla="*/ 81146 h 672081"/>
                <a:gd name="connsiteX0-35" fmla="*/ 0 w 8076828"/>
                <a:gd name="connsiteY0-36" fmla="*/ 97083 h 688018"/>
                <a:gd name="connsiteX1-37" fmla="*/ 2157274 w 8076828"/>
                <a:gd name="connsiteY1-38" fmla="*/ 0 h 688018"/>
                <a:gd name="connsiteX2-39" fmla="*/ 4197350 w 8076828"/>
                <a:gd name="connsiteY2-40" fmla="*/ 21268 h 688018"/>
                <a:gd name="connsiteX3-41" fmla="*/ 8076828 w 8076828"/>
                <a:gd name="connsiteY3-42" fmla="*/ 97083 h 688018"/>
                <a:gd name="connsiteX4-43" fmla="*/ 8076828 w 8076828"/>
                <a:gd name="connsiteY4-44" fmla="*/ 688018 h 688018"/>
                <a:gd name="connsiteX5-45" fmla="*/ 0 w 8076828"/>
                <a:gd name="connsiteY5-46" fmla="*/ 688018 h 688018"/>
                <a:gd name="connsiteX6" fmla="*/ 0 w 8076828"/>
                <a:gd name="connsiteY6" fmla="*/ 97083 h 688018"/>
                <a:gd name="connsiteX0-47" fmla="*/ 0 w 8076828"/>
                <a:gd name="connsiteY0-48" fmla="*/ 97083 h 688018"/>
                <a:gd name="connsiteX1-49" fmla="*/ 2157274 w 8076828"/>
                <a:gd name="connsiteY1-50" fmla="*/ 0 h 688018"/>
                <a:gd name="connsiteX2-51" fmla="*/ 4197350 w 8076828"/>
                <a:gd name="connsiteY2-52" fmla="*/ 21268 h 688018"/>
                <a:gd name="connsiteX3-53" fmla="*/ 6391922 w 8076828"/>
                <a:gd name="connsiteY3-54" fmla="*/ 53266 h 688018"/>
                <a:gd name="connsiteX4-55" fmla="*/ 8076828 w 8076828"/>
                <a:gd name="connsiteY4-56" fmla="*/ 97083 h 688018"/>
                <a:gd name="connsiteX5-57" fmla="*/ 8076828 w 8076828"/>
                <a:gd name="connsiteY5-58" fmla="*/ 688018 h 688018"/>
                <a:gd name="connsiteX6-59" fmla="*/ 0 w 8076828"/>
                <a:gd name="connsiteY6-60" fmla="*/ 688018 h 688018"/>
                <a:gd name="connsiteX7" fmla="*/ 0 w 8076828"/>
                <a:gd name="connsiteY7" fmla="*/ 97083 h 688018"/>
                <a:gd name="connsiteX0-61" fmla="*/ 0 w 8076828"/>
                <a:gd name="connsiteY0-62" fmla="*/ 75815 h 666750"/>
                <a:gd name="connsiteX1-63" fmla="*/ 2166799 w 8076828"/>
                <a:gd name="connsiteY1-64" fmla="*/ 16832 h 666750"/>
                <a:gd name="connsiteX2-65" fmla="*/ 4197350 w 8076828"/>
                <a:gd name="connsiteY2-66" fmla="*/ 0 h 666750"/>
                <a:gd name="connsiteX3-67" fmla="*/ 6391922 w 8076828"/>
                <a:gd name="connsiteY3-68" fmla="*/ 31998 h 666750"/>
                <a:gd name="connsiteX4-69" fmla="*/ 8076828 w 8076828"/>
                <a:gd name="connsiteY4-70" fmla="*/ 75815 h 666750"/>
                <a:gd name="connsiteX5-71" fmla="*/ 8076828 w 8076828"/>
                <a:gd name="connsiteY5-72" fmla="*/ 666750 h 666750"/>
                <a:gd name="connsiteX6-73" fmla="*/ 0 w 8076828"/>
                <a:gd name="connsiteY6-74" fmla="*/ 666750 h 666750"/>
                <a:gd name="connsiteX7-75" fmla="*/ 0 w 8076828"/>
                <a:gd name="connsiteY7-76" fmla="*/ 75815 h 666750"/>
                <a:gd name="connsiteX0-77" fmla="*/ 0 w 8076828"/>
                <a:gd name="connsiteY0-78" fmla="*/ 123440 h 714375"/>
                <a:gd name="connsiteX1-79" fmla="*/ 2166799 w 8076828"/>
                <a:gd name="connsiteY1-80" fmla="*/ 64457 h 714375"/>
                <a:gd name="connsiteX2-81" fmla="*/ 4102100 w 8076828"/>
                <a:gd name="connsiteY2-82" fmla="*/ 0 h 714375"/>
                <a:gd name="connsiteX3-83" fmla="*/ 6391922 w 8076828"/>
                <a:gd name="connsiteY3-84" fmla="*/ 79623 h 714375"/>
                <a:gd name="connsiteX4-85" fmla="*/ 8076828 w 8076828"/>
                <a:gd name="connsiteY4-86" fmla="*/ 123440 h 714375"/>
                <a:gd name="connsiteX5-87" fmla="*/ 8076828 w 8076828"/>
                <a:gd name="connsiteY5-88" fmla="*/ 714375 h 714375"/>
                <a:gd name="connsiteX6-89" fmla="*/ 0 w 8076828"/>
                <a:gd name="connsiteY6-90" fmla="*/ 714375 h 714375"/>
                <a:gd name="connsiteX7-91" fmla="*/ 0 w 8076828"/>
                <a:gd name="connsiteY7-92" fmla="*/ 123440 h 714375"/>
                <a:gd name="connsiteX0-93" fmla="*/ 0 w 8076828"/>
                <a:gd name="connsiteY0-94" fmla="*/ 123440 h 714375"/>
                <a:gd name="connsiteX1-95" fmla="*/ 2252524 w 8076828"/>
                <a:gd name="connsiteY1-96" fmla="*/ 245432 h 714375"/>
                <a:gd name="connsiteX2-97" fmla="*/ 4102100 w 8076828"/>
                <a:gd name="connsiteY2-98" fmla="*/ 0 h 714375"/>
                <a:gd name="connsiteX3-99" fmla="*/ 6391922 w 8076828"/>
                <a:gd name="connsiteY3-100" fmla="*/ 79623 h 714375"/>
                <a:gd name="connsiteX4-101" fmla="*/ 8076828 w 8076828"/>
                <a:gd name="connsiteY4-102" fmla="*/ 123440 h 714375"/>
                <a:gd name="connsiteX5-103" fmla="*/ 8076828 w 8076828"/>
                <a:gd name="connsiteY5-104" fmla="*/ 714375 h 714375"/>
                <a:gd name="connsiteX6-105" fmla="*/ 0 w 8076828"/>
                <a:gd name="connsiteY6-106" fmla="*/ 714375 h 714375"/>
                <a:gd name="connsiteX7-107" fmla="*/ 0 w 8076828"/>
                <a:gd name="connsiteY7-108" fmla="*/ 123440 h 714375"/>
                <a:gd name="connsiteX0-109" fmla="*/ 0 w 8076828"/>
                <a:gd name="connsiteY0-110" fmla="*/ 43817 h 634752"/>
                <a:gd name="connsiteX1-111" fmla="*/ 2252524 w 8076828"/>
                <a:gd name="connsiteY1-112" fmla="*/ 165809 h 634752"/>
                <a:gd name="connsiteX2-113" fmla="*/ 4064000 w 8076828"/>
                <a:gd name="connsiteY2-114" fmla="*/ 25152 h 634752"/>
                <a:gd name="connsiteX3-115" fmla="*/ 6391922 w 8076828"/>
                <a:gd name="connsiteY3-116" fmla="*/ 0 h 634752"/>
                <a:gd name="connsiteX4-117" fmla="*/ 8076828 w 8076828"/>
                <a:gd name="connsiteY4-118" fmla="*/ 43817 h 634752"/>
                <a:gd name="connsiteX5-119" fmla="*/ 8076828 w 8076828"/>
                <a:gd name="connsiteY5-120" fmla="*/ 634752 h 634752"/>
                <a:gd name="connsiteX6-121" fmla="*/ 0 w 8076828"/>
                <a:gd name="connsiteY6-122" fmla="*/ 634752 h 634752"/>
                <a:gd name="connsiteX7-123" fmla="*/ 0 w 8076828"/>
                <a:gd name="connsiteY7-124" fmla="*/ 43817 h 634752"/>
                <a:gd name="connsiteX0-125" fmla="*/ 0 w 8076828"/>
                <a:gd name="connsiteY0-126" fmla="*/ 81917 h 672852"/>
                <a:gd name="connsiteX1-127" fmla="*/ 2252524 w 8076828"/>
                <a:gd name="connsiteY1-128" fmla="*/ 203909 h 672852"/>
                <a:gd name="connsiteX2-129" fmla="*/ 4064000 w 8076828"/>
                <a:gd name="connsiteY2-130" fmla="*/ 63252 h 672852"/>
                <a:gd name="connsiteX3-131" fmla="*/ 6439547 w 8076828"/>
                <a:gd name="connsiteY3-132" fmla="*/ 0 h 672852"/>
                <a:gd name="connsiteX4-133" fmla="*/ 8076828 w 8076828"/>
                <a:gd name="connsiteY4-134" fmla="*/ 81917 h 672852"/>
                <a:gd name="connsiteX5-135" fmla="*/ 8076828 w 8076828"/>
                <a:gd name="connsiteY5-136" fmla="*/ 672852 h 672852"/>
                <a:gd name="connsiteX6-137" fmla="*/ 0 w 8076828"/>
                <a:gd name="connsiteY6-138" fmla="*/ 672852 h 672852"/>
                <a:gd name="connsiteX7-139" fmla="*/ 0 w 8076828"/>
                <a:gd name="connsiteY7-140" fmla="*/ 81917 h 67285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  <a:cxn ang="0">
                  <a:pos x="connsiteX6-59" y="connsiteY6-60"/>
                </a:cxn>
                <a:cxn ang="0">
                  <a:pos x="connsiteX7-75" y="connsiteY7-76"/>
                </a:cxn>
              </a:cxnLst>
              <a:rect l="l" t="t" r="r" b="b"/>
              <a:pathLst>
                <a:path w="8076828" h="672852">
                  <a:moveTo>
                    <a:pt x="0" y="81917"/>
                  </a:moveTo>
                  <a:cubicBezTo>
                    <a:pt x="359546" y="-32753"/>
                    <a:pt x="1552966" y="216545"/>
                    <a:pt x="2252524" y="203909"/>
                  </a:cubicBezTo>
                  <a:cubicBezTo>
                    <a:pt x="2869049" y="122098"/>
                    <a:pt x="3366163" y="97237"/>
                    <a:pt x="4064000" y="63252"/>
                  </a:cubicBezTo>
                  <a:cubicBezTo>
                    <a:pt x="4761837" y="29267"/>
                    <a:pt x="5647698" y="21084"/>
                    <a:pt x="6439547" y="0"/>
                  </a:cubicBezTo>
                  <a:lnTo>
                    <a:pt x="8076828" y="81917"/>
                  </a:lnTo>
                  <a:lnTo>
                    <a:pt x="8076828" y="672852"/>
                  </a:lnTo>
                  <a:lnTo>
                    <a:pt x="0" y="672852"/>
                  </a:lnTo>
                  <a:lnTo>
                    <a:pt x="0" y="81917"/>
                  </a:lnTo>
                  <a:close/>
                </a:path>
              </a:pathLst>
            </a:custGeom>
            <a:solidFill>
              <a:srgbClr val="6FBA2A"/>
            </a:solidFill>
            <a:ln>
              <a:solidFill>
                <a:srgbClr val="6FBA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 rotWithShape="1">
            <a:blip r:embed="rId2" cstate="email"/>
            <a:srcRect/>
            <a:stretch>
              <a:fillRect/>
            </a:stretch>
          </p:blipFill>
          <p:spPr>
            <a:xfrm>
              <a:off x="165187" y="5199725"/>
              <a:ext cx="1608443" cy="1582074"/>
            </a:xfrm>
            <a:custGeom>
              <a:avLst/>
              <a:gdLst>
                <a:gd name="connsiteX0" fmla="*/ 0 w 2324101"/>
                <a:gd name="connsiteY0" fmla="*/ 0 h 2286000"/>
                <a:gd name="connsiteX1" fmla="*/ 2324101 w 2324101"/>
                <a:gd name="connsiteY1" fmla="*/ 0 h 2286000"/>
                <a:gd name="connsiteX2" fmla="*/ 2324101 w 2324101"/>
                <a:gd name="connsiteY2" fmla="*/ 1092835 h 2286000"/>
                <a:gd name="connsiteX3" fmla="*/ 1828801 w 2324101"/>
                <a:gd name="connsiteY3" fmla="*/ 1117600 h 2286000"/>
                <a:gd name="connsiteX4" fmla="*/ 1168401 w 2324101"/>
                <a:gd name="connsiteY4" fmla="*/ 2108200 h 2286000"/>
                <a:gd name="connsiteX5" fmla="*/ 1200314 w 2324101"/>
                <a:gd name="connsiteY5" fmla="*/ 2286000 h 2286000"/>
                <a:gd name="connsiteX6" fmla="*/ 0 w 2324101"/>
                <a:gd name="connsiteY6" fmla="*/ 228600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4101" h="2286000">
                  <a:moveTo>
                    <a:pt x="0" y="0"/>
                  </a:moveTo>
                  <a:lnTo>
                    <a:pt x="2324101" y="0"/>
                  </a:lnTo>
                  <a:lnTo>
                    <a:pt x="2324101" y="1092835"/>
                  </a:lnTo>
                  <a:lnTo>
                    <a:pt x="1828801" y="1117600"/>
                  </a:lnTo>
                  <a:lnTo>
                    <a:pt x="1168401" y="2108200"/>
                  </a:lnTo>
                  <a:lnTo>
                    <a:pt x="1200314" y="2286000"/>
                  </a:lnTo>
                  <a:lnTo>
                    <a:pt x="0" y="2286000"/>
                  </a:lnTo>
                  <a:close/>
                </a:path>
              </a:pathLst>
            </a:cu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 rotWithShape="1">
            <a:blip r:embed="rId3" cstate="email"/>
            <a:srcRect/>
            <a:stretch>
              <a:fillRect/>
            </a:stretch>
          </p:blipFill>
          <p:spPr>
            <a:xfrm>
              <a:off x="605711" y="5671127"/>
              <a:ext cx="1167919" cy="1148772"/>
            </a:xfrm>
            <a:custGeom>
              <a:avLst/>
              <a:gdLst>
                <a:gd name="connsiteX0" fmla="*/ 0 w 2324101"/>
                <a:gd name="connsiteY0" fmla="*/ 0 h 2286000"/>
                <a:gd name="connsiteX1" fmla="*/ 2324101 w 2324101"/>
                <a:gd name="connsiteY1" fmla="*/ 0 h 2286000"/>
                <a:gd name="connsiteX2" fmla="*/ 2324101 w 2324101"/>
                <a:gd name="connsiteY2" fmla="*/ 1092835 h 2286000"/>
                <a:gd name="connsiteX3" fmla="*/ 1828801 w 2324101"/>
                <a:gd name="connsiteY3" fmla="*/ 1117600 h 2286000"/>
                <a:gd name="connsiteX4" fmla="*/ 1168401 w 2324101"/>
                <a:gd name="connsiteY4" fmla="*/ 2108200 h 2286000"/>
                <a:gd name="connsiteX5" fmla="*/ 1200314 w 2324101"/>
                <a:gd name="connsiteY5" fmla="*/ 2286000 h 2286000"/>
                <a:gd name="connsiteX6" fmla="*/ 0 w 2324101"/>
                <a:gd name="connsiteY6" fmla="*/ 228600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4101" h="2286000">
                  <a:moveTo>
                    <a:pt x="0" y="0"/>
                  </a:moveTo>
                  <a:lnTo>
                    <a:pt x="2324101" y="0"/>
                  </a:lnTo>
                  <a:lnTo>
                    <a:pt x="2324101" y="1092835"/>
                  </a:lnTo>
                  <a:lnTo>
                    <a:pt x="1828801" y="1117600"/>
                  </a:lnTo>
                  <a:lnTo>
                    <a:pt x="1168401" y="2108200"/>
                  </a:lnTo>
                  <a:lnTo>
                    <a:pt x="1200314" y="2286000"/>
                  </a:lnTo>
                  <a:lnTo>
                    <a:pt x="0" y="2286000"/>
                  </a:lnTo>
                  <a:close/>
                </a:path>
              </a:pathLst>
            </a:custGeom>
          </p:spPr>
        </p:pic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1905" y="4045312"/>
            <a:ext cx="9144000" cy="2810801"/>
            <a:chOff x="0" y="3127223"/>
            <a:chExt cx="12192000" cy="3747734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7409615" y="3127223"/>
              <a:ext cx="4782385" cy="3747734"/>
            </a:xfrm>
            <a:prstGeom prst="rect">
              <a:avLst/>
            </a:prstGeom>
          </p:spPr>
        </p:pic>
        <p:sp>
          <p:nvSpPr>
            <p:cNvPr id="2" name="矩形 1"/>
            <p:cNvSpPr/>
            <p:nvPr/>
          </p:nvSpPr>
          <p:spPr>
            <a:xfrm>
              <a:off x="0" y="6185147"/>
              <a:ext cx="7487725" cy="672852"/>
            </a:xfrm>
            <a:custGeom>
              <a:avLst/>
              <a:gdLst>
                <a:gd name="connsiteX0" fmla="*/ 0 w 8076828"/>
                <a:gd name="connsiteY0" fmla="*/ 0 h 590935"/>
                <a:gd name="connsiteX1" fmla="*/ 8076828 w 8076828"/>
                <a:gd name="connsiteY1" fmla="*/ 0 h 590935"/>
                <a:gd name="connsiteX2" fmla="*/ 8076828 w 8076828"/>
                <a:gd name="connsiteY2" fmla="*/ 590935 h 590935"/>
                <a:gd name="connsiteX3" fmla="*/ 0 w 8076828"/>
                <a:gd name="connsiteY3" fmla="*/ 590935 h 590935"/>
                <a:gd name="connsiteX4" fmla="*/ 0 w 8076828"/>
                <a:gd name="connsiteY4" fmla="*/ 0 h 590935"/>
                <a:gd name="connsiteX0-1" fmla="*/ 0 w 8076828"/>
                <a:gd name="connsiteY0-2" fmla="*/ 0 h 590935"/>
                <a:gd name="connsiteX1-3" fmla="*/ 4222750 w 8076828"/>
                <a:gd name="connsiteY1-4" fmla="*/ 385 h 590935"/>
                <a:gd name="connsiteX2-5" fmla="*/ 8076828 w 8076828"/>
                <a:gd name="connsiteY2-6" fmla="*/ 0 h 590935"/>
                <a:gd name="connsiteX3-7" fmla="*/ 8076828 w 8076828"/>
                <a:gd name="connsiteY3-8" fmla="*/ 590935 h 590935"/>
                <a:gd name="connsiteX4-9" fmla="*/ 0 w 8076828"/>
                <a:gd name="connsiteY4-10" fmla="*/ 590935 h 590935"/>
                <a:gd name="connsiteX5" fmla="*/ 0 w 8076828"/>
                <a:gd name="connsiteY5" fmla="*/ 0 h 590935"/>
                <a:gd name="connsiteX0-11" fmla="*/ 0 w 8076828"/>
                <a:gd name="connsiteY0-12" fmla="*/ 75815 h 666750"/>
                <a:gd name="connsiteX1-13" fmla="*/ 4197350 w 8076828"/>
                <a:gd name="connsiteY1-14" fmla="*/ 0 h 666750"/>
                <a:gd name="connsiteX2-15" fmla="*/ 8076828 w 8076828"/>
                <a:gd name="connsiteY2-16" fmla="*/ 75815 h 666750"/>
                <a:gd name="connsiteX3-17" fmla="*/ 8076828 w 8076828"/>
                <a:gd name="connsiteY3-18" fmla="*/ 666750 h 666750"/>
                <a:gd name="connsiteX4-19" fmla="*/ 0 w 8076828"/>
                <a:gd name="connsiteY4-20" fmla="*/ 666750 h 666750"/>
                <a:gd name="connsiteX5-21" fmla="*/ 0 w 8076828"/>
                <a:gd name="connsiteY5-22" fmla="*/ 75815 h 666750"/>
                <a:gd name="connsiteX0-23" fmla="*/ 0 w 8076828"/>
                <a:gd name="connsiteY0-24" fmla="*/ 81146 h 672081"/>
                <a:gd name="connsiteX1-25" fmla="*/ 4197350 w 8076828"/>
                <a:gd name="connsiteY1-26" fmla="*/ 5331 h 672081"/>
                <a:gd name="connsiteX2-27" fmla="*/ 8076828 w 8076828"/>
                <a:gd name="connsiteY2-28" fmla="*/ 81146 h 672081"/>
                <a:gd name="connsiteX3-29" fmla="*/ 8076828 w 8076828"/>
                <a:gd name="connsiteY3-30" fmla="*/ 672081 h 672081"/>
                <a:gd name="connsiteX4-31" fmla="*/ 0 w 8076828"/>
                <a:gd name="connsiteY4-32" fmla="*/ 672081 h 672081"/>
                <a:gd name="connsiteX5-33" fmla="*/ 0 w 8076828"/>
                <a:gd name="connsiteY5-34" fmla="*/ 81146 h 672081"/>
                <a:gd name="connsiteX0-35" fmla="*/ 0 w 8076828"/>
                <a:gd name="connsiteY0-36" fmla="*/ 97083 h 688018"/>
                <a:gd name="connsiteX1-37" fmla="*/ 2157274 w 8076828"/>
                <a:gd name="connsiteY1-38" fmla="*/ 0 h 688018"/>
                <a:gd name="connsiteX2-39" fmla="*/ 4197350 w 8076828"/>
                <a:gd name="connsiteY2-40" fmla="*/ 21268 h 688018"/>
                <a:gd name="connsiteX3-41" fmla="*/ 8076828 w 8076828"/>
                <a:gd name="connsiteY3-42" fmla="*/ 97083 h 688018"/>
                <a:gd name="connsiteX4-43" fmla="*/ 8076828 w 8076828"/>
                <a:gd name="connsiteY4-44" fmla="*/ 688018 h 688018"/>
                <a:gd name="connsiteX5-45" fmla="*/ 0 w 8076828"/>
                <a:gd name="connsiteY5-46" fmla="*/ 688018 h 688018"/>
                <a:gd name="connsiteX6" fmla="*/ 0 w 8076828"/>
                <a:gd name="connsiteY6" fmla="*/ 97083 h 688018"/>
                <a:gd name="connsiteX0-47" fmla="*/ 0 w 8076828"/>
                <a:gd name="connsiteY0-48" fmla="*/ 97083 h 688018"/>
                <a:gd name="connsiteX1-49" fmla="*/ 2157274 w 8076828"/>
                <a:gd name="connsiteY1-50" fmla="*/ 0 h 688018"/>
                <a:gd name="connsiteX2-51" fmla="*/ 4197350 w 8076828"/>
                <a:gd name="connsiteY2-52" fmla="*/ 21268 h 688018"/>
                <a:gd name="connsiteX3-53" fmla="*/ 6391922 w 8076828"/>
                <a:gd name="connsiteY3-54" fmla="*/ 53266 h 688018"/>
                <a:gd name="connsiteX4-55" fmla="*/ 8076828 w 8076828"/>
                <a:gd name="connsiteY4-56" fmla="*/ 97083 h 688018"/>
                <a:gd name="connsiteX5-57" fmla="*/ 8076828 w 8076828"/>
                <a:gd name="connsiteY5-58" fmla="*/ 688018 h 688018"/>
                <a:gd name="connsiteX6-59" fmla="*/ 0 w 8076828"/>
                <a:gd name="connsiteY6-60" fmla="*/ 688018 h 688018"/>
                <a:gd name="connsiteX7" fmla="*/ 0 w 8076828"/>
                <a:gd name="connsiteY7" fmla="*/ 97083 h 688018"/>
                <a:gd name="connsiteX0-61" fmla="*/ 0 w 8076828"/>
                <a:gd name="connsiteY0-62" fmla="*/ 75815 h 666750"/>
                <a:gd name="connsiteX1-63" fmla="*/ 2166799 w 8076828"/>
                <a:gd name="connsiteY1-64" fmla="*/ 16832 h 666750"/>
                <a:gd name="connsiteX2-65" fmla="*/ 4197350 w 8076828"/>
                <a:gd name="connsiteY2-66" fmla="*/ 0 h 666750"/>
                <a:gd name="connsiteX3-67" fmla="*/ 6391922 w 8076828"/>
                <a:gd name="connsiteY3-68" fmla="*/ 31998 h 666750"/>
                <a:gd name="connsiteX4-69" fmla="*/ 8076828 w 8076828"/>
                <a:gd name="connsiteY4-70" fmla="*/ 75815 h 666750"/>
                <a:gd name="connsiteX5-71" fmla="*/ 8076828 w 8076828"/>
                <a:gd name="connsiteY5-72" fmla="*/ 666750 h 666750"/>
                <a:gd name="connsiteX6-73" fmla="*/ 0 w 8076828"/>
                <a:gd name="connsiteY6-74" fmla="*/ 666750 h 666750"/>
                <a:gd name="connsiteX7-75" fmla="*/ 0 w 8076828"/>
                <a:gd name="connsiteY7-76" fmla="*/ 75815 h 666750"/>
                <a:gd name="connsiteX0-77" fmla="*/ 0 w 8076828"/>
                <a:gd name="connsiteY0-78" fmla="*/ 123440 h 714375"/>
                <a:gd name="connsiteX1-79" fmla="*/ 2166799 w 8076828"/>
                <a:gd name="connsiteY1-80" fmla="*/ 64457 h 714375"/>
                <a:gd name="connsiteX2-81" fmla="*/ 4102100 w 8076828"/>
                <a:gd name="connsiteY2-82" fmla="*/ 0 h 714375"/>
                <a:gd name="connsiteX3-83" fmla="*/ 6391922 w 8076828"/>
                <a:gd name="connsiteY3-84" fmla="*/ 79623 h 714375"/>
                <a:gd name="connsiteX4-85" fmla="*/ 8076828 w 8076828"/>
                <a:gd name="connsiteY4-86" fmla="*/ 123440 h 714375"/>
                <a:gd name="connsiteX5-87" fmla="*/ 8076828 w 8076828"/>
                <a:gd name="connsiteY5-88" fmla="*/ 714375 h 714375"/>
                <a:gd name="connsiteX6-89" fmla="*/ 0 w 8076828"/>
                <a:gd name="connsiteY6-90" fmla="*/ 714375 h 714375"/>
                <a:gd name="connsiteX7-91" fmla="*/ 0 w 8076828"/>
                <a:gd name="connsiteY7-92" fmla="*/ 123440 h 714375"/>
                <a:gd name="connsiteX0-93" fmla="*/ 0 w 8076828"/>
                <a:gd name="connsiteY0-94" fmla="*/ 123440 h 714375"/>
                <a:gd name="connsiteX1-95" fmla="*/ 2252524 w 8076828"/>
                <a:gd name="connsiteY1-96" fmla="*/ 245432 h 714375"/>
                <a:gd name="connsiteX2-97" fmla="*/ 4102100 w 8076828"/>
                <a:gd name="connsiteY2-98" fmla="*/ 0 h 714375"/>
                <a:gd name="connsiteX3-99" fmla="*/ 6391922 w 8076828"/>
                <a:gd name="connsiteY3-100" fmla="*/ 79623 h 714375"/>
                <a:gd name="connsiteX4-101" fmla="*/ 8076828 w 8076828"/>
                <a:gd name="connsiteY4-102" fmla="*/ 123440 h 714375"/>
                <a:gd name="connsiteX5-103" fmla="*/ 8076828 w 8076828"/>
                <a:gd name="connsiteY5-104" fmla="*/ 714375 h 714375"/>
                <a:gd name="connsiteX6-105" fmla="*/ 0 w 8076828"/>
                <a:gd name="connsiteY6-106" fmla="*/ 714375 h 714375"/>
                <a:gd name="connsiteX7-107" fmla="*/ 0 w 8076828"/>
                <a:gd name="connsiteY7-108" fmla="*/ 123440 h 714375"/>
                <a:gd name="connsiteX0-109" fmla="*/ 0 w 8076828"/>
                <a:gd name="connsiteY0-110" fmla="*/ 43817 h 634752"/>
                <a:gd name="connsiteX1-111" fmla="*/ 2252524 w 8076828"/>
                <a:gd name="connsiteY1-112" fmla="*/ 165809 h 634752"/>
                <a:gd name="connsiteX2-113" fmla="*/ 4064000 w 8076828"/>
                <a:gd name="connsiteY2-114" fmla="*/ 25152 h 634752"/>
                <a:gd name="connsiteX3-115" fmla="*/ 6391922 w 8076828"/>
                <a:gd name="connsiteY3-116" fmla="*/ 0 h 634752"/>
                <a:gd name="connsiteX4-117" fmla="*/ 8076828 w 8076828"/>
                <a:gd name="connsiteY4-118" fmla="*/ 43817 h 634752"/>
                <a:gd name="connsiteX5-119" fmla="*/ 8076828 w 8076828"/>
                <a:gd name="connsiteY5-120" fmla="*/ 634752 h 634752"/>
                <a:gd name="connsiteX6-121" fmla="*/ 0 w 8076828"/>
                <a:gd name="connsiteY6-122" fmla="*/ 634752 h 634752"/>
                <a:gd name="connsiteX7-123" fmla="*/ 0 w 8076828"/>
                <a:gd name="connsiteY7-124" fmla="*/ 43817 h 634752"/>
                <a:gd name="connsiteX0-125" fmla="*/ 0 w 8076828"/>
                <a:gd name="connsiteY0-126" fmla="*/ 81917 h 672852"/>
                <a:gd name="connsiteX1-127" fmla="*/ 2252524 w 8076828"/>
                <a:gd name="connsiteY1-128" fmla="*/ 203909 h 672852"/>
                <a:gd name="connsiteX2-129" fmla="*/ 4064000 w 8076828"/>
                <a:gd name="connsiteY2-130" fmla="*/ 63252 h 672852"/>
                <a:gd name="connsiteX3-131" fmla="*/ 6439547 w 8076828"/>
                <a:gd name="connsiteY3-132" fmla="*/ 0 h 672852"/>
                <a:gd name="connsiteX4-133" fmla="*/ 8076828 w 8076828"/>
                <a:gd name="connsiteY4-134" fmla="*/ 81917 h 672852"/>
                <a:gd name="connsiteX5-135" fmla="*/ 8076828 w 8076828"/>
                <a:gd name="connsiteY5-136" fmla="*/ 672852 h 672852"/>
                <a:gd name="connsiteX6-137" fmla="*/ 0 w 8076828"/>
                <a:gd name="connsiteY6-138" fmla="*/ 672852 h 672852"/>
                <a:gd name="connsiteX7-139" fmla="*/ 0 w 8076828"/>
                <a:gd name="connsiteY7-140" fmla="*/ 81917 h 67285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  <a:cxn ang="0">
                  <a:pos x="connsiteX6-59" y="connsiteY6-60"/>
                </a:cxn>
                <a:cxn ang="0">
                  <a:pos x="connsiteX7-75" y="connsiteY7-76"/>
                </a:cxn>
              </a:cxnLst>
              <a:rect l="l" t="t" r="r" b="b"/>
              <a:pathLst>
                <a:path w="8076828" h="672852">
                  <a:moveTo>
                    <a:pt x="0" y="81917"/>
                  </a:moveTo>
                  <a:cubicBezTo>
                    <a:pt x="359546" y="-32753"/>
                    <a:pt x="1552966" y="216545"/>
                    <a:pt x="2252524" y="203909"/>
                  </a:cubicBezTo>
                  <a:cubicBezTo>
                    <a:pt x="2869049" y="122098"/>
                    <a:pt x="3366163" y="97237"/>
                    <a:pt x="4064000" y="63252"/>
                  </a:cubicBezTo>
                  <a:cubicBezTo>
                    <a:pt x="4761837" y="29267"/>
                    <a:pt x="5647698" y="21084"/>
                    <a:pt x="6439547" y="0"/>
                  </a:cubicBezTo>
                  <a:lnTo>
                    <a:pt x="8076828" y="81917"/>
                  </a:lnTo>
                  <a:lnTo>
                    <a:pt x="8076828" y="672852"/>
                  </a:lnTo>
                  <a:lnTo>
                    <a:pt x="0" y="672852"/>
                  </a:lnTo>
                  <a:lnTo>
                    <a:pt x="0" y="81917"/>
                  </a:lnTo>
                  <a:close/>
                </a:path>
              </a:pathLst>
            </a:custGeom>
            <a:solidFill>
              <a:srgbClr val="6FBA2A"/>
            </a:solidFill>
            <a:ln>
              <a:solidFill>
                <a:srgbClr val="6FBA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 rotWithShape="1">
            <a:blip r:embed="rId2" cstate="email"/>
            <a:srcRect/>
            <a:stretch>
              <a:fillRect/>
            </a:stretch>
          </p:blipFill>
          <p:spPr>
            <a:xfrm>
              <a:off x="165187" y="5199725"/>
              <a:ext cx="1608443" cy="1582074"/>
            </a:xfrm>
            <a:custGeom>
              <a:avLst/>
              <a:gdLst>
                <a:gd name="connsiteX0" fmla="*/ 0 w 2324101"/>
                <a:gd name="connsiteY0" fmla="*/ 0 h 2286000"/>
                <a:gd name="connsiteX1" fmla="*/ 2324101 w 2324101"/>
                <a:gd name="connsiteY1" fmla="*/ 0 h 2286000"/>
                <a:gd name="connsiteX2" fmla="*/ 2324101 w 2324101"/>
                <a:gd name="connsiteY2" fmla="*/ 1092835 h 2286000"/>
                <a:gd name="connsiteX3" fmla="*/ 1828801 w 2324101"/>
                <a:gd name="connsiteY3" fmla="*/ 1117600 h 2286000"/>
                <a:gd name="connsiteX4" fmla="*/ 1168401 w 2324101"/>
                <a:gd name="connsiteY4" fmla="*/ 2108200 h 2286000"/>
                <a:gd name="connsiteX5" fmla="*/ 1200314 w 2324101"/>
                <a:gd name="connsiteY5" fmla="*/ 2286000 h 2286000"/>
                <a:gd name="connsiteX6" fmla="*/ 0 w 2324101"/>
                <a:gd name="connsiteY6" fmla="*/ 228600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4101" h="2286000">
                  <a:moveTo>
                    <a:pt x="0" y="0"/>
                  </a:moveTo>
                  <a:lnTo>
                    <a:pt x="2324101" y="0"/>
                  </a:lnTo>
                  <a:lnTo>
                    <a:pt x="2324101" y="1092835"/>
                  </a:lnTo>
                  <a:lnTo>
                    <a:pt x="1828801" y="1117600"/>
                  </a:lnTo>
                  <a:lnTo>
                    <a:pt x="1168401" y="2108200"/>
                  </a:lnTo>
                  <a:lnTo>
                    <a:pt x="1200314" y="2286000"/>
                  </a:lnTo>
                  <a:lnTo>
                    <a:pt x="0" y="2286000"/>
                  </a:lnTo>
                  <a:close/>
                </a:path>
              </a:pathLst>
            </a:cu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 rotWithShape="1">
            <a:blip r:embed="rId3" cstate="email"/>
            <a:srcRect/>
            <a:stretch>
              <a:fillRect/>
            </a:stretch>
          </p:blipFill>
          <p:spPr>
            <a:xfrm>
              <a:off x="605711" y="5671127"/>
              <a:ext cx="1167919" cy="1148772"/>
            </a:xfrm>
            <a:custGeom>
              <a:avLst/>
              <a:gdLst>
                <a:gd name="connsiteX0" fmla="*/ 0 w 2324101"/>
                <a:gd name="connsiteY0" fmla="*/ 0 h 2286000"/>
                <a:gd name="connsiteX1" fmla="*/ 2324101 w 2324101"/>
                <a:gd name="connsiteY1" fmla="*/ 0 h 2286000"/>
                <a:gd name="connsiteX2" fmla="*/ 2324101 w 2324101"/>
                <a:gd name="connsiteY2" fmla="*/ 1092835 h 2286000"/>
                <a:gd name="connsiteX3" fmla="*/ 1828801 w 2324101"/>
                <a:gd name="connsiteY3" fmla="*/ 1117600 h 2286000"/>
                <a:gd name="connsiteX4" fmla="*/ 1168401 w 2324101"/>
                <a:gd name="connsiteY4" fmla="*/ 2108200 h 2286000"/>
                <a:gd name="connsiteX5" fmla="*/ 1200314 w 2324101"/>
                <a:gd name="connsiteY5" fmla="*/ 2286000 h 2286000"/>
                <a:gd name="connsiteX6" fmla="*/ 0 w 2324101"/>
                <a:gd name="connsiteY6" fmla="*/ 228600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4101" h="2286000">
                  <a:moveTo>
                    <a:pt x="0" y="0"/>
                  </a:moveTo>
                  <a:lnTo>
                    <a:pt x="2324101" y="0"/>
                  </a:lnTo>
                  <a:lnTo>
                    <a:pt x="2324101" y="1092835"/>
                  </a:lnTo>
                  <a:lnTo>
                    <a:pt x="1828801" y="1117600"/>
                  </a:lnTo>
                  <a:lnTo>
                    <a:pt x="1168401" y="2108200"/>
                  </a:lnTo>
                  <a:lnTo>
                    <a:pt x="1200314" y="2286000"/>
                  </a:lnTo>
                  <a:lnTo>
                    <a:pt x="0" y="2286000"/>
                  </a:lnTo>
                  <a:close/>
                </a:path>
              </a:pathLst>
            </a:custGeom>
          </p:spPr>
        </p:pic>
      </p:grpSp>
      <p:sp>
        <p:nvSpPr>
          <p:cNvPr id="3" name="文本框 2"/>
          <p:cNvSpPr txBox="1"/>
          <p:nvPr/>
        </p:nvSpPr>
        <p:spPr>
          <a:xfrm>
            <a:off x="937260" y="267970"/>
            <a:ext cx="7268845" cy="5458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90000"/>
              </a:lnSpc>
            </a:pPr>
            <a:r>
              <a:rPr lang="en-US" altLang="zh-CN" sz="3200" dirty="0"/>
              <a:t>  </a:t>
            </a:r>
            <a:r>
              <a:rPr lang="en-US" altLang="zh-CN" sz="3200" b="1" dirty="0">
                <a:latin typeface="Times New Roman" panose="02020603050405020304" charset="0"/>
                <a:cs typeface="Times New Roman" panose="02020603050405020304" charset="0"/>
              </a:rPr>
              <a:t> They're cute. </a:t>
            </a:r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I like monkeys.</a:t>
            </a:r>
            <a:endParaRPr lang="en-US" altLang="zh-CN" sz="3200" b="1" dirty="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90000"/>
              </a:lnSpc>
            </a:pPr>
            <a:r>
              <a:rPr lang="zh-CN" altLang="en-US" sz="3200" b="1" dirty="0">
                <a:latin typeface="Times New Roman" panose="02020603050405020304" charset="0"/>
                <a:cs typeface="Times New Roman" panose="02020603050405020304" charset="0"/>
              </a:rPr>
              <a:t>意思是：它们是可爱的，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我喜欢猴子</a:t>
            </a:r>
            <a:endParaRPr lang="zh-CN" altLang="en-US" sz="3200" b="1" dirty="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9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They're =They are  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它们是（复数）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90000"/>
              </a:lnSpc>
            </a:pP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               例：</a:t>
            </a:r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They're my friends.</a:t>
            </a:r>
            <a:endParaRPr lang="en-US" altLang="zh-CN" sz="3200" b="1" dirty="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90000"/>
              </a:lnSpc>
            </a:pPr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                    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他们是我的朋</a:t>
            </a:r>
            <a:r>
              <a:rPr lang="zh-CN" altLang="en-US" sz="2800" dirty="0">
                <a:solidFill>
                  <a:schemeClr val="tx1"/>
                </a:solidFill>
              </a:rPr>
              <a:t>友</a:t>
            </a:r>
            <a:endParaRPr lang="zh-CN" altLang="en-US" sz="2800" dirty="0">
              <a:solidFill>
                <a:schemeClr val="tx1"/>
              </a:solidFill>
            </a:endParaRPr>
          </a:p>
          <a:p>
            <a:pPr>
              <a:lnSpc>
                <a:spcPct val="140000"/>
              </a:lnSpc>
            </a:pPr>
            <a:endParaRPr lang="zh-CN" altLang="en-US" sz="3200" dirty="0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543675" y="226060"/>
            <a:ext cx="2417445" cy="24174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48665" y="601345"/>
            <a:ext cx="4520565" cy="40659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7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cute 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可爱的</a:t>
            </a:r>
            <a:endParaRPr lang="zh-CN" altLang="en-US" sz="3200" b="1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algn="l">
              <a:lnSpc>
                <a:spcPct val="170000"/>
              </a:lnSpc>
            </a:pPr>
            <a:r>
              <a:rPr lang="zh-CN" altLang="en-US" sz="2800" b="1">
                <a:latin typeface="Times New Roman" panose="02020603050405020304" charset="0"/>
                <a:cs typeface="Times New Roman" panose="02020603050405020304" charset="0"/>
              </a:rPr>
              <a:t>例：</a:t>
            </a:r>
            <a:r>
              <a:rPr lang="en-US" altLang="zh-CN" sz="3200" b="1">
                <a:latin typeface="Times New Roman" panose="02020603050405020304" charset="0"/>
                <a:cs typeface="Times New Roman" panose="02020603050405020304" charset="0"/>
              </a:rPr>
              <a:t>I like that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cute</a:t>
            </a:r>
            <a:r>
              <a:rPr lang="en-US" altLang="zh-CN" sz="3200" b="1">
                <a:latin typeface="Times New Roman" panose="02020603050405020304" charset="0"/>
                <a:cs typeface="Times New Roman" panose="02020603050405020304" charset="0"/>
              </a:rPr>
              <a:t> dog.</a:t>
            </a:r>
            <a:endParaRPr lang="en-US" altLang="zh-CN" sz="3200" b="1">
              <a:latin typeface="Times New Roman" panose="02020603050405020304" charset="0"/>
              <a:cs typeface="Times New Roman" panose="02020603050405020304" charset="0"/>
            </a:endParaRPr>
          </a:p>
          <a:p>
            <a:pPr algn="l">
              <a:lnSpc>
                <a:spcPct val="170000"/>
              </a:lnSpc>
            </a:pPr>
            <a:r>
              <a:rPr lang="en-US" altLang="zh-CN" sz="2800" b="1">
                <a:latin typeface="Times New Roman" panose="02020603050405020304" charset="0"/>
                <a:cs typeface="Times New Roman" panose="02020603050405020304" charset="0"/>
              </a:rPr>
              <a:t>         </a:t>
            </a:r>
            <a:r>
              <a:rPr lang="zh-CN" altLang="en-US" sz="2800" b="1">
                <a:latin typeface="Times New Roman" panose="02020603050405020304" charset="0"/>
                <a:cs typeface="Times New Roman" panose="02020603050405020304" charset="0"/>
              </a:rPr>
              <a:t>我喜欢那只可爱的狗</a:t>
            </a:r>
            <a:endParaRPr lang="zh-CN" altLang="en-US" sz="2800" b="1">
              <a:latin typeface="Times New Roman" panose="02020603050405020304" charset="0"/>
              <a:cs typeface="Times New Roman" panose="02020603050405020304" charset="0"/>
            </a:endParaRPr>
          </a:p>
          <a:p>
            <a:pPr algn="l">
              <a:lnSpc>
                <a:spcPct val="170000"/>
              </a:lnSpc>
            </a:pPr>
            <a:r>
              <a:rPr lang="zh-CN" altLang="en-US" sz="2800" b="1">
                <a:latin typeface="Times New Roman" panose="02020603050405020304" charset="0"/>
                <a:cs typeface="Times New Roman" panose="02020603050405020304" charset="0"/>
              </a:rPr>
              <a:t>      </a:t>
            </a:r>
            <a:r>
              <a:rPr lang="zh-CN" altLang="en-US" sz="3200" b="1">
                <a:latin typeface="Times New Roman" panose="02020603050405020304" charset="0"/>
                <a:cs typeface="Times New Roman" panose="02020603050405020304" charset="0"/>
              </a:rPr>
              <a:t>The baby is very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cute</a:t>
            </a:r>
            <a:r>
              <a:rPr lang="zh-CN" altLang="en-US" sz="3200" b="1">
                <a:latin typeface="Times New Roman" panose="02020603050405020304" charset="0"/>
                <a:cs typeface="Times New Roman" panose="02020603050405020304" charset="0"/>
              </a:rPr>
              <a:t>.</a:t>
            </a:r>
            <a:r>
              <a:rPr lang="zh-CN" altLang="en-US" sz="2800" b="1">
                <a:latin typeface="Times New Roman" panose="02020603050405020304" charset="0"/>
                <a:cs typeface="Times New Roman" panose="02020603050405020304" charset="0"/>
              </a:rPr>
              <a:t> </a:t>
            </a:r>
            <a:endParaRPr lang="zh-CN" altLang="en-US" sz="2800" b="1">
              <a:latin typeface="Times New Roman" panose="02020603050405020304" charset="0"/>
              <a:cs typeface="Times New Roman" panose="02020603050405020304" charset="0"/>
            </a:endParaRPr>
          </a:p>
          <a:p>
            <a:pPr algn="l">
              <a:lnSpc>
                <a:spcPct val="170000"/>
              </a:lnSpc>
            </a:pPr>
            <a:r>
              <a:rPr lang="zh-CN" altLang="en-US" sz="2800" b="1">
                <a:latin typeface="Times New Roman" panose="02020603050405020304" charset="0"/>
                <a:cs typeface="Times New Roman" panose="02020603050405020304" charset="0"/>
              </a:rPr>
              <a:t>           这小娃娃非常可爱</a:t>
            </a:r>
            <a:endParaRPr lang="zh-CN" altLang="en-US" sz="2800" b="1">
              <a:latin typeface="Times New Roman" panose="02020603050405020304" charset="0"/>
              <a:cs typeface="Times New Roman" panose="0202060305040502030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-78740" y="4096112"/>
            <a:ext cx="9144000" cy="2810801"/>
            <a:chOff x="0" y="3127223"/>
            <a:chExt cx="12192000" cy="3747734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409615" y="3127223"/>
              <a:ext cx="4782385" cy="3747734"/>
            </a:xfrm>
            <a:prstGeom prst="rect">
              <a:avLst/>
            </a:prstGeom>
          </p:spPr>
        </p:pic>
        <p:sp>
          <p:nvSpPr>
            <p:cNvPr id="10" name="矩形 1"/>
            <p:cNvSpPr/>
            <p:nvPr/>
          </p:nvSpPr>
          <p:spPr>
            <a:xfrm>
              <a:off x="0" y="6185147"/>
              <a:ext cx="7487725" cy="672852"/>
            </a:xfrm>
            <a:custGeom>
              <a:avLst/>
              <a:gdLst>
                <a:gd name="connsiteX0" fmla="*/ 0 w 8076828"/>
                <a:gd name="connsiteY0" fmla="*/ 0 h 590935"/>
                <a:gd name="connsiteX1" fmla="*/ 8076828 w 8076828"/>
                <a:gd name="connsiteY1" fmla="*/ 0 h 590935"/>
                <a:gd name="connsiteX2" fmla="*/ 8076828 w 8076828"/>
                <a:gd name="connsiteY2" fmla="*/ 590935 h 590935"/>
                <a:gd name="connsiteX3" fmla="*/ 0 w 8076828"/>
                <a:gd name="connsiteY3" fmla="*/ 590935 h 590935"/>
                <a:gd name="connsiteX4" fmla="*/ 0 w 8076828"/>
                <a:gd name="connsiteY4" fmla="*/ 0 h 590935"/>
                <a:gd name="connsiteX0-1" fmla="*/ 0 w 8076828"/>
                <a:gd name="connsiteY0-2" fmla="*/ 0 h 590935"/>
                <a:gd name="connsiteX1-3" fmla="*/ 4222750 w 8076828"/>
                <a:gd name="connsiteY1-4" fmla="*/ 385 h 590935"/>
                <a:gd name="connsiteX2-5" fmla="*/ 8076828 w 8076828"/>
                <a:gd name="connsiteY2-6" fmla="*/ 0 h 590935"/>
                <a:gd name="connsiteX3-7" fmla="*/ 8076828 w 8076828"/>
                <a:gd name="connsiteY3-8" fmla="*/ 590935 h 590935"/>
                <a:gd name="connsiteX4-9" fmla="*/ 0 w 8076828"/>
                <a:gd name="connsiteY4-10" fmla="*/ 590935 h 590935"/>
                <a:gd name="connsiteX5" fmla="*/ 0 w 8076828"/>
                <a:gd name="connsiteY5" fmla="*/ 0 h 590935"/>
                <a:gd name="connsiteX0-11" fmla="*/ 0 w 8076828"/>
                <a:gd name="connsiteY0-12" fmla="*/ 75815 h 666750"/>
                <a:gd name="connsiteX1-13" fmla="*/ 4197350 w 8076828"/>
                <a:gd name="connsiteY1-14" fmla="*/ 0 h 666750"/>
                <a:gd name="connsiteX2-15" fmla="*/ 8076828 w 8076828"/>
                <a:gd name="connsiteY2-16" fmla="*/ 75815 h 666750"/>
                <a:gd name="connsiteX3-17" fmla="*/ 8076828 w 8076828"/>
                <a:gd name="connsiteY3-18" fmla="*/ 666750 h 666750"/>
                <a:gd name="connsiteX4-19" fmla="*/ 0 w 8076828"/>
                <a:gd name="connsiteY4-20" fmla="*/ 666750 h 666750"/>
                <a:gd name="connsiteX5-21" fmla="*/ 0 w 8076828"/>
                <a:gd name="connsiteY5-22" fmla="*/ 75815 h 666750"/>
                <a:gd name="connsiteX0-23" fmla="*/ 0 w 8076828"/>
                <a:gd name="connsiteY0-24" fmla="*/ 81146 h 672081"/>
                <a:gd name="connsiteX1-25" fmla="*/ 4197350 w 8076828"/>
                <a:gd name="connsiteY1-26" fmla="*/ 5331 h 672081"/>
                <a:gd name="connsiteX2-27" fmla="*/ 8076828 w 8076828"/>
                <a:gd name="connsiteY2-28" fmla="*/ 81146 h 672081"/>
                <a:gd name="connsiteX3-29" fmla="*/ 8076828 w 8076828"/>
                <a:gd name="connsiteY3-30" fmla="*/ 672081 h 672081"/>
                <a:gd name="connsiteX4-31" fmla="*/ 0 w 8076828"/>
                <a:gd name="connsiteY4-32" fmla="*/ 672081 h 672081"/>
                <a:gd name="connsiteX5-33" fmla="*/ 0 w 8076828"/>
                <a:gd name="connsiteY5-34" fmla="*/ 81146 h 672081"/>
                <a:gd name="connsiteX0-35" fmla="*/ 0 w 8076828"/>
                <a:gd name="connsiteY0-36" fmla="*/ 97083 h 688018"/>
                <a:gd name="connsiteX1-37" fmla="*/ 2157274 w 8076828"/>
                <a:gd name="connsiteY1-38" fmla="*/ 0 h 688018"/>
                <a:gd name="connsiteX2-39" fmla="*/ 4197350 w 8076828"/>
                <a:gd name="connsiteY2-40" fmla="*/ 21268 h 688018"/>
                <a:gd name="connsiteX3-41" fmla="*/ 8076828 w 8076828"/>
                <a:gd name="connsiteY3-42" fmla="*/ 97083 h 688018"/>
                <a:gd name="connsiteX4-43" fmla="*/ 8076828 w 8076828"/>
                <a:gd name="connsiteY4-44" fmla="*/ 688018 h 688018"/>
                <a:gd name="connsiteX5-45" fmla="*/ 0 w 8076828"/>
                <a:gd name="connsiteY5-46" fmla="*/ 688018 h 688018"/>
                <a:gd name="connsiteX6" fmla="*/ 0 w 8076828"/>
                <a:gd name="connsiteY6" fmla="*/ 97083 h 688018"/>
                <a:gd name="connsiteX0-47" fmla="*/ 0 w 8076828"/>
                <a:gd name="connsiteY0-48" fmla="*/ 97083 h 688018"/>
                <a:gd name="connsiteX1-49" fmla="*/ 2157274 w 8076828"/>
                <a:gd name="connsiteY1-50" fmla="*/ 0 h 688018"/>
                <a:gd name="connsiteX2-51" fmla="*/ 4197350 w 8076828"/>
                <a:gd name="connsiteY2-52" fmla="*/ 21268 h 688018"/>
                <a:gd name="connsiteX3-53" fmla="*/ 6391922 w 8076828"/>
                <a:gd name="connsiteY3-54" fmla="*/ 53266 h 688018"/>
                <a:gd name="connsiteX4-55" fmla="*/ 8076828 w 8076828"/>
                <a:gd name="connsiteY4-56" fmla="*/ 97083 h 688018"/>
                <a:gd name="connsiteX5-57" fmla="*/ 8076828 w 8076828"/>
                <a:gd name="connsiteY5-58" fmla="*/ 688018 h 688018"/>
                <a:gd name="connsiteX6-59" fmla="*/ 0 w 8076828"/>
                <a:gd name="connsiteY6-60" fmla="*/ 688018 h 688018"/>
                <a:gd name="connsiteX7" fmla="*/ 0 w 8076828"/>
                <a:gd name="connsiteY7" fmla="*/ 97083 h 688018"/>
                <a:gd name="connsiteX0-61" fmla="*/ 0 w 8076828"/>
                <a:gd name="connsiteY0-62" fmla="*/ 75815 h 666750"/>
                <a:gd name="connsiteX1-63" fmla="*/ 2166799 w 8076828"/>
                <a:gd name="connsiteY1-64" fmla="*/ 16832 h 666750"/>
                <a:gd name="connsiteX2-65" fmla="*/ 4197350 w 8076828"/>
                <a:gd name="connsiteY2-66" fmla="*/ 0 h 666750"/>
                <a:gd name="connsiteX3-67" fmla="*/ 6391922 w 8076828"/>
                <a:gd name="connsiteY3-68" fmla="*/ 31998 h 666750"/>
                <a:gd name="connsiteX4-69" fmla="*/ 8076828 w 8076828"/>
                <a:gd name="connsiteY4-70" fmla="*/ 75815 h 666750"/>
                <a:gd name="connsiteX5-71" fmla="*/ 8076828 w 8076828"/>
                <a:gd name="connsiteY5-72" fmla="*/ 666750 h 666750"/>
                <a:gd name="connsiteX6-73" fmla="*/ 0 w 8076828"/>
                <a:gd name="connsiteY6-74" fmla="*/ 666750 h 666750"/>
                <a:gd name="connsiteX7-75" fmla="*/ 0 w 8076828"/>
                <a:gd name="connsiteY7-76" fmla="*/ 75815 h 666750"/>
                <a:gd name="connsiteX0-77" fmla="*/ 0 w 8076828"/>
                <a:gd name="connsiteY0-78" fmla="*/ 123440 h 714375"/>
                <a:gd name="connsiteX1-79" fmla="*/ 2166799 w 8076828"/>
                <a:gd name="connsiteY1-80" fmla="*/ 64457 h 714375"/>
                <a:gd name="connsiteX2-81" fmla="*/ 4102100 w 8076828"/>
                <a:gd name="connsiteY2-82" fmla="*/ 0 h 714375"/>
                <a:gd name="connsiteX3-83" fmla="*/ 6391922 w 8076828"/>
                <a:gd name="connsiteY3-84" fmla="*/ 79623 h 714375"/>
                <a:gd name="connsiteX4-85" fmla="*/ 8076828 w 8076828"/>
                <a:gd name="connsiteY4-86" fmla="*/ 123440 h 714375"/>
                <a:gd name="connsiteX5-87" fmla="*/ 8076828 w 8076828"/>
                <a:gd name="connsiteY5-88" fmla="*/ 714375 h 714375"/>
                <a:gd name="connsiteX6-89" fmla="*/ 0 w 8076828"/>
                <a:gd name="connsiteY6-90" fmla="*/ 714375 h 714375"/>
                <a:gd name="connsiteX7-91" fmla="*/ 0 w 8076828"/>
                <a:gd name="connsiteY7-92" fmla="*/ 123440 h 714375"/>
                <a:gd name="connsiteX0-93" fmla="*/ 0 w 8076828"/>
                <a:gd name="connsiteY0-94" fmla="*/ 123440 h 714375"/>
                <a:gd name="connsiteX1-95" fmla="*/ 2252524 w 8076828"/>
                <a:gd name="connsiteY1-96" fmla="*/ 245432 h 714375"/>
                <a:gd name="connsiteX2-97" fmla="*/ 4102100 w 8076828"/>
                <a:gd name="connsiteY2-98" fmla="*/ 0 h 714375"/>
                <a:gd name="connsiteX3-99" fmla="*/ 6391922 w 8076828"/>
                <a:gd name="connsiteY3-100" fmla="*/ 79623 h 714375"/>
                <a:gd name="connsiteX4-101" fmla="*/ 8076828 w 8076828"/>
                <a:gd name="connsiteY4-102" fmla="*/ 123440 h 714375"/>
                <a:gd name="connsiteX5-103" fmla="*/ 8076828 w 8076828"/>
                <a:gd name="connsiteY5-104" fmla="*/ 714375 h 714375"/>
                <a:gd name="connsiteX6-105" fmla="*/ 0 w 8076828"/>
                <a:gd name="connsiteY6-106" fmla="*/ 714375 h 714375"/>
                <a:gd name="connsiteX7-107" fmla="*/ 0 w 8076828"/>
                <a:gd name="connsiteY7-108" fmla="*/ 123440 h 714375"/>
                <a:gd name="connsiteX0-109" fmla="*/ 0 w 8076828"/>
                <a:gd name="connsiteY0-110" fmla="*/ 43817 h 634752"/>
                <a:gd name="connsiteX1-111" fmla="*/ 2252524 w 8076828"/>
                <a:gd name="connsiteY1-112" fmla="*/ 165809 h 634752"/>
                <a:gd name="connsiteX2-113" fmla="*/ 4064000 w 8076828"/>
                <a:gd name="connsiteY2-114" fmla="*/ 25152 h 634752"/>
                <a:gd name="connsiteX3-115" fmla="*/ 6391922 w 8076828"/>
                <a:gd name="connsiteY3-116" fmla="*/ 0 h 634752"/>
                <a:gd name="connsiteX4-117" fmla="*/ 8076828 w 8076828"/>
                <a:gd name="connsiteY4-118" fmla="*/ 43817 h 634752"/>
                <a:gd name="connsiteX5-119" fmla="*/ 8076828 w 8076828"/>
                <a:gd name="connsiteY5-120" fmla="*/ 634752 h 634752"/>
                <a:gd name="connsiteX6-121" fmla="*/ 0 w 8076828"/>
                <a:gd name="connsiteY6-122" fmla="*/ 634752 h 634752"/>
                <a:gd name="connsiteX7-123" fmla="*/ 0 w 8076828"/>
                <a:gd name="connsiteY7-124" fmla="*/ 43817 h 634752"/>
                <a:gd name="connsiteX0-125" fmla="*/ 0 w 8076828"/>
                <a:gd name="connsiteY0-126" fmla="*/ 81917 h 672852"/>
                <a:gd name="connsiteX1-127" fmla="*/ 2252524 w 8076828"/>
                <a:gd name="connsiteY1-128" fmla="*/ 203909 h 672852"/>
                <a:gd name="connsiteX2-129" fmla="*/ 4064000 w 8076828"/>
                <a:gd name="connsiteY2-130" fmla="*/ 63252 h 672852"/>
                <a:gd name="connsiteX3-131" fmla="*/ 6439547 w 8076828"/>
                <a:gd name="connsiteY3-132" fmla="*/ 0 h 672852"/>
                <a:gd name="connsiteX4-133" fmla="*/ 8076828 w 8076828"/>
                <a:gd name="connsiteY4-134" fmla="*/ 81917 h 672852"/>
                <a:gd name="connsiteX5-135" fmla="*/ 8076828 w 8076828"/>
                <a:gd name="connsiteY5-136" fmla="*/ 672852 h 672852"/>
                <a:gd name="connsiteX6-137" fmla="*/ 0 w 8076828"/>
                <a:gd name="connsiteY6-138" fmla="*/ 672852 h 672852"/>
                <a:gd name="connsiteX7-139" fmla="*/ 0 w 8076828"/>
                <a:gd name="connsiteY7-140" fmla="*/ 81917 h 67285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  <a:cxn ang="0">
                  <a:pos x="connsiteX6-59" y="connsiteY6-60"/>
                </a:cxn>
                <a:cxn ang="0">
                  <a:pos x="connsiteX7-75" y="connsiteY7-76"/>
                </a:cxn>
              </a:cxnLst>
              <a:rect l="l" t="t" r="r" b="b"/>
              <a:pathLst>
                <a:path w="8076828" h="672852">
                  <a:moveTo>
                    <a:pt x="0" y="81917"/>
                  </a:moveTo>
                  <a:cubicBezTo>
                    <a:pt x="359546" y="-32753"/>
                    <a:pt x="1552966" y="216545"/>
                    <a:pt x="2252524" y="203909"/>
                  </a:cubicBezTo>
                  <a:cubicBezTo>
                    <a:pt x="2869049" y="122098"/>
                    <a:pt x="3366163" y="97237"/>
                    <a:pt x="4064000" y="63252"/>
                  </a:cubicBezTo>
                  <a:cubicBezTo>
                    <a:pt x="4761837" y="29267"/>
                    <a:pt x="5647698" y="21084"/>
                    <a:pt x="6439547" y="0"/>
                  </a:cubicBezTo>
                  <a:lnTo>
                    <a:pt x="8076828" y="81917"/>
                  </a:lnTo>
                  <a:lnTo>
                    <a:pt x="8076828" y="672852"/>
                  </a:lnTo>
                  <a:lnTo>
                    <a:pt x="0" y="672852"/>
                  </a:lnTo>
                  <a:lnTo>
                    <a:pt x="0" y="81917"/>
                  </a:lnTo>
                  <a:close/>
                </a:path>
              </a:pathLst>
            </a:custGeom>
            <a:solidFill>
              <a:srgbClr val="6FBA2A"/>
            </a:solidFill>
            <a:ln>
              <a:solidFill>
                <a:srgbClr val="6FBA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 rotWithShape="1">
            <a:blip r:embed="rId3" cstate="email"/>
            <a:srcRect/>
            <a:stretch>
              <a:fillRect/>
            </a:stretch>
          </p:blipFill>
          <p:spPr>
            <a:xfrm>
              <a:off x="165187" y="5199725"/>
              <a:ext cx="1608443" cy="1582074"/>
            </a:xfrm>
            <a:custGeom>
              <a:avLst/>
              <a:gdLst>
                <a:gd name="connsiteX0" fmla="*/ 0 w 2324101"/>
                <a:gd name="connsiteY0" fmla="*/ 0 h 2286000"/>
                <a:gd name="connsiteX1" fmla="*/ 2324101 w 2324101"/>
                <a:gd name="connsiteY1" fmla="*/ 0 h 2286000"/>
                <a:gd name="connsiteX2" fmla="*/ 2324101 w 2324101"/>
                <a:gd name="connsiteY2" fmla="*/ 1092835 h 2286000"/>
                <a:gd name="connsiteX3" fmla="*/ 1828801 w 2324101"/>
                <a:gd name="connsiteY3" fmla="*/ 1117600 h 2286000"/>
                <a:gd name="connsiteX4" fmla="*/ 1168401 w 2324101"/>
                <a:gd name="connsiteY4" fmla="*/ 2108200 h 2286000"/>
                <a:gd name="connsiteX5" fmla="*/ 1200314 w 2324101"/>
                <a:gd name="connsiteY5" fmla="*/ 2286000 h 2286000"/>
                <a:gd name="connsiteX6" fmla="*/ 0 w 2324101"/>
                <a:gd name="connsiteY6" fmla="*/ 228600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4101" h="2286000">
                  <a:moveTo>
                    <a:pt x="0" y="0"/>
                  </a:moveTo>
                  <a:lnTo>
                    <a:pt x="2324101" y="0"/>
                  </a:lnTo>
                  <a:lnTo>
                    <a:pt x="2324101" y="1092835"/>
                  </a:lnTo>
                  <a:lnTo>
                    <a:pt x="1828801" y="1117600"/>
                  </a:lnTo>
                  <a:lnTo>
                    <a:pt x="1168401" y="2108200"/>
                  </a:lnTo>
                  <a:lnTo>
                    <a:pt x="1200314" y="2286000"/>
                  </a:lnTo>
                  <a:lnTo>
                    <a:pt x="0" y="2286000"/>
                  </a:lnTo>
                  <a:close/>
                </a:path>
              </a:pathLst>
            </a:cu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 rotWithShape="1">
            <a:blip r:embed="rId4" cstate="email"/>
            <a:srcRect/>
            <a:stretch>
              <a:fillRect/>
            </a:stretch>
          </p:blipFill>
          <p:spPr>
            <a:xfrm>
              <a:off x="605711" y="5671127"/>
              <a:ext cx="1167919" cy="1148772"/>
            </a:xfrm>
            <a:custGeom>
              <a:avLst/>
              <a:gdLst>
                <a:gd name="connsiteX0" fmla="*/ 0 w 2324101"/>
                <a:gd name="connsiteY0" fmla="*/ 0 h 2286000"/>
                <a:gd name="connsiteX1" fmla="*/ 2324101 w 2324101"/>
                <a:gd name="connsiteY1" fmla="*/ 0 h 2286000"/>
                <a:gd name="connsiteX2" fmla="*/ 2324101 w 2324101"/>
                <a:gd name="connsiteY2" fmla="*/ 1092835 h 2286000"/>
                <a:gd name="connsiteX3" fmla="*/ 1828801 w 2324101"/>
                <a:gd name="connsiteY3" fmla="*/ 1117600 h 2286000"/>
                <a:gd name="connsiteX4" fmla="*/ 1168401 w 2324101"/>
                <a:gd name="connsiteY4" fmla="*/ 2108200 h 2286000"/>
                <a:gd name="connsiteX5" fmla="*/ 1200314 w 2324101"/>
                <a:gd name="connsiteY5" fmla="*/ 2286000 h 2286000"/>
                <a:gd name="connsiteX6" fmla="*/ 0 w 2324101"/>
                <a:gd name="connsiteY6" fmla="*/ 228600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4101" h="2286000">
                  <a:moveTo>
                    <a:pt x="0" y="0"/>
                  </a:moveTo>
                  <a:lnTo>
                    <a:pt x="2324101" y="0"/>
                  </a:lnTo>
                  <a:lnTo>
                    <a:pt x="2324101" y="1092835"/>
                  </a:lnTo>
                  <a:lnTo>
                    <a:pt x="1828801" y="1117600"/>
                  </a:lnTo>
                  <a:lnTo>
                    <a:pt x="1168401" y="2108200"/>
                  </a:lnTo>
                  <a:lnTo>
                    <a:pt x="1200314" y="2286000"/>
                  </a:lnTo>
                  <a:lnTo>
                    <a:pt x="0" y="2286000"/>
                  </a:lnTo>
                  <a:close/>
                </a:path>
              </a:pathLst>
            </a:custGeom>
          </p:spPr>
        </p:pic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526540" y="815340"/>
            <a:ext cx="7295515" cy="38322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like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喜欢 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don't like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不喜欢 （表否定）</a:t>
            </a:r>
            <a:endParaRPr lang="zh-CN" altLang="en-US" sz="2800" b="1"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60000"/>
              </a:lnSpc>
            </a:pPr>
            <a:r>
              <a:rPr lang="zh-CN" altLang="en-US" sz="28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          例：</a:t>
            </a:r>
            <a:r>
              <a:rPr lang="en-US" altLang="zh-CN" sz="32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I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like </a:t>
            </a:r>
            <a:r>
              <a:rPr lang="en-US" altLang="zh-CN" sz="32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ice cream.    </a:t>
            </a:r>
            <a:endParaRPr lang="en-US" altLang="zh-CN" sz="2800" b="1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>
              <a:lnSpc>
                <a:spcPct val="160000"/>
              </a:lnSpc>
            </a:pPr>
            <a:r>
              <a:rPr lang="en-US" altLang="zh-CN" sz="28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                   </a:t>
            </a:r>
            <a:r>
              <a:rPr lang="zh-CN" altLang="en-US" sz="28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我喜欢冰激凌</a:t>
            </a:r>
            <a:endParaRPr lang="zh-CN" altLang="en-US" sz="2800" b="1"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60000"/>
              </a:lnSpc>
            </a:pPr>
            <a:r>
              <a:rPr lang="zh-CN" altLang="en-US" sz="28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        </a:t>
            </a:r>
            <a:r>
              <a:rPr lang="zh-CN" altLang="en-US" sz="32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       </a:t>
            </a:r>
            <a:r>
              <a:rPr lang="en-US" altLang="zh-CN" sz="32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I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don't like </a:t>
            </a:r>
            <a:r>
              <a:rPr lang="en-US" altLang="zh-CN" sz="32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watch TV.   </a:t>
            </a:r>
            <a:endParaRPr lang="en-US" altLang="zh-CN" sz="2800" b="1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>
              <a:lnSpc>
                <a:spcPct val="160000"/>
              </a:lnSpc>
            </a:pPr>
            <a:r>
              <a:rPr lang="en-US" altLang="zh-CN" sz="28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                   </a:t>
            </a:r>
            <a:r>
              <a:rPr lang="zh-CN" altLang="en-US" sz="28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我不喜欢看电视</a:t>
            </a:r>
            <a:endParaRPr lang="zh-CN" altLang="en-US" sz="2800" b="1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-78740" y="4096112"/>
            <a:ext cx="9144000" cy="2810801"/>
            <a:chOff x="0" y="3127223"/>
            <a:chExt cx="12192000" cy="3747734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7409615" y="3127223"/>
              <a:ext cx="4782385" cy="3747734"/>
            </a:xfrm>
            <a:prstGeom prst="rect">
              <a:avLst/>
            </a:prstGeom>
          </p:spPr>
        </p:pic>
        <p:sp>
          <p:nvSpPr>
            <p:cNvPr id="10" name="矩形 1"/>
            <p:cNvSpPr/>
            <p:nvPr/>
          </p:nvSpPr>
          <p:spPr>
            <a:xfrm>
              <a:off x="0" y="6185147"/>
              <a:ext cx="7487725" cy="672852"/>
            </a:xfrm>
            <a:custGeom>
              <a:avLst/>
              <a:gdLst>
                <a:gd name="connsiteX0" fmla="*/ 0 w 8076828"/>
                <a:gd name="connsiteY0" fmla="*/ 0 h 590935"/>
                <a:gd name="connsiteX1" fmla="*/ 8076828 w 8076828"/>
                <a:gd name="connsiteY1" fmla="*/ 0 h 590935"/>
                <a:gd name="connsiteX2" fmla="*/ 8076828 w 8076828"/>
                <a:gd name="connsiteY2" fmla="*/ 590935 h 590935"/>
                <a:gd name="connsiteX3" fmla="*/ 0 w 8076828"/>
                <a:gd name="connsiteY3" fmla="*/ 590935 h 590935"/>
                <a:gd name="connsiteX4" fmla="*/ 0 w 8076828"/>
                <a:gd name="connsiteY4" fmla="*/ 0 h 590935"/>
                <a:gd name="connsiteX0-1" fmla="*/ 0 w 8076828"/>
                <a:gd name="connsiteY0-2" fmla="*/ 0 h 590935"/>
                <a:gd name="connsiteX1-3" fmla="*/ 4222750 w 8076828"/>
                <a:gd name="connsiteY1-4" fmla="*/ 385 h 590935"/>
                <a:gd name="connsiteX2-5" fmla="*/ 8076828 w 8076828"/>
                <a:gd name="connsiteY2-6" fmla="*/ 0 h 590935"/>
                <a:gd name="connsiteX3-7" fmla="*/ 8076828 w 8076828"/>
                <a:gd name="connsiteY3-8" fmla="*/ 590935 h 590935"/>
                <a:gd name="connsiteX4-9" fmla="*/ 0 w 8076828"/>
                <a:gd name="connsiteY4-10" fmla="*/ 590935 h 590935"/>
                <a:gd name="connsiteX5" fmla="*/ 0 w 8076828"/>
                <a:gd name="connsiteY5" fmla="*/ 0 h 590935"/>
                <a:gd name="connsiteX0-11" fmla="*/ 0 w 8076828"/>
                <a:gd name="connsiteY0-12" fmla="*/ 75815 h 666750"/>
                <a:gd name="connsiteX1-13" fmla="*/ 4197350 w 8076828"/>
                <a:gd name="connsiteY1-14" fmla="*/ 0 h 666750"/>
                <a:gd name="connsiteX2-15" fmla="*/ 8076828 w 8076828"/>
                <a:gd name="connsiteY2-16" fmla="*/ 75815 h 666750"/>
                <a:gd name="connsiteX3-17" fmla="*/ 8076828 w 8076828"/>
                <a:gd name="connsiteY3-18" fmla="*/ 666750 h 666750"/>
                <a:gd name="connsiteX4-19" fmla="*/ 0 w 8076828"/>
                <a:gd name="connsiteY4-20" fmla="*/ 666750 h 666750"/>
                <a:gd name="connsiteX5-21" fmla="*/ 0 w 8076828"/>
                <a:gd name="connsiteY5-22" fmla="*/ 75815 h 666750"/>
                <a:gd name="connsiteX0-23" fmla="*/ 0 w 8076828"/>
                <a:gd name="connsiteY0-24" fmla="*/ 81146 h 672081"/>
                <a:gd name="connsiteX1-25" fmla="*/ 4197350 w 8076828"/>
                <a:gd name="connsiteY1-26" fmla="*/ 5331 h 672081"/>
                <a:gd name="connsiteX2-27" fmla="*/ 8076828 w 8076828"/>
                <a:gd name="connsiteY2-28" fmla="*/ 81146 h 672081"/>
                <a:gd name="connsiteX3-29" fmla="*/ 8076828 w 8076828"/>
                <a:gd name="connsiteY3-30" fmla="*/ 672081 h 672081"/>
                <a:gd name="connsiteX4-31" fmla="*/ 0 w 8076828"/>
                <a:gd name="connsiteY4-32" fmla="*/ 672081 h 672081"/>
                <a:gd name="connsiteX5-33" fmla="*/ 0 w 8076828"/>
                <a:gd name="connsiteY5-34" fmla="*/ 81146 h 672081"/>
                <a:gd name="connsiteX0-35" fmla="*/ 0 w 8076828"/>
                <a:gd name="connsiteY0-36" fmla="*/ 97083 h 688018"/>
                <a:gd name="connsiteX1-37" fmla="*/ 2157274 w 8076828"/>
                <a:gd name="connsiteY1-38" fmla="*/ 0 h 688018"/>
                <a:gd name="connsiteX2-39" fmla="*/ 4197350 w 8076828"/>
                <a:gd name="connsiteY2-40" fmla="*/ 21268 h 688018"/>
                <a:gd name="connsiteX3-41" fmla="*/ 8076828 w 8076828"/>
                <a:gd name="connsiteY3-42" fmla="*/ 97083 h 688018"/>
                <a:gd name="connsiteX4-43" fmla="*/ 8076828 w 8076828"/>
                <a:gd name="connsiteY4-44" fmla="*/ 688018 h 688018"/>
                <a:gd name="connsiteX5-45" fmla="*/ 0 w 8076828"/>
                <a:gd name="connsiteY5-46" fmla="*/ 688018 h 688018"/>
                <a:gd name="connsiteX6" fmla="*/ 0 w 8076828"/>
                <a:gd name="connsiteY6" fmla="*/ 97083 h 688018"/>
                <a:gd name="connsiteX0-47" fmla="*/ 0 w 8076828"/>
                <a:gd name="connsiteY0-48" fmla="*/ 97083 h 688018"/>
                <a:gd name="connsiteX1-49" fmla="*/ 2157274 w 8076828"/>
                <a:gd name="connsiteY1-50" fmla="*/ 0 h 688018"/>
                <a:gd name="connsiteX2-51" fmla="*/ 4197350 w 8076828"/>
                <a:gd name="connsiteY2-52" fmla="*/ 21268 h 688018"/>
                <a:gd name="connsiteX3-53" fmla="*/ 6391922 w 8076828"/>
                <a:gd name="connsiteY3-54" fmla="*/ 53266 h 688018"/>
                <a:gd name="connsiteX4-55" fmla="*/ 8076828 w 8076828"/>
                <a:gd name="connsiteY4-56" fmla="*/ 97083 h 688018"/>
                <a:gd name="connsiteX5-57" fmla="*/ 8076828 w 8076828"/>
                <a:gd name="connsiteY5-58" fmla="*/ 688018 h 688018"/>
                <a:gd name="connsiteX6-59" fmla="*/ 0 w 8076828"/>
                <a:gd name="connsiteY6-60" fmla="*/ 688018 h 688018"/>
                <a:gd name="connsiteX7" fmla="*/ 0 w 8076828"/>
                <a:gd name="connsiteY7" fmla="*/ 97083 h 688018"/>
                <a:gd name="connsiteX0-61" fmla="*/ 0 w 8076828"/>
                <a:gd name="connsiteY0-62" fmla="*/ 75815 h 666750"/>
                <a:gd name="connsiteX1-63" fmla="*/ 2166799 w 8076828"/>
                <a:gd name="connsiteY1-64" fmla="*/ 16832 h 666750"/>
                <a:gd name="connsiteX2-65" fmla="*/ 4197350 w 8076828"/>
                <a:gd name="connsiteY2-66" fmla="*/ 0 h 666750"/>
                <a:gd name="connsiteX3-67" fmla="*/ 6391922 w 8076828"/>
                <a:gd name="connsiteY3-68" fmla="*/ 31998 h 666750"/>
                <a:gd name="connsiteX4-69" fmla="*/ 8076828 w 8076828"/>
                <a:gd name="connsiteY4-70" fmla="*/ 75815 h 666750"/>
                <a:gd name="connsiteX5-71" fmla="*/ 8076828 w 8076828"/>
                <a:gd name="connsiteY5-72" fmla="*/ 666750 h 666750"/>
                <a:gd name="connsiteX6-73" fmla="*/ 0 w 8076828"/>
                <a:gd name="connsiteY6-74" fmla="*/ 666750 h 666750"/>
                <a:gd name="connsiteX7-75" fmla="*/ 0 w 8076828"/>
                <a:gd name="connsiteY7-76" fmla="*/ 75815 h 666750"/>
                <a:gd name="connsiteX0-77" fmla="*/ 0 w 8076828"/>
                <a:gd name="connsiteY0-78" fmla="*/ 123440 h 714375"/>
                <a:gd name="connsiteX1-79" fmla="*/ 2166799 w 8076828"/>
                <a:gd name="connsiteY1-80" fmla="*/ 64457 h 714375"/>
                <a:gd name="connsiteX2-81" fmla="*/ 4102100 w 8076828"/>
                <a:gd name="connsiteY2-82" fmla="*/ 0 h 714375"/>
                <a:gd name="connsiteX3-83" fmla="*/ 6391922 w 8076828"/>
                <a:gd name="connsiteY3-84" fmla="*/ 79623 h 714375"/>
                <a:gd name="connsiteX4-85" fmla="*/ 8076828 w 8076828"/>
                <a:gd name="connsiteY4-86" fmla="*/ 123440 h 714375"/>
                <a:gd name="connsiteX5-87" fmla="*/ 8076828 w 8076828"/>
                <a:gd name="connsiteY5-88" fmla="*/ 714375 h 714375"/>
                <a:gd name="connsiteX6-89" fmla="*/ 0 w 8076828"/>
                <a:gd name="connsiteY6-90" fmla="*/ 714375 h 714375"/>
                <a:gd name="connsiteX7-91" fmla="*/ 0 w 8076828"/>
                <a:gd name="connsiteY7-92" fmla="*/ 123440 h 714375"/>
                <a:gd name="connsiteX0-93" fmla="*/ 0 w 8076828"/>
                <a:gd name="connsiteY0-94" fmla="*/ 123440 h 714375"/>
                <a:gd name="connsiteX1-95" fmla="*/ 2252524 w 8076828"/>
                <a:gd name="connsiteY1-96" fmla="*/ 245432 h 714375"/>
                <a:gd name="connsiteX2-97" fmla="*/ 4102100 w 8076828"/>
                <a:gd name="connsiteY2-98" fmla="*/ 0 h 714375"/>
                <a:gd name="connsiteX3-99" fmla="*/ 6391922 w 8076828"/>
                <a:gd name="connsiteY3-100" fmla="*/ 79623 h 714375"/>
                <a:gd name="connsiteX4-101" fmla="*/ 8076828 w 8076828"/>
                <a:gd name="connsiteY4-102" fmla="*/ 123440 h 714375"/>
                <a:gd name="connsiteX5-103" fmla="*/ 8076828 w 8076828"/>
                <a:gd name="connsiteY5-104" fmla="*/ 714375 h 714375"/>
                <a:gd name="connsiteX6-105" fmla="*/ 0 w 8076828"/>
                <a:gd name="connsiteY6-106" fmla="*/ 714375 h 714375"/>
                <a:gd name="connsiteX7-107" fmla="*/ 0 w 8076828"/>
                <a:gd name="connsiteY7-108" fmla="*/ 123440 h 714375"/>
                <a:gd name="connsiteX0-109" fmla="*/ 0 w 8076828"/>
                <a:gd name="connsiteY0-110" fmla="*/ 43817 h 634752"/>
                <a:gd name="connsiteX1-111" fmla="*/ 2252524 w 8076828"/>
                <a:gd name="connsiteY1-112" fmla="*/ 165809 h 634752"/>
                <a:gd name="connsiteX2-113" fmla="*/ 4064000 w 8076828"/>
                <a:gd name="connsiteY2-114" fmla="*/ 25152 h 634752"/>
                <a:gd name="connsiteX3-115" fmla="*/ 6391922 w 8076828"/>
                <a:gd name="connsiteY3-116" fmla="*/ 0 h 634752"/>
                <a:gd name="connsiteX4-117" fmla="*/ 8076828 w 8076828"/>
                <a:gd name="connsiteY4-118" fmla="*/ 43817 h 634752"/>
                <a:gd name="connsiteX5-119" fmla="*/ 8076828 w 8076828"/>
                <a:gd name="connsiteY5-120" fmla="*/ 634752 h 634752"/>
                <a:gd name="connsiteX6-121" fmla="*/ 0 w 8076828"/>
                <a:gd name="connsiteY6-122" fmla="*/ 634752 h 634752"/>
                <a:gd name="connsiteX7-123" fmla="*/ 0 w 8076828"/>
                <a:gd name="connsiteY7-124" fmla="*/ 43817 h 634752"/>
                <a:gd name="connsiteX0-125" fmla="*/ 0 w 8076828"/>
                <a:gd name="connsiteY0-126" fmla="*/ 81917 h 672852"/>
                <a:gd name="connsiteX1-127" fmla="*/ 2252524 w 8076828"/>
                <a:gd name="connsiteY1-128" fmla="*/ 203909 h 672852"/>
                <a:gd name="connsiteX2-129" fmla="*/ 4064000 w 8076828"/>
                <a:gd name="connsiteY2-130" fmla="*/ 63252 h 672852"/>
                <a:gd name="connsiteX3-131" fmla="*/ 6439547 w 8076828"/>
                <a:gd name="connsiteY3-132" fmla="*/ 0 h 672852"/>
                <a:gd name="connsiteX4-133" fmla="*/ 8076828 w 8076828"/>
                <a:gd name="connsiteY4-134" fmla="*/ 81917 h 672852"/>
                <a:gd name="connsiteX5-135" fmla="*/ 8076828 w 8076828"/>
                <a:gd name="connsiteY5-136" fmla="*/ 672852 h 672852"/>
                <a:gd name="connsiteX6-137" fmla="*/ 0 w 8076828"/>
                <a:gd name="connsiteY6-138" fmla="*/ 672852 h 672852"/>
                <a:gd name="connsiteX7-139" fmla="*/ 0 w 8076828"/>
                <a:gd name="connsiteY7-140" fmla="*/ 81917 h 67285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  <a:cxn ang="0">
                  <a:pos x="connsiteX6-59" y="connsiteY6-60"/>
                </a:cxn>
                <a:cxn ang="0">
                  <a:pos x="connsiteX7-75" y="connsiteY7-76"/>
                </a:cxn>
              </a:cxnLst>
              <a:rect l="l" t="t" r="r" b="b"/>
              <a:pathLst>
                <a:path w="8076828" h="672852">
                  <a:moveTo>
                    <a:pt x="0" y="81917"/>
                  </a:moveTo>
                  <a:cubicBezTo>
                    <a:pt x="359546" y="-32753"/>
                    <a:pt x="1552966" y="216545"/>
                    <a:pt x="2252524" y="203909"/>
                  </a:cubicBezTo>
                  <a:cubicBezTo>
                    <a:pt x="2869049" y="122098"/>
                    <a:pt x="3366163" y="97237"/>
                    <a:pt x="4064000" y="63252"/>
                  </a:cubicBezTo>
                  <a:cubicBezTo>
                    <a:pt x="4761837" y="29267"/>
                    <a:pt x="5647698" y="21084"/>
                    <a:pt x="6439547" y="0"/>
                  </a:cubicBezTo>
                  <a:lnTo>
                    <a:pt x="8076828" y="81917"/>
                  </a:lnTo>
                  <a:lnTo>
                    <a:pt x="8076828" y="672852"/>
                  </a:lnTo>
                  <a:lnTo>
                    <a:pt x="0" y="672852"/>
                  </a:lnTo>
                  <a:lnTo>
                    <a:pt x="0" y="81917"/>
                  </a:lnTo>
                  <a:close/>
                </a:path>
              </a:pathLst>
            </a:custGeom>
            <a:solidFill>
              <a:srgbClr val="6FBA2A"/>
            </a:solidFill>
            <a:ln>
              <a:solidFill>
                <a:srgbClr val="6FBA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 rotWithShape="1">
            <a:blip r:embed="rId2" cstate="email"/>
            <a:srcRect/>
            <a:stretch>
              <a:fillRect/>
            </a:stretch>
          </p:blipFill>
          <p:spPr>
            <a:xfrm>
              <a:off x="165187" y="5199725"/>
              <a:ext cx="1608443" cy="1582074"/>
            </a:xfrm>
            <a:custGeom>
              <a:avLst/>
              <a:gdLst>
                <a:gd name="connsiteX0" fmla="*/ 0 w 2324101"/>
                <a:gd name="connsiteY0" fmla="*/ 0 h 2286000"/>
                <a:gd name="connsiteX1" fmla="*/ 2324101 w 2324101"/>
                <a:gd name="connsiteY1" fmla="*/ 0 h 2286000"/>
                <a:gd name="connsiteX2" fmla="*/ 2324101 w 2324101"/>
                <a:gd name="connsiteY2" fmla="*/ 1092835 h 2286000"/>
                <a:gd name="connsiteX3" fmla="*/ 1828801 w 2324101"/>
                <a:gd name="connsiteY3" fmla="*/ 1117600 h 2286000"/>
                <a:gd name="connsiteX4" fmla="*/ 1168401 w 2324101"/>
                <a:gd name="connsiteY4" fmla="*/ 2108200 h 2286000"/>
                <a:gd name="connsiteX5" fmla="*/ 1200314 w 2324101"/>
                <a:gd name="connsiteY5" fmla="*/ 2286000 h 2286000"/>
                <a:gd name="connsiteX6" fmla="*/ 0 w 2324101"/>
                <a:gd name="connsiteY6" fmla="*/ 228600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4101" h="2286000">
                  <a:moveTo>
                    <a:pt x="0" y="0"/>
                  </a:moveTo>
                  <a:lnTo>
                    <a:pt x="2324101" y="0"/>
                  </a:lnTo>
                  <a:lnTo>
                    <a:pt x="2324101" y="1092835"/>
                  </a:lnTo>
                  <a:lnTo>
                    <a:pt x="1828801" y="1117600"/>
                  </a:lnTo>
                  <a:lnTo>
                    <a:pt x="1168401" y="2108200"/>
                  </a:lnTo>
                  <a:lnTo>
                    <a:pt x="1200314" y="2286000"/>
                  </a:lnTo>
                  <a:lnTo>
                    <a:pt x="0" y="2286000"/>
                  </a:lnTo>
                  <a:close/>
                </a:path>
              </a:pathLst>
            </a:cu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 rotWithShape="1">
            <a:blip r:embed="rId3" cstate="email"/>
            <a:srcRect/>
            <a:stretch>
              <a:fillRect/>
            </a:stretch>
          </p:blipFill>
          <p:spPr>
            <a:xfrm>
              <a:off x="605711" y="5671127"/>
              <a:ext cx="1167919" cy="1148772"/>
            </a:xfrm>
            <a:custGeom>
              <a:avLst/>
              <a:gdLst>
                <a:gd name="connsiteX0" fmla="*/ 0 w 2324101"/>
                <a:gd name="connsiteY0" fmla="*/ 0 h 2286000"/>
                <a:gd name="connsiteX1" fmla="*/ 2324101 w 2324101"/>
                <a:gd name="connsiteY1" fmla="*/ 0 h 2286000"/>
                <a:gd name="connsiteX2" fmla="*/ 2324101 w 2324101"/>
                <a:gd name="connsiteY2" fmla="*/ 1092835 h 2286000"/>
                <a:gd name="connsiteX3" fmla="*/ 1828801 w 2324101"/>
                <a:gd name="connsiteY3" fmla="*/ 1117600 h 2286000"/>
                <a:gd name="connsiteX4" fmla="*/ 1168401 w 2324101"/>
                <a:gd name="connsiteY4" fmla="*/ 2108200 h 2286000"/>
                <a:gd name="connsiteX5" fmla="*/ 1200314 w 2324101"/>
                <a:gd name="connsiteY5" fmla="*/ 2286000 h 2286000"/>
                <a:gd name="connsiteX6" fmla="*/ 0 w 2324101"/>
                <a:gd name="connsiteY6" fmla="*/ 228600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4101" h="2286000">
                  <a:moveTo>
                    <a:pt x="0" y="0"/>
                  </a:moveTo>
                  <a:lnTo>
                    <a:pt x="2324101" y="0"/>
                  </a:lnTo>
                  <a:lnTo>
                    <a:pt x="2324101" y="1092835"/>
                  </a:lnTo>
                  <a:lnTo>
                    <a:pt x="1828801" y="1117600"/>
                  </a:lnTo>
                  <a:lnTo>
                    <a:pt x="1168401" y="2108200"/>
                  </a:lnTo>
                  <a:lnTo>
                    <a:pt x="1200314" y="2286000"/>
                  </a:lnTo>
                  <a:lnTo>
                    <a:pt x="0" y="2286000"/>
                  </a:lnTo>
                  <a:close/>
                </a:path>
              </a:pathLst>
            </a:custGeom>
          </p:spPr>
        </p:pic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97790" y="2385060"/>
            <a:ext cx="94996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8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sym typeface="+mn-ea"/>
              </a:rPr>
              <a:t>句</a:t>
            </a:r>
            <a:endParaRPr lang="zh-CN" altLang="en-US" sz="4800" b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sym typeface="+mn-ea"/>
            </a:endParaRPr>
          </a:p>
          <a:p>
            <a:r>
              <a:rPr lang="zh-CN" altLang="en-US" sz="48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sym typeface="+mn-ea"/>
              </a:rPr>
              <a:t>型</a:t>
            </a:r>
            <a:endParaRPr lang="zh-CN" altLang="en-US" sz="4800" b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sym typeface="+mn-ea"/>
            </a:endParaRPr>
          </a:p>
        </p:txBody>
      </p:sp>
      <p:sp>
        <p:nvSpPr>
          <p:cNvPr id="9" name="左大括号 8"/>
          <p:cNvSpPr/>
          <p:nvPr/>
        </p:nvSpPr>
        <p:spPr>
          <a:xfrm>
            <a:off x="1124585" y="2575560"/>
            <a:ext cx="154305" cy="91440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-78740" y="4096112"/>
            <a:ext cx="9144000" cy="2810801"/>
            <a:chOff x="0" y="3127223"/>
            <a:chExt cx="12192000" cy="3747734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7409615" y="3127223"/>
              <a:ext cx="4782385" cy="3747734"/>
            </a:xfrm>
            <a:prstGeom prst="rect">
              <a:avLst/>
            </a:prstGeom>
          </p:spPr>
        </p:pic>
        <p:sp>
          <p:nvSpPr>
            <p:cNvPr id="11" name="矩形 1"/>
            <p:cNvSpPr/>
            <p:nvPr/>
          </p:nvSpPr>
          <p:spPr>
            <a:xfrm>
              <a:off x="0" y="6185147"/>
              <a:ext cx="7487725" cy="672852"/>
            </a:xfrm>
            <a:custGeom>
              <a:avLst/>
              <a:gdLst>
                <a:gd name="connsiteX0" fmla="*/ 0 w 8076828"/>
                <a:gd name="connsiteY0" fmla="*/ 0 h 590935"/>
                <a:gd name="connsiteX1" fmla="*/ 8076828 w 8076828"/>
                <a:gd name="connsiteY1" fmla="*/ 0 h 590935"/>
                <a:gd name="connsiteX2" fmla="*/ 8076828 w 8076828"/>
                <a:gd name="connsiteY2" fmla="*/ 590935 h 590935"/>
                <a:gd name="connsiteX3" fmla="*/ 0 w 8076828"/>
                <a:gd name="connsiteY3" fmla="*/ 590935 h 590935"/>
                <a:gd name="connsiteX4" fmla="*/ 0 w 8076828"/>
                <a:gd name="connsiteY4" fmla="*/ 0 h 590935"/>
                <a:gd name="connsiteX0-1" fmla="*/ 0 w 8076828"/>
                <a:gd name="connsiteY0-2" fmla="*/ 0 h 590935"/>
                <a:gd name="connsiteX1-3" fmla="*/ 4222750 w 8076828"/>
                <a:gd name="connsiteY1-4" fmla="*/ 385 h 590935"/>
                <a:gd name="connsiteX2-5" fmla="*/ 8076828 w 8076828"/>
                <a:gd name="connsiteY2-6" fmla="*/ 0 h 590935"/>
                <a:gd name="connsiteX3-7" fmla="*/ 8076828 w 8076828"/>
                <a:gd name="connsiteY3-8" fmla="*/ 590935 h 590935"/>
                <a:gd name="connsiteX4-9" fmla="*/ 0 w 8076828"/>
                <a:gd name="connsiteY4-10" fmla="*/ 590935 h 590935"/>
                <a:gd name="connsiteX5" fmla="*/ 0 w 8076828"/>
                <a:gd name="connsiteY5" fmla="*/ 0 h 590935"/>
                <a:gd name="connsiteX0-11" fmla="*/ 0 w 8076828"/>
                <a:gd name="connsiteY0-12" fmla="*/ 75815 h 666750"/>
                <a:gd name="connsiteX1-13" fmla="*/ 4197350 w 8076828"/>
                <a:gd name="connsiteY1-14" fmla="*/ 0 h 666750"/>
                <a:gd name="connsiteX2-15" fmla="*/ 8076828 w 8076828"/>
                <a:gd name="connsiteY2-16" fmla="*/ 75815 h 666750"/>
                <a:gd name="connsiteX3-17" fmla="*/ 8076828 w 8076828"/>
                <a:gd name="connsiteY3-18" fmla="*/ 666750 h 666750"/>
                <a:gd name="connsiteX4-19" fmla="*/ 0 w 8076828"/>
                <a:gd name="connsiteY4-20" fmla="*/ 666750 h 666750"/>
                <a:gd name="connsiteX5-21" fmla="*/ 0 w 8076828"/>
                <a:gd name="connsiteY5-22" fmla="*/ 75815 h 666750"/>
                <a:gd name="connsiteX0-23" fmla="*/ 0 w 8076828"/>
                <a:gd name="connsiteY0-24" fmla="*/ 81146 h 672081"/>
                <a:gd name="connsiteX1-25" fmla="*/ 4197350 w 8076828"/>
                <a:gd name="connsiteY1-26" fmla="*/ 5331 h 672081"/>
                <a:gd name="connsiteX2-27" fmla="*/ 8076828 w 8076828"/>
                <a:gd name="connsiteY2-28" fmla="*/ 81146 h 672081"/>
                <a:gd name="connsiteX3-29" fmla="*/ 8076828 w 8076828"/>
                <a:gd name="connsiteY3-30" fmla="*/ 672081 h 672081"/>
                <a:gd name="connsiteX4-31" fmla="*/ 0 w 8076828"/>
                <a:gd name="connsiteY4-32" fmla="*/ 672081 h 672081"/>
                <a:gd name="connsiteX5-33" fmla="*/ 0 w 8076828"/>
                <a:gd name="connsiteY5-34" fmla="*/ 81146 h 672081"/>
                <a:gd name="connsiteX0-35" fmla="*/ 0 w 8076828"/>
                <a:gd name="connsiteY0-36" fmla="*/ 97083 h 688018"/>
                <a:gd name="connsiteX1-37" fmla="*/ 2157274 w 8076828"/>
                <a:gd name="connsiteY1-38" fmla="*/ 0 h 688018"/>
                <a:gd name="connsiteX2-39" fmla="*/ 4197350 w 8076828"/>
                <a:gd name="connsiteY2-40" fmla="*/ 21268 h 688018"/>
                <a:gd name="connsiteX3-41" fmla="*/ 8076828 w 8076828"/>
                <a:gd name="connsiteY3-42" fmla="*/ 97083 h 688018"/>
                <a:gd name="connsiteX4-43" fmla="*/ 8076828 w 8076828"/>
                <a:gd name="connsiteY4-44" fmla="*/ 688018 h 688018"/>
                <a:gd name="connsiteX5-45" fmla="*/ 0 w 8076828"/>
                <a:gd name="connsiteY5-46" fmla="*/ 688018 h 688018"/>
                <a:gd name="connsiteX6" fmla="*/ 0 w 8076828"/>
                <a:gd name="connsiteY6" fmla="*/ 97083 h 688018"/>
                <a:gd name="connsiteX0-47" fmla="*/ 0 w 8076828"/>
                <a:gd name="connsiteY0-48" fmla="*/ 97083 h 688018"/>
                <a:gd name="connsiteX1-49" fmla="*/ 2157274 w 8076828"/>
                <a:gd name="connsiteY1-50" fmla="*/ 0 h 688018"/>
                <a:gd name="connsiteX2-51" fmla="*/ 4197350 w 8076828"/>
                <a:gd name="connsiteY2-52" fmla="*/ 21268 h 688018"/>
                <a:gd name="connsiteX3-53" fmla="*/ 6391922 w 8076828"/>
                <a:gd name="connsiteY3-54" fmla="*/ 53266 h 688018"/>
                <a:gd name="connsiteX4-55" fmla="*/ 8076828 w 8076828"/>
                <a:gd name="connsiteY4-56" fmla="*/ 97083 h 688018"/>
                <a:gd name="connsiteX5-57" fmla="*/ 8076828 w 8076828"/>
                <a:gd name="connsiteY5-58" fmla="*/ 688018 h 688018"/>
                <a:gd name="connsiteX6-59" fmla="*/ 0 w 8076828"/>
                <a:gd name="connsiteY6-60" fmla="*/ 688018 h 688018"/>
                <a:gd name="connsiteX7" fmla="*/ 0 w 8076828"/>
                <a:gd name="connsiteY7" fmla="*/ 97083 h 688018"/>
                <a:gd name="connsiteX0-61" fmla="*/ 0 w 8076828"/>
                <a:gd name="connsiteY0-62" fmla="*/ 75815 h 666750"/>
                <a:gd name="connsiteX1-63" fmla="*/ 2166799 w 8076828"/>
                <a:gd name="connsiteY1-64" fmla="*/ 16832 h 666750"/>
                <a:gd name="connsiteX2-65" fmla="*/ 4197350 w 8076828"/>
                <a:gd name="connsiteY2-66" fmla="*/ 0 h 666750"/>
                <a:gd name="connsiteX3-67" fmla="*/ 6391922 w 8076828"/>
                <a:gd name="connsiteY3-68" fmla="*/ 31998 h 666750"/>
                <a:gd name="connsiteX4-69" fmla="*/ 8076828 w 8076828"/>
                <a:gd name="connsiteY4-70" fmla="*/ 75815 h 666750"/>
                <a:gd name="connsiteX5-71" fmla="*/ 8076828 w 8076828"/>
                <a:gd name="connsiteY5-72" fmla="*/ 666750 h 666750"/>
                <a:gd name="connsiteX6-73" fmla="*/ 0 w 8076828"/>
                <a:gd name="connsiteY6-74" fmla="*/ 666750 h 666750"/>
                <a:gd name="connsiteX7-75" fmla="*/ 0 w 8076828"/>
                <a:gd name="connsiteY7-76" fmla="*/ 75815 h 666750"/>
                <a:gd name="connsiteX0-77" fmla="*/ 0 w 8076828"/>
                <a:gd name="connsiteY0-78" fmla="*/ 123440 h 714375"/>
                <a:gd name="connsiteX1-79" fmla="*/ 2166799 w 8076828"/>
                <a:gd name="connsiteY1-80" fmla="*/ 64457 h 714375"/>
                <a:gd name="connsiteX2-81" fmla="*/ 4102100 w 8076828"/>
                <a:gd name="connsiteY2-82" fmla="*/ 0 h 714375"/>
                <a:gd name="connsiteX3-83" fmla="*/ 6391922 w 8076828"/>
                <a:gd name="connsiteY3-84" fmla="*/ 79623 h 714375"/>
                <a:gd name="connsiteX4-85" fmla="*/ 8076828 w 8076828"/>
                <a:gd name="connsiteY4-86" fmla="*/ 123440 h 714375"/>
                <a:gd name="connsiteX5-87" fmla="*/ 8076828 w 8076828"/>
                <a:gd name="connsiteY5-88" fmla="*/ 714375 h 714375"/>
                <a:gd name="connsiteX6-89" fmla="*/ 0 w 8076828"/>
                <a:gd name="connsiteY6-90" fmla="*/ 714375 h 714375"/>
                <a:gd name="connsiteX7-91" fmla="*/ 0 w 8076828"/>
                <a:gd name="connsiteY7-92" fmla="*/ 123440 h 714375"/>
                <a:gd name="connsiteX0-93" fmla="*/ 0 w 8076828"/>
                <a:gd name="connsiteY0-94" fmla="*/ 123440 h 714375"/>
                <a:gd name="connsiteX1-95" fmla="*/ 2252524 w 8076828"/>
                <a:gd name="connsiteY1-96" fmla="*/ 245432 h 714375"/>
                <a:gd name="connsiteX2-97" fmla="*/ 4102100 w 8076828"/>
                <a:gd name="connsiteY2-98" fmla="*/ 0 h 714375"/>
                <a:gd name="connsiteX3-99" fmla="*/ 6391922 w 8076828"/>
                <a:gd name="connsiteY3-100" fmla="*/ 79623 h 714375"/>
                <a:gd name="connsiteX4-101" fmla="*/ 8076828 w 8076828"/>
                <a:gd name="connsiteY4-102" fmla="*/ 123440 h 714375"/>
                <a:gd name="connsiteX5-103" fmla="*/ 8076828 w 8076828"/>
                <a:gd name="connsiteY5-104" fmla="*/ 714375 h 714375"/>
                <a:gd name="connsiteX6-105" fmla="*/ 0 w 8076828"/>
                <a:gd name="connsiteY6-106" fmla="*/ 714375 h 714375"/>
                <a:gd name="connsiteX7-107" fmla="*/ 0 w 8076828"/>
                <a:gd name="connsiteY7-108" fmla="*/ 123440 h 714375"/>
                <a:gd name="connsiteX0-109" fmla="*/ 0 w 8076828"/>
                <a:gd name="connsiteY0-110" fmla="*/ 43817 h 634752"/>
                <a:gd name="connsiteX1-111" fmla="*/ 2252524 w 8076828"/>
                <a:gd name="connsiteY1-112" fmla="*/ 165809 h 634752"/>
                <a:gd name="connsiteX2-113" fmla="*/ 4064000 w 8076828"/>
                <a:gd name="connsiteY2-114" fmla="*/ 25152 h 634752"/>
                <a:gd name="connsiteX3-115" fmla="*/ 6391922 w 8076828"/>
                <a:gd name="connsiteY3-116" fmla="*/ 0 h 634752"/>
                <a:gd name="connsiteX4-117" fmla="*/ 8076828 w 8076828"/>
                <a:gd name="connsiteY4-118" fmla="*/ 43817 h 634752"/>
                <a:gd name="connsiteX5-119" fmla="*/ 8076828 w 8076828"/>
                <a:gd name="connsiteY5-120" fmla="*/ 634752 h 634752"/>
                <a:gd name="connsiteX6-121" fmla="*/ 0 w 8076828"/>
                <a:gd name="connsiteY6-122" fmla="*/ 634752 h 634752"/>
                <a:gd name="connsiteX7-123" fmla="*/ 0 w 8076828"/>
                <a:gd name="connsiteY7-124" fmla="*/ 43817 h 634752"/>
                <a:gd name="connsiteX0-125" fmla="*/ 0 w 8076828"/>
                <a:gd name="connsiteY0-126" fmla="*/ 81917 h 672852"/>
                <a:gd name="connsiteX1-127" fmla="*/ 2252524 w 8076828"/>
                <a:gd name="connsiteY1-128" fmla="*/ 203909 h 672852"/>
                <a:gd name="connsiteX2-129" fmla="*/ 4064000 w 8076828"/>
                <a:gd name="connsiteY2-130" fmla="*/ 63252 h 672852"/>
                <a:gd name="connsiteX3-131" fmla="*/ 6439547 w 8076828"/>
                <a:gd name="connsiteY3-132" fmla="*/ 0 h 672852"/>
                <a:gd name="connsiteX4-133" fmla="*/ 8076828 w 8076828"/>
                <a:gd name="connsiteY4-134" fmla="*/ 81917 h 672852"/>
                <a:gd name="connsiteX5-135" fmla="*/ 8076828 w 8076828"/>
                <a:gd name="connsiteY5-136" fmla="*/ 672852 h 672852"/>
                <a:gd name="connsiteX6-137" fmla="*/ 0 w 8076828"/>
                <a:gd name="connsiteY6-138" fmla="*/ 672852 h 672852"/>
                <a:gd name="connsiteX7-139" fmla="*/ 0 w 8076828"/>
                <a:gd name="connsiteY7-140" fmla="*/ 81917 h 67285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  <a:cxn ang="0">
                  <a:pos x="connsiteX6-59" y="connsiteY6-60"/>
                </a:cxn>
                <a:cxn ang="0">
                  <a:pos x="connsiteX7-75" y="connsiteY7-76"/>
                </a:cxn>
              </a:cxnLst>
              <a:rect l="l" t="t" r="r" b="b"/>
              <a:pathLst>
                <a:path w="8076828" h="672852">
                  <a:moveTo>
                    <a:pt x="0" y="81917"/>
                  </a:moveTo>
                  <a:cubicBezTo>
                    <a:pt x="359546" y="-32753"/>
                    <a:pt x="1552966" y="216545"/>
                    <a:pt x="2252524" y="203909"/>
                  </a:cubicBezTo>
                  <a:cubicBezTo>
                    <a:pt x="2869049" y="122098"/>
                    <a:pt x="3366163" y="97237"/>
                    <a:pt x="4064000" y="63252"/>
                  </a:cubicBezTo>
                  <a:cubicBezTo>
                    <a:pt x="4761837" y="29267"/>
                    <a:pt x="5647698" y="21084"/>
                    <a:pt x="6439547" y="0"/>
                  </a:cubicBezTo>
                  <a:lnTo>
                    <a:pt x="8076828" y="81917"/>
                  </a:lnTo>
                  <a:lnTo>
                    <a:pt x="8076828" y="672852"/>
                  </a:lnTo>
                  <a:lnTo>
                    <a:pt x="0" y="672852"/>
                  </a:lnTo>
                  <a:lnTo>
                    <a:pt x="0" y="81917"/>
                  </a:lnTo>
                  <a:close/>
                </a:path>
              </a:pathLst>
            </a:custGeom>
            <a:solidFill>
              <a:srgbClr val="6FBA2A"/>
            </a:solidFill>
            <a:ln>
              <a:solidFill>
                <a:srgbClr val="6FBA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 rotWithShape="1">
            <a:blip r:embed="rId2" cstate="email"/>
            <a:srcRect/>
            <a:stretch>
              <a:fillRect/>
            </a:stretch>
          </p:blipFill>
          <p:spPr>
            <a:xfrm>
              <a:off x="165187" y="5199725"/>
              <a:ext cx="1608443" cy="1582074"/>
            </a:xfrm>
            <a:custGeom>
              <a:avLst/>
              <a:gdLst>
                <a:gd name="connsiteX0" fmla="*/ 0 w 2324101"/>
                <a:gd name="connsiteY0" fmla="*/ 0 h 2286000"/>
                <a:gd name="connsiteX1" fmla="*/ 2324101 w 2324101"/>
                <a:gd name="connsiteY1" fmla="*/ 0 h 2286000"/>
                <a:gd name="connsiteX2" fmla="*/ 2324101 w 2324101"/>
                <a:gd name="connsiteY2" fmla="*/ 1092835 h 2286000"/>
                <a:gd name="connsiteX3" fmla="*/ 1828801 w 2324101"/>
                <a:gd name="connsiteY3" fmla="*/ 1117600 h 2286000"/>
                <a:gd name="connsiteX4" fmla="*/ 1168401 w 2324101"/>
                <a:gd name="connsiteY4" fmla="*/ 2108200 h 2286000"/>
                <a:gd name="connsiteX5" fmla="*/ 1200314 w 2324101"/>
                <a:gd name="connsiteY5" fmla="*/ 2286000 h 2286000"/>
                <a:gd name="connsiteX6" fmla="*/ 0 w 2324101"/>
                <a:gd name="connsiteY6" fmla="*/ 228600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4101" h="2286000">
                  <a:moveTo>
                    <a:pt x="0" y="0"/>
                  </a:moveTo>
                  <a:lnTo>
                    <a:pt x="2324101" y="0"/>
                  </a:lnTo>
                  <a:lnTo>
                    <a:pt x="2324101" y="1092835"/>
                  </a:lnTo>
                  <a:lnTo>
                    <a:pt x="1828801" y="1117600"/>
                  </a:lnTo>
                  <a:lnTo>
                    <a:pt x="1168401" y="2108200"/>
                  </a:lnTo>
                  <a:lnTo>
                    <a:pt x="1200314" y="2286000"/>
                  </a:lnTo>
                  <a:lnTo>
                    <a:pt x="0" y="2286000"/>
                  </a:lnTo>
                  <a:close/>
                </a:path>
              </a:pathLst>
            </a:cu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 rotWithShape="1">
            <a:blip r:embed="rId3" cstate="email"/>
            <a:srcRect/>
            <a:stretch>
              <a:fillRect/>
            </a:stretch>
          </p:blipFill>
          <p:spPr>
            <a:xfrm>
              <a:off x="605711" y="5671127"/>
              <a:ext cx="1167919" cy="1148772"/>
            </a:xfrm>
            <a:custGeom>
              <a:avLst/>
              <a:gdLst>
                <a:gd name="connsiteX0" fmla="*/ 0 w 2324101"/>
                <a:gd name="connsiteY0" fmla="*/ 0 h 2286000"/>
                <a:gd name="connsiteX1" fmla="*/ 2324101 w 2324101"/>
                <a:gd name="connsiteY1" fmla="*/ 0 h 2286000"/>
                <a:gd name="connsiteX2" fmla="*/ 2324101 w 2324101"/>
                <a:gd name="connsiteY2" fmla="*/ 1092835 h 2286000"/>
                <a:gd name="connsiteX3" fmla="*/ 1828801 w 2324101"/>
                <a:gd name="connsiteY3" fmla="*/ 1117600 h 2286000"/>
                <a:gd name="connsiteX4" fmla="*/ 1168401 w 2324101"/>
                <a:gd name="connsiteY4" fmla="*/ 2108200 h 2286000"/>
                <a:gd name="connsiteX5" fmla="*/ 1200314 w 2324101"/>
                <a:gd name="connsiteY5" fmla="*/ 2286000 h 2286000"/>
                <a:gd name="connsiteX6" fmla="*/ 0 w 2324101"/>
                <a:gd name="connsiteY6" fmla="*/ 228600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4101" h="2286000">
                  <a:moveTo>
                    <a:pt x="0" y="0"/>
                  </a:moveTo>
                  <a:lnTo>
                    <a:pt x="2324101" y="0"/>
                  </a:lnTo>
                  <a:lnTo>
                    <a:pt x="2324101" y="1092835"/>
                  </a:lnTo>
                  <a:lnTo>
                    <a:pt x="1828801" y="1117600"/>
                  </a:lnTo>
                  <a:lnTo>
                    <a:pt x="1168401" y="2108200"/>
                  </a:lnTo>
                  <a:lnTo>
                    <a:pt x="1200314" y="2286000"/>
                  </a:lnTo>
                  <a:lnTo>
                    <a:pt x="0" y="2286000"/>
                  </a:lnTo>
                  <a:close/>
                </a:path>
              </a:pathLst>
            </a:custGeom>
          </p:spPr>
        </p:pic>
      </p:grpSp>
      <p:sp>
        <p:nvSpPr>
          <p:cNvPr id="3" name="文本框 2"/>
          <p:cNvSpPr txBox="1"/>
          <p:nvPr/>
        </p:nvSpPr>
        <p:spPr>
          <a:xfrm>
            <a:off x="1278890" y="755015"/>
            <a:ext cx="7568565" cy="40538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en-US" altLang="zh-CN" sz="3200" b="1" dirty="0">
                <a:latin typeface="Times New Roman" panose="02020603050405020304" charset="0"/>
                <a:cs typeface="Times New Roman" panose="02020603050405020304" charset="0"/>
              </a:rPr>
              <a:t>------Do you like monkeys?</a:t>
            </a:r>
            <a:r>
              <a:rPr lang="en-US" altLang="zh-CN" sz="2800" b="1" dirty="0">
                <a:latin typeface="Times New Roman" panose="02020603050405020304" charset="0"/>
                <a:cs typeface="Times New Roman" panose="02020603050405020304" charset="0"/>
              </a:rPr>
              <a:t>   </a:t>
            </a:r>
            <a:r>
              <a:rPr lang="zh-CN" altLang="en-US" sz="2800" b="1" dirty="0">
                <a:latin typeface="Times New Roman" panose="02020603050405020304" charset="0"/>
                <a:cs typeface="Times New Roman" panose="02020603050405020304" charset="0"/>
              </a:rPr>
              <a:t>你喜欢猴子吗？</a:t>
            </a:r>
            <a:endParaRPr lang="zh-CN" altLang="en-US" sz="2800" b="1" dirty="0">
              <a:latin typeface="Times New Roman" panose="02020603050405020304" charset="0"/>
              <a:cs typeface="Times New Roman" panose="02020603050405020304" charset="0"/>
            </a:endParaRPr>
          </a:p>
          <a:p>
            <a:pPr algn="l">
              <a:lnSpc>
                <a:spcPct val="140000"/>
              </a:lnSpc>
            </a:pPr>
            <a:r>
              <a:rPr lang="en-US" altLang="zh-CN" sz="3200" b="1" dirty="0">
                <a:latin typeface="Times New Roman" panose="02020603050405020304" charset="0"/>
                <a:cs typeface="Times New Roman" panose="02020603050405020304" charset="0"/>
              </a:rPr>
              <a:t>------</a:t>
            </a:r>
            <a:r>
              <a:rPr lang="en-US" altLang="zh-CN" sz="3200" b="1" dirty="0" err="1">
                <a:latin typeface="Times New Roman" panose="02020603050405020304" charset="0"/>
                <a:cs typeface="Times New Roman" panose="02020603050405020304" charset="0"/>
              </a:rPr>
              <a:t>No,I</a:t>
            </a:r>
            <a:r>
              <a:rPr lang="en-US" altLang="zh-CN" sz="3200" b="1" dirty="0">
                <a:latin typeface="Times New Roman" panose="02020603050405020304" charset="0"/>
                <a:cs typeface="Times New Roman" panose="02020603050405020304" charset="0"/>
              </a:rPr>
              <a:t> don't.</a:t>
            </a:r>
            <a:r>
              <a:rPr lang="en-US" altLang="zh-CN" sz="2800" b="1" dirty="0">
                <a:latin typeface="Times New Roman" panose="02020603050405020304" charset="0"/>
                <a:cs typeface="Times New Roman" panose="02020603050405020304" charset="0"/>
              </a:rPr>
              <a:t>                         </a:t>
            </a:r>
            <a:r>
              <a:rPr lang="zh-CN" altLang="en-US" sz="2800" b="1" dirty="0">
                <a:latin typeface="Times New Roman" panose="02020603050405020304" charset="0"/>
                <a:cs typeface="Times New Roman" panose="02020603050405020304" charset="0"/>
              </a:rPr>
              <a:t>不，我不喜欢</a:t>
            </a:r>
            <a:endParaRPr lang="zh-CN" altLang="en-US" sz="2800" b="1" dirty="0">
              <a:latin typeface="Times New Roman" panose="02020603050405020304" charset="0"/>
              <a:cs typeface="Times New Roman" panose="02020603050405020304" charset="0"/>
            </a:endParaRPr>
          </a:p>
          <a:p>
            <a:pPr algn="l">
              <a:lnSpc>
                <a:spcPct val="14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----Do you like......?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你喜欢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......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吗？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algn="l">
              <a:lnSpc>
                <a:spcPct val="14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----Yes , I do./  </a:t>
            </a:r>
            <a:r>
              <a:rPr lang="en-US" altLang="zh-CN" sz="3200" b="1" dirty="0" err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No,I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 don't.  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algn="l">
              <a:lnSpc>
                <a:spcPct val="140000"/>
              </a:lnSpc>
            </a:pPr>
            <a:r>
              <a:rPr lang="en-US" altLang="zh-CN" sz="2800" b="1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是的，我喜欢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/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不，我不喜欢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algn="l">
              <a:lnSpc>
                <a:spcPct val="14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 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肯定回答用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Yes , I do.   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否定回答用</a:t>
            </a:r>
            <a:r>
              <a:rPr lang="en-US" altLang="zh-CN" sz="2800" b="1" dirty="0" err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No,I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don't.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609879" y="260259"/>
            <a:ext cx="7175500" cy="5770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3200" b="1" dirty="0">
                <a:latin typeface="Times New Roman" panose="02020603050405020304" charset="0"/>
                <a:cs typeface="Times New Roman" panose="02020603050405020304" charset="0"/>
              </a:rPr>
              <a:t>They're 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big</a:t>
            </a:r>
            <a:r>
              <a:rPr lang="en-US" altLang="zh-CN" sz="3200" b="1" dirty="0">
                <a:latin typeface="Times New Roman" panose="02020603050405020304" charset="0"/>
                <a:cs typeface="Times New Roman" panose="02020603050405020304" charset="0"/>
              </a:rPr>
              <a:t> and 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strong.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60000"/>
              </a:lnSpc>
            </a:pPr>
            <a:r>
              <a:rPr lang="zh-CN" altLang="en-US" sz="2800" b="1" dirty="0">
                <a:latin typeface="Times New Roman" panose="02020603050405020304" charset="0"/>
                <a:cs typeface="Times New Roman" panose="02020603050405020304" charset="0"/>
              </a:rPr>
              <a:t>它们又大又强壮</a:t>
            </a:r>
            <a:endParaRPr lang="zh-CN" altLang="en-US" sz="2400" b="1" dirty="0"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60000"/>
              </a:lnSpc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big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大的    </a:t>
            </a:r>
            <a:r>
              <a:rPr lang="zh-CN" altLang="en-US" sz="2400" b="1" dirty="0">
                <a:latin typeface="Times New Roman" panose="02020603050405020304" charset="0"/>
                <a:cs typeface="Times New Roman" panose="02020603050405020304" charset="0"/>
              </a:rPr>
              <a:t>反义词：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small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小的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60000"/>
              </a:lnSpc>
            </a:pPr>
            <a:r>
              <a:rPr lang="zh-CN" altLang="en-US" sz="2800" b="1" dirty="0">
                <a:latin typeface="Times New Roman" panose="02020603050405020304" charset="0"/>
                <a:cs typeface="Times New Roman" panose="02020603050405020304" charset="0"/>
              </a:rPr>
              <a:t>例：</a:t>
            </a:r>
            <a:r>
              <a:rPr lang="en-US" altLang="zh-CN" sz="2800" b="1" dirty="0">
                <a:latin typeface="Times New Roman" panose="02020603050405020304" charset="0"/>
                <a:cs typeface="Times New Roman" panose="02020603050405020304" charset="0"/>
              </a:rPr>
              <a:t>This is a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big </a:t>
            </a:r>
            <a:r>
              <a:rPr lang="en-US" altLang="zh-CN" sz="2800" b="1" dirty="0">
                <a:latin typeface="Times New Roman" panose="02020603050405020304" charset="0"/>
                <a:cs typeface="Times New Roman" panose="02020603050405020304" charset="0"/>
              </a:rPr>
              <a:t>orange. </a:t>
            </a:r>
            <a:endParaRPr lang="en-US" altLang="zh-CN" sz="2800" b="1" dirty="0"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60000"/>
              </a:lnSpc>
            </a:pPr>
            <a:r>
              <a:rPr lang="en-US" altLang="zh-CN" sz="2800" b="1" dirty="0">
                <a:latin typeface="Times New Roman" panose="02020603050405020304" charset="0"/>
                <a:cs typeface="Times New Roman" panose="02020603050405020304" charset="0"/>
              </a:rPr>
              <a:t>        </a:t>
            </a:r>
            <a:r>
              <a:rPr lang="zh-CN" altLang="en-US" sz="2800" b="1" dirty="0">
                <a:latin typeface="Times New Roman" panose="02020603050405020304" charset="0"/>
                <a:cs typeface="Times New Roman" panose="02020603050405020304" charset="0"/>
              </a:rPr>
              <a:t>这是一个大橘子</a:t>
            </a:r>
            <a:endParaRPr lang="zh-CN" altLang="en-US" sz="2800" b="1" dirty="0"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60000"/>
              </a:lnSpc>
            </a:pPr>
            <a:r>
              <a:rPr lang="zh-CN" altLang="en-US" sz="2800" b="1" dirty="0">
                <a:latin typeface="Times New Roman" panose="02020603050405020304" charset="0"/>
                <a:cs typeface="Times New Roman" panose="02020603050405020304" charset="0"/>
              </a:rPr>
              <a:t>        </a:t>
            </a:r>
            <a:r>
              <a:rPr lang="en-US" altLang="zh-CN" sz="2800" b="1" dirty="0">
                <a:latin typeface="Times New Roman" panose="02020603050405020304" charset="0"/>
                <a:cs typeface="Times New Roman" panose="02020603050405020304" charset="0"/>
              </a:rPr>
              <a:t>This is a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small </a:t>
            </a:r>
            <a:r>
              <a:rPr lang="en-US" altLang="zh-CN" sz="2800" b="1" dirty="0">
                <a:latin typeface="Times New Roman" panose="02020603050405020304" charset="0"/>
                <a:cs typeface="Times New Roman" panose="02020603050405020304" charset="0"/>
              </a:rPr>
              <a:t>apple. </a:t>
            </a:r>
            <a:endParaRPr lang="en-US" altLang="zh-CN" sz="2800" b="1" dirty="0"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60000"/>
              </a:lnSpc>
            </a:pPr>
            <a:r>
              <a:rPr lang="en-US" altLang="zh-CN" sz="2800" b="1" dirty="0">
                <a:latin typeface="Times New Roman" panose="02020603050405020304" charset="0"/>
                <a:cs typeface="Times New Roman" panose="02020603050405020304" charset="0"/>
              </a:rPr>
              <a:t>          </a:t>
            </a:r>
            <a:r>
              <a:rPr lang="zh-CN" altLang="en-US" sz="2800" b="1" dirty="0">
                <a:latin typeface="Times New Roman" panose="02020603050405020304" charset="0"/>
                <a:cs typeface="Times New Roman" panose="02020603050405020304" charset="0"/>
              </a:rPr>
              <a:t>这是一个小苹果</a:t>
            </a:r>
            <a:endParaRPr lang="zh-CN" altLang="en-US" sz="2800" b="1" dirty="0"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30000"/>
              </a:lnSpc>
            </a:pPr>
            <a:endParaRPr lang="zh-CN" altLang="en-US" sz="2800" b="1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78740" y="4096112"/>
            <a:ext cx="9144000" cy="2810801"/>
            <a:chOff x="0" y="3127223"/>
            <a:chExt cx="12192000" cy="3747734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7409615" y="3127223"/>
              <a:ext cx="4782385" cy="3747734"/>
            </a:xfrm>
            <a:prstGeom prst="rect">
              <a:avLst/>
            </a:prstGeom>
          </p:spPr>
        </p:pic>
        <p:sp>
          <p:nvSpPr>
            <p:cNvPr id="3" name="矩形 1"/>
            <p:cNvSpPr/>
            <p:nvPr/>
          </p:nvSpPr>
          <p:spPr>
            <a:xfrm>
              <a:off x="0" y="6185147"/>
              <a:ext cx="7487725" cy="672852"/>
            </a:xfrm>
            <a:custGeom>
              <a:avLst/>
              <a:gdLst>
                <a:gd name="connsiteX0" fmla="*/ 0 w 8076828"/>
                <a:gd name="connsiteY0" fmla="*/ 0 h 590935"/>
                <a:gd name="connsiteX1" fmla="*/ 8076828 w 8076828"/>
                <a:gd name="connsiteY1" fmla="*/ 0 h 590935"/>
                <a:gd name="connsiteX2" fmla="*/ 8076828 w 8076828"/>
                <a:gd name="connsiteY2" fmla="*/ 590935 h 590935"/>
                <a:gd name="connsiteX3" fmla="*/ 0 w 8076828"/>
                <a:gd name="connsiteY3" fmla="*/ 590935 h 590935"/>
                <a:gd name="connsiteX4" fmla="*/ 0 w 8076828"/>
                <a:gd name="connsiteY4" fmla="*/ 0 h 590935"/>
                <a:gd name="connsiteX0-1" fmla="*/ 0 w 8076828"/>
                <a:gd name="connsiteY0-2" fmla="*/ 0 h 590935"/>
                <a:gd name="connsiteX1-3" fmla="*/ 4222750 w 8076828"/>
                <a:gd name="connsiteY1-4" fmla="*/ 385 h 590935"/>
                <a:gd name="connsiteX2-5" fmla="*/ 8076828 w 8076828"/>
                <a:gd name="connsiteY2-6" fmla="*/ 0 h 590935"/>
                <a:gd name="connsiteX3-7" fmla="*/ 8076828 w 8076828"/>
                <a:gd name="connsiteY3-8" fmla="*/ 590935 h 590935"/>
                <a:gd name="connsiteX4-9" fmla="*/ 0 w 8076828"/>
                <a:gd name="connsiteY4-10" fmla="*/ 590935 h 590935"/>
                <a:gd name="connsiteX5" fmla="*/ 0 w 8076828"/>
                <a:gd name="connsiteY5" fmla="*/ 0 h 590935"/>
                <a:gd name="connsiteX0-11" fmla="*/ 0 w 8076828"/>
                <a:gd name="connsiteY0-12" fmla="*/ 75815 h 666750"/>
                <a:gd name="connsiteX1-13" fmla="*/ 4197350 w 8076828"/>
                <a:gd name="connsiteY1-14" fmla="*/ 0 h 666750"/>
                <a:gd name="connsiteX2-15" fmla="*/ 8076828 w 8076828"/>
                <a:gd name="connsiteY2-16" fmla="*/ 75815 h 666750"/>
                <a:gd name="connsiteX3-17" fmla="*/ 8076828 w 8076828"/>
                <a:gd name="connsiteY3-18" fmla="*/ 666750 h 666750"/>
                <a:gd name="connsiteX4-19" fmla="*/ 0 w 8076828"/>
                <a:gd name="connsiteY4-20" fmla="*/ 666750 h 666750"/>
                <a:gd name="connsiteX5-21" fmla="*/ 0 w 8076828"/>
                <a:gd name="connsiteY5-22" fmla="*/ 75815 h 666750"/>
                <a:gd name="connsiteX0-23" fmla="*/ 0 w 8076828"/>
                <a:gd name="connsiteY0-24" fmla="*/ 81146 h 672081"/>
                <a:gd name="connsiteX1-25" fmla="*/ 4197350 w 8076828"/>
                <a:gd name="connsiteY1-26" fmla="*/ 5331 h 672081"/>
                <a:gd name="connsiteX2-27" fmla="*/ 8076828 w 8076828"/>
                <a:gd name="connsiteY2-28" fmla="*/ 81146 h 672081"/>
                <a:gd name="connsiteX3-29" fmla="*/ 8076828 w 8076828"/>
                <a:gd name="connsiteY3-30" fmla="*/ 672081 h 672081"/>
                <a:gd name="connsiteX4-31" fmla="*/ 0 w 8076828"/>
                <a:gd name="connsiteY4-32" fmla="*/ 672081 h 672081"/>
                <a:gd name="connsiteX5-33" fmla="*/ 0 w 8076828"/>
                <a:gd name="connsiteY5-34" fmla="*/ 81146 h 672081"/>
                <a:gd name="connsiteX0-35" fmla="*/ 0 w 8076828"/>
                <a:gd name="connsiteY0-36" fmla="*/ 97083 h 688018"/>
                <a:gd name="connsiteX1-37" fmla="*/ 2157274 w 8076828"/>
                <a:gd name="connsiteY1-38" fmla="*/ 0 h 688018"/>
                <a:gd name="connsiteX2-39" fmla="*/ 4197350 w 8076828"/>
                <a:gd name="connsiteY2-40" fmla="*/ 21268 h 688018"/>
                <a:gd name="connsiteX3-41" fmla="*/ 8076828 w 8076828"/>
                <a:gd name="connsiteY3-42" fmla="*/ 97083 h 688018"/>
                <a:gd name="connsiteX4-43" fmla="*/ 8076828 w 8076828"/>
                <a:gd name="connsiteY4-44" fmla="*/ 688018 h 688018"/>
                <a:gd name="connsiteX5-45" fmla="*/ 0 w 8076828"/>
                <a:gd name="connsiteY5-46" fmla="*/ 688018 h 688018"/>
                <a:gd name="connsiteX6" fmla="*/ 0 w 8076828"/>
                <a:gd name="connsiteY6" fmla="*/ 97083 h 688018"/>
                <a:gd name="connsiteX0-47" fmla="*/ 0 w 8076828"/>
                <a:gd name="connsiteY0-48" fmla="*/ 97083 h 688018"/>
                <a:gd name="connsiteX1-49" fmla="*/ 2157274 w 8076828"/>
                <a:gd name="connsiteY1-50" fmla="*/ 0 h 688018"/>
                <a:gd name="connsiteX2-51" fmla="*/ 4197350 w 8076828"/>
                <a:gd name="connsiteY2-52" fmla="*/ 21268 h 688018"/>
                <a:gd name="connsiteX3-53" fmla="*/ 6391922 w 8076828"/>
                <a:gd name="connsiteY3-54" fmla="*/ 53266 h 688018"/>
                <a:gd name="connsiteX4-55" fmla="*/ 8076828 w 8076828"/>
                <a:gd name="connsiteY4-56" fmla="*/ 97083 h 688018"/>
                <a:gd name="connsiteX5-57" fmla="*/ 8076828 w 8076828"/>
                <a:gd name="connsiteY5-58" fmla="*/ 688018 h 688018"/>
                <a:gd name="connsiteX6-59" fmla="*/ 0 w 8076828"/>
                <a:gd name="connsiteY6-60" fmla="*/ 688018 h 688018"/>
                <a:gd name="connsiteX7" fmla="*/ 0 w 8076828"/>
                <a:gd name="connsiteY7" fmla="*/ 97083 h 688018"/>
                <a:gd name="connsiteX0-61" fmla="*/ 0 w 8076828"/>
                <a:gd name="connsiteY0-62" fmla="*/ 75815 h 666750"/>
                <a:gd name="connsiteX1-63" fmla="*/ 2166799 w 8076828"/>
                <a:gd name="connsiteY1-64" fmla="*/ 16832 h 666750"/>
                <a:gd name="connsiteX2-65" fmla="*/ 4197350 w 8076828"/>
                <a:gd name="connsiteY2-66" fmla="*/ 0 h 666750"/>
                <a:gd name="connsiteX3-67" fmla="*/ 6391922 w 8076828"/>
                <a:gd name="connsiteY3-68" fmla="*/ 31998 h 666750"/>
                <a:gd name="connsiteX4-69" fmla="*/ 8076828 w 8076828"/>
                <a:gd name="connsiteY4-70" fmla="*/ 75815 h 666750"/>
                <a:gd name="connsiteX5-71" fmla="*/ 8076828 w 8076828"/>
                <a:gd name="connsiteY5-72" fmla="*/ 666750 h 666750"/>
                <a:gd name="connsiteX6-73" fmla="*/ 0 w 8076828"/>
                <a:gd name="connsiteY6-74" fmla="*/ 666750 h 666750"/>
                <a:gd name="connsiteX7-75" fmla="*/ 0 w 8076828"/>
                <a:gd name="connsiteY7-76" fmla="*/ 75815 h 666750"/>
                <a:gd name="connsiteX0-77" fmla="*/ 0 w 8076828"/>
                <a:gd name="connsiteY0-78" fmla="*/ 123440 h 714375"/>
                <a:gd name="connsiteX1-79" fmla="*/ 2166799 w 8076828"/>
                <a:gd name="connsiteY1-80" fmla="*/ 64457 h 714375"/>
                <a:gd name="connsiteX2-81" fmla="*/ 4102100 w 8076828"/>
                <a:gd name="connsiteY2-82" fmla="*/ 0 h 714375"/>
                <a:gd name="connsiteX3-83" fmla="*/ 6391922 w 8076828"/>
                <a:gd name="connsiteY3-84" fmla="*/ 79623 h 714375"/>
                <a:gd name="connsiteX4-85" fmla="*/ 8076828 w 8076828"/>
                <a:gd name="connsiteY4-86" fmla="*/ 123440 h 714375"/>
                <a:gd name="connsiteX5-87" fmla="*/ 8076828 w 8076828"/>
                <a:gd name="connsiteY5-88" fmla="*/ 714375 h 714375"/>
                <a:gd name="connsiteX6-89" fmla="*/ 0 w 8076828"/>
                <a:gd name="connsiteY6-90" fmla="*/ 714375 h 714375"/>
                <a:gd name="connsiteX7-91" fmla="*/ 0 w 8076828"/>
                <a:gd name="connsiteY7-92" fmla="*/ 123440 h 714375"/>
                <a:gd name="connsiteX0-93" fmla="*/ 0 w 8076828"/>
                <a:gd name="connsiteY0-94" fmla="*/ 123440 h 714375"/>
                <a:gd name="connsiteX1-95" fmla="*/ 2252524 w 8076828"/>
                <a:gd name="connsiteY1-96" fmla="*/ 245432 h 714375"/>
                <a:gd name="connsiteX2-97" fmla="*/ 4102100 w 8076828"/>
                <a:gd name="connsiteY2-98" fmla="*/ 0 h 714375"/>
                <a:gd name="connsiteX3-99" fmla="*/ 6391922 w 8076828"/>
                <a:gd name="connsiteY3-100" fmla="*/ 79623 h 714375"/>
                <a:gd name="connsiteX4-101" fmla="*/ 8076828 w 8076828"/>
                <a:gd name="connsiteY4-102" fmla="*/ 123440 h 714375"/>
                <a:gd name="connsiteX5-103" fmla="*/ 8076828 w 8076828"/>
                <a:gd name="connsiteY5-104" fmla="*/ 714375 h 714375"/>
                <a:gd name="connsiteX6-105" fmla="*/ 0 w 8076828"/>
                <a:gd name="connsiteY6-106" fmla="*/ 714375 h 714375"/>
                <a:gd name="connsiteX7-107" fmla="*/ 0 w 8076828"/>
                <a:gd name="connsiteY7-108" fmla="*/ 123440 h 714375"/>
                <a:gd name="connsiteX0-109" fmla="*/ 0 w 8076828"/>
                <a:gd name="connsiteY0-110" fmla="*/ 43817 h 634752"/>
                <a:gd name="connsiteX1-111" fmla="*/ 2252524 w 8076828"/>
                <a:gd name="connsiteY1-112" fmla="*/ 165809 h 634752"/>
                <a:gd name="connsiteX2-113" fmla="*/ 4064000 w 8076828"/>
                <a:gd name="connsiteY2-114" fmla="*/ 25152 h 634752"/>
                <a:gd name="connsiteX3-115" fmla="*/ 6391922 w 8076828"/>
                <a:gd name="connsiteY3-116" fmla="*/ 0 h 634752"/>
                <a:gd name="connsiteX4-117" fmla="*/ 8076828 w 8076828"/>
                <a:gd name="connsiteY4-118" fmla="*/ 43817 h 634752"/>
                <a:gd name="connsiteX5-119" fmla="*/ 8076828 w 8076828"/>
                <a:gd name="connsiteY5-120" fmla="*/ 634752 h 634752"/>
                <a:gd name="connsiteX6-121" fmla="*/ 0 w 8076828"/>
                <a:gd name="connsiteY6-122" fmla="*/ 634752 h 634752"/>
                <a:gd name="connsiteX7-123" fmla="*/ 0 w 8076828"/>
                <a:gd name="connsiteY7-124" fmla="*/ 43817 h 634752"/>
                <a:gd name="connsiteX0-125" fmla="*/ 0 w 8076828"/>
                <a:gd name="connsiteY0-126" fmla="*/ 81917 h 672852"/>
                <a:gd name="connsiteX1-127" fmla="*/ 2252524 w 8076828"/>
                <a:gd name="connsiteY1-128" fmla="*/ 203909 h 672852"/>
                <a:gd name="connsiteX2-129" fmla="*/ 4064000 w 8076828"/>
                <a:gd name="connsiteY2-130" fmla="*/ 63252 h 672852"/>
                <a:gd name="connsiteX3-131" fmla="*/ 6439547 w 8076828"/>
                <a:gd name="connsiteY3-132" fmla="*/ 0 h 672852"/>
                <a:gd name="connsiteX4-133" fmla="*/ 8076828 w 8076828"/>
                <a:gd name="connsiteY4-134" fmla="*/ 81917 h 672852"/>
                <a:gd name="connsiteX5-135" fmla="*/ 8076828 w 8076828"/>
                <a:gd name="connsiteY5-136" fmla="*/ 672852 h 672852"/>
                <a:gd name="connsiteX6-137" fmla="*/ 0 w 8076828"/>
                <a:gd name="connsiteY6-138" fmla="*/ 672852 h 672852"/>
                <a:gd name="connsiteX7-139" fmla="*/ 0 w 8076828"/>
                <a:gd name="connsiteY7-140" fmla="*/ 81917 h 67285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  <a:cxn ang="0">
                  <a:pos x="connsiteX6-59" y="connsiteY6-60"/>
                </a:cxn>
                <a:cxn ang="0">
                  <a:pos x="connsiteX7-75" y="connsiteY7-76"/>
                </a:cxn>
              </a:cxnLst>
              <a:rect l="l" t="t" r="r" b="b"/>
              <a:pathLst>
                <a:path w="8076828" h="672852">
                  <a:moveTo>
                    <a:pt x="0" y="81917"/>
                  </a:moveTo>
                  <a:cubicBezTo>
                    <a:pt x="359546" y="-32753"/>
                    <a:pt x="1552966" y="216545"/>
                    <a:pt x="2252524" y="203909"/>
                  </a:cubicBezTo>
                  <a:cubicBezTo>
                    <a:pt x="2869049" y="122098"/>
                    <a:pt x="3366163" y="97237"/>
                    <a:pt x="4064000" y="63252"/>
                  </a:cubicBezTo>
                  <a:cubicBezTo>
                    <a:pt x="4761837" y="29267"/>
                    <a:pt x="5647698" y="21084"/>
                    <a:pt x="6439547" y="0"/>
                  </a:cubicBezTo>
                  <a:lnTo>
                    <a:pt x="8076828" y="81917"/>
                  </a:lnTo>
                  <a:lnTo>
                    <a:pt x="8076828" y="672852"/>
                  </a:lnTo>
                  <a:lnTo>
                    <a:pt x="0" y="672852"/>
                  </a:lnTo>
                  <a:lnTo>
                    <a:pt x="0" y="81917"/>
                  </a:lnTo>
                  <a:close/>
                </a:path>
              </a:pathLst>
            </a:custGeom>
            <a:solidFill>
              <a:srgbClr val="6FBA2A"/>
            </a:solidFill>
            <a:ln>
              <a:solidFill>
                <a:srgbClr val="6FBA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 rotWithShape="1">
            <a:blip r:embed="rId2" cstate="email"/>
            <a:srcRect/>
            <a:stretch>
              <a:fillRect/>
            </a:stretch>
          </p:blipFill>
          <p:spPr>
            <a:xfrm>
              <a:off x="165187" y="5199725"/>
              <a:ext cx="1608443" cy="1582074"/>
            </a:xfrm>
            <a:custGeom>
              <a:avLst/>
              <a:gdLst>
                <a:gd name="connsiteX0" fmla="*/ 0 w 2324101"/>
                <a:gd name="connsiteY0" fmla="*/ 0 h 2286000"/>
                <a:gd name="connsiteX1" fmla="*/ 2324101 w 2324101"/>
                <a:gd name="connsiteY1" fmla="*/ 0 h 2286000"/>
                <a:gd name="connsiteX2" fmla="*/ 2324101 w 2324101"/>
                <a:gd name="connsiteY2" fmla="*/ 1092835 h 2286000"/>
                <a:gd name="connsiteX3" fmla="*/ 1828801 w 2324101"/>
                <a:gd name="connsiteY3" fmla="*/ 1117600 h 2286000"/>
                <a:gd name="connsiteX4" fmla="*/ 1168401 w 2324101"/>
                <a:gd name="connsiteY4" fmla="*/ 2108200 h 2286000"/>
                <a:gd name="connsiteX5" fmla="*/ 1200314 w 2324101"/>
                <a:gd name="connsiteY5" fmla="*/ 2286000 h 2286000"/>
                <a:gd name="connsiteX6" fmla="*/ 0 w 2324101"/>
                <a:gd name="connsiteY6" fmla="*/ 228600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4101" h="2286000">
                  <a:moveTo>
                    <a:pt x="0" y="0"/>
                  </a:moveTo>
                  <a:lnTo>
                    <a:pt x="2324101" y="0"/>
                  </a:lnTo>
                  <a:lnTo>
                    <a:pt x="2324101" y="1092835"/>
                  </a:lnTo>
                  <a:lnTo>
                    <a:pt x="1828801" y="1117600"/>
                  </a:lnTo>
                  <a:lnTo>
                    <a:pt x="1168401" y="2108200"/>
                  </a:lnTo>
                  <a:lnTo>
                    <a:pt x="1200314" y="2286000"/>
                  </a:lnTo>
                  <a:lnTo>
                    <a:pt x="0" y="2286000"/>
                  </a:lnTo>
                  <a:close/>
                </a:path>
              </a:pathLst>
            </a:cu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 rotWithShape="1">
            <a:blip r:embed="rId3" cstate="email"/>
            <a:srcRect/>
            <a:stretch>
              <a:fillRect/>
            </a:stretch>
          </p:blipFill>
          <p:spPr>
            <a:xfrm>
              <a:off x="605711" y="5671127"/>
              <a:ext cx="1167919" cy="1148772"/>
            </a:xfrm>
            <a:custGeom>
              <a:avLst/>
              <a:gdLst>
                <a:gd name="connsiteX0" fmla="*/ 0 w 2324101"/>
                <a:gd name="connsiteY0" fmla="*/ 0 h 2286000"/>
                <a:gd name="connsiteX1" fmla="*/ 2324101 w 2324101"/>
                <a:gd name="connsiteY1" fmla="*/ 0 h 2286000"/>
                <a:gd name="connsiteX2" fmla="*/ 2324101 w 2324101"/>
                <a:gd name="connsiteY2" fmla="*/ 1092835 h 2286000"/>
                <a:gd name="connsiteX3" fmla="*/ 1828801 w 2324101"/>
                <a:gd name="connsiteY3" fmla="*/ 1117600 h 2286000"/>
                <a:gd name="connsiteX4" fmla="*/ 1168401 w 2324101"/>
                <a:gd name="connsiteY4" fmla="*/ 2108200 h 2286000"/>
                <a:gd name="connsiteX5" fmla="*/ 1200314 w 2324101"/>
                <a:gd name="connsiteY5" fmla="*/ 2286000 h 2286000"/>
                <a:gd name="connsiteX6" fmla="*/ 0 w 2324101"/>
                <a:gd name="connsiteY6" fmla="*/ 228600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4101" h="2286000">
                  <a:moveTo>
                    <a:pt x="0" y="0"/>
                  </a:moveTo>
                  <a:lnTo>
                    <a:pt x="2324101" y="0"/>
                  </a:lnTo>
                  <a:lnTo>
                    <a:pt x="2324101" y="1092835"/>
                  </a:lnTo>
                  <a:lnTo>
                    <a:pt x="1828801" y="1117600"/>
                  </a:lnTo>
                  <a:lnTo>
                    <a:pt x="1168401" y="2108200"/>
                  </a:lnTo>
                  <a:lnTo>
                    <a:pt x="1200314" y="2286000"/>
                  </a:lnTo>
                  <a:lnTo>
                    <a:pt x="0" y="2286000"/>
                  </a:lnTo>
                  <a:close/>
                </a:path>
              </a:pathLst>
            </a:custGeom>
          </p:spPr>
        </p:pic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79495" y="258445"/>
            <a:ext cx="4354830" cy="2091055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H="1">
            <a:off x="1124585" y="258445"/>
            <a:ext cx="1762760" cy="1804035"/>
          </a:xfrm>
          <a:prstGeom prst="rect">
            <a:avLst/>
          </a:prstGeom>
        </p:spPr>
      </p:pic>
      <p:sp>
        <p:nvSpPr>
          <p:cNvPr id="15364" name="标题 1"/>
          <p:cNvSpPr txBox="1"/>
          <p:nvPr/>
        </p:nvSpPr>
        <p:spPr>
          <a:xfrm>
            <a:off x="4685665" y="943610"/>
            <a:ext cx="3551555" cy="720725"/>
          </a:xfrm>
          <a:prstGeom prst="rect">
            <a:avLst/>
          </a:prstGeom>
          <a:noFill/>
          <a:ln w="9525">
            <a:noFill/>
          </a:ln>
        </p:spPr>
        <p:txBody>
          <a:bodyPr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90000"/>
              </a:lnSpc>
            </a:pPr>
            <a:r>
              <a:rPr lang="en-US" altLang="zh-CN" sz="4400" b="1" dirty="0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Free talk</a:t>
            </a:r>
            <a:endParaRPr lang="en-US" altLang="zh-CN" sz="4400" b="1" dirty="0"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3" cstate="email"/>
          <a:srcRect r="-1321"/>
          <a:stretch>
            <a:fillRect/>
          </a:stretch>
        </p:blipFill>
        <p:spPr>
          <a:xfrm>
            <a:off x="6102985" y="4620260"/>
            <a:ext cx="3150870" cy="1816100"/>
          </a:xfrm>
          <a:custGeom>
            <a:avLst/>
            <a:gdLst>
              <a:gd name="connsiteX0" fmla="*/ 1018428 w 5178985"/>
              <a:gd name="connsiteY0" fmla="*/ 0 h 2984500"/>
              <a:gd name="connsiteX1" fmla="*/ 5178985 w 5178985"/>
              <a:gd name="connsiteY1" fmla="*/ 0 h 2984500"/>
              <a:gd name="connsiteX2" fmla="*/ 5178985 w 5178985"/>
              <a:gd name="connsiteY2" fmla="*/ 2984500 h 2984500"/>
              <a:gd name="connsiteX3" fmla="*/ 0 w 5178985"/>
              <a:gd name="connsiteY3" fmla="*/ 2984500 h 2984500"/>
              <a:gd name="connsiteX4" fmla="*/ 0 w 5178985"/>
              <a:gd name="connsiteY4" fmla="*/ 1625600 h 2984500"/>
              <a:gd name="connsiteX5" fmla="*/ 1018428 w 5178985"/>
              <a:gd name="connsiteY5" fmla="*/ 1625600 h 2984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178985" h="2984500">
                <a:moveTo>
                  <a:pt x="1018428" y="0"/>
                </a:moveTo>
                <a:lnTo>
                  <a:pt x="5178985" y="0"/>
                </a:lnTo>
                <a:lnTo>
                  <a:pt x="5178985" y="2984500"/>
                </a:lnTo>
                <a:lnTo>
                  <a:pt x="0" y="2984500"/>
                </a:lnTo>
                <a:lnTo>
                  <a:pt x="0" y="1625600"/>
                </a:lnTo>
                <a:lnTo>
                  <a:pt x="1018428" y="1625600"/>
                </a:lnTo>
                <a:close/>
              </a:path>
            </a:pathLst>
          </a:custGeom>
        </p:spPr>
      </p:pic>
      <p:grpSp>
        <p:nvGrpSpPr>
          <p:cNvPr id="40" name="组合 39"/>
          <p:cNvGrpSpPr/>
          <p:nvPr/>
        </p:nvGrpSpPr>
        <p:grpSpPr>
          <a:xfrm>
            <a:off x="0" y="5751906"/>
            <a:ext cx="9144000" cy="1189278"/>
            <a:chOff x="0" y="5272295"/>
            <a:chExt cx="12192000" cy="1585704"/>
          </a:xfrm>
        </p:grpSpPr>
        <p:sp>
          <p:nvSpPr>
            <p:cNvPr id="21" name="矩形 1"/>
            <p:cNvSpPr/>
            <p:nvPr/>
          </p:nvSpPr>
          <p:spPr>
            <a:xfrm>
              <a:off x="0" y="6185147"/>
              <a:ext cx="12192000" cy="672852"/>
            </a:xfrm>
            <a:custGeom>
              <a:avLst/>
              <a:gdLst>
                <a:gd name="connsiteX0" fmla="*/ 0 w 8076828"/>
                <a:gd name="connsiteY0" fmla="*/ 0 h 590935"/>
                <a:gd name="connsiteX1" fmla="*/ 8076828 w 8076828"/>
                <a:gd name="connsiteY1" fmla="*/ 0 h 590935"/>
                <a:gd name="connsiteX2" fmla="*/ 8076828 w 8076828"/>
                <a:gd name="connsiteY2" fmla="*/ 590935 h 590935"/>
                <a:gd name="connsiteX3" fmla="*/ 0 w 8076828"/>
                <a:gd name="connsiteY3" fmla="*/ 590935 h 590935"/>
                <a:gd name="connsiteX4" fmla="*/ 0 w 8076828"/>
                <a:gd name="connsiteY4" fmla="*/ 0 h 590935"/>
                <a:gd name="connsiteX0-1" fmla="*/ 0 w 8076828"/>
                <a:gd name="connsiteY0-2" fmla="*/ 0 h 590935"/>
                <a:gd name="connsiteX1-3" fmla="*/ 4222750 w 8076828"/>
                <a:gd name="connsiteY1-4" fmla="*/ 385 h 590935"/>
                <a:gd name="connsiteX2-5" fmla="*/ 8076828 w 8076828"/>
                <a:gd name="connsiteY2-6" fmla="*/ 0 h 590935"/>
                <a:gd name="connsiteX3-7" fmla="*/ 8076828 w 8076828"/>
                <a:gd name="connsiteY3-8" fmla="*/ 590935 h 590935"/>
                <a:gd name="connsiteX4-9" fmla="*/ 0 w 8076828"/>
                <a:gd name="connsiteY4-10" fmla="*/ 590935 h 590935"/>
                <a:gd name="connsiteX5" fmla="*/ 0 w 8076828"/>
                <a:gd name="connsiteY5" fmla="*/ 0 h 590935"/>
                <a:gd name="connsiteX0-11" fmla="*/ 0 w 8076828"/>
                <a:gd name="connsiteY0-12" fmla="*/ 75815 h 666750"/>
                <a:gd name="connsiteX1-13" fmla="*/ 4197350 w 8076828"/>
                <a:gd name="connsiteY1-14" fmla="*/ 0 h 666750"/>
                <a:gd name="connsiteX2-15" fmla="*/ 8076828 w 8076828"/>
                <a:gd name="connsiteY2-16" fmla="*/ 75815 h 666750"/>
                <a:gd name="connsiteX3-17" fmla="*/ 8076828 w 8076828"/>
                <a:gd name="connsiteY3-18" fmla="*/ 666750 h 666750"/>
                <a:gd name="connsiteX4-19" fmla="*/ 0 w 8076828"/>
                <a:gd name="connsiteY4-20" fmla="*/ 666750 h 666750"/>
                <a:gd name="connsiteX5-21" fmla="*/ 0 w 8076828"/>
                <a:gd name="connsiteY5-22" fmla="*/ 75815 h 666750"/>
                <a:gd name="connsiteX0-23" fmla="*/ 0 w 8076828"/>
                <a:gd name="connsiteY0-24" fmla="*/ 81146 h 672081"/>
                <a:gd name="connsiteX1-25" fmla="*/ 4197350 w 8076828"/>
                <a:gd name="connsiteY1-26" fmla="*/ 5331 h 672081"/>
                <a:gd name="connsiteX2-27" fmla="*/ 8076828 w 8076828"/>
                <a:gd name="connsiteY2-28" fmla="*/ 81146 h 672081"/>
                <a:gd name="connsiteX3-29" fmla="*/ 8076828 w 8076828"/>
                <a:gd name="connsiteY3-30" fmla="*/ 672081 h 672081"/>
                <a:gd name="connsiteX4-31" fmla="*/ 0 w 8076828"/>
                <a:gd name="connsiteY4-32" fmla="*/ 672081 h 672081"/>
                <a:gd name="connsiteX5-33" fmla="*/ 0 w 8076828"/>
                <a:gd name="connsiteY5-34" fmla="*/ 81146 h 672081"/>
                <a:gd name="connsiteX0-35" fmla="*/ 0 w 8076828"/>
                <a:gd name="connsiteY0-36" fmla="*/ 97083 h 688018"/>
                <a:gd name="connsiteX1-37" fmla="*/ 2157274 w 8076828"/>
                <a:gd name="connsiteY1-38" fmla="*/ 0 h 688018"/>
                <a:gd name="connsiteX2-39" fmla="*/ 4197350 w 8076828"/>
                <a:gd name="connsiteY2-40" fmla="*/ 21268 h 688018"/>
                <a:gd name="connsiteX3-41" fmla="*/ 8076828 w 8076828"/>
                <a:gd name="connsiteY3-42" fmla="*/ 97083 h 688018"/>
                <a:gd name="connsiteX4-43" fmla="*/ 8076828 w 8076828"/>
                <a:gd name="connsiteY4-44" fmla="*/ 688018 h 688018"/>
                <a:gd name="connsiteX5-45" fmla="*/ 0 w 8076828"/>
                <a:gd name="connsiteY5-46" fmla="*/ 688018 h 688018"/>
                <a:gd name="connsiteX6" fmla="*/ 0 w 8076828"/>
                <a:gd name="connsiteY6" fmla="*/ 97083 h 688018"/>
                <a:gd name="connsiteX0-47" fmla="*/ 0 w 8076828"/>
                <a:gd name="connsiteY0-48" fmla="*/ 97083 h 688018"/>
                <a:gd name="connsiteX1-49" fmla="*/ 2157274 w 8076828"/>
                <a:gd name="connsiteY1-50" fmla="*/ 0 h 688018"/>
                <a:gd name="connsiteX2-51" fmla="*/ 4197350 w 8076828"/>
                <a:gd name="connsiteY2-52" fmla="*/ 21268 h 688018"/>
                <a:gd name="connsiteX3-53" fmla="*/ 6391922 w 8076828"/>
                <a:gd name="connsiteY3-54" fmla="*/ 53266 h 688018"/>
                <a:gd name="connsiteX4-55" fmla="*/ 8076828 w 8076828"/>
                <a:gd name="connsiteY4-56" fmla="*/ 97083 h 688018"/>
                <a:gd name="connsiteX5-57" fmla="*/ 8076828 w 8076828"/>
                <a:gd name="connsiteY5-58" fmla="*/ 688018 h 688018"/>
                <a:gd name="connsiteX6-59" fmla="*/ 0 w 8076828"/>
                <a:gd name="connsiteY6-60" fmla="*/ 688018 h 688018"/>
                <a:gd name="connsiteX7" fmla="*/ 0 w 8076828"/>
                <a:gd name="connsiteY7" fmla="*/ 97083 h 688018"/>
                <a:gd name="connsiteX0-61" fmla="*/ 0 w 8076828"/>
                <a:gd name="connsiteY0-62" fmla="*/ 75815 h 666750"/>
                <a:gd name="connsiteX1-63" fmla="*/ 2166799 w 8076828"/>
                <a:gd name="connsiteY1-64" fmla="*/ 16832 h 666750"/>
                <a:gd name="connsiteX2-65" fmla="*/ 4197350 w 8076828"/>
                <a:gd name="connsiteY2-66" fmla="*/ 0 h 666750"/>
                <a:gd name="connsiteX3-67" fmla="*/ 6391922 w 8076828"/>
                <a:gd name="connsiteY3-68" fmla="*/ 31998 h 666750"/>
                <a:gd name="connsiteX4-69" fmla="*/ 8076828 w 8076828"/>
                <a:gd name="connsiteY4-70" fmla="*/ 75815 h 666750"/>
                <a:gd name="connsiteX5-71" fmla="*/ 8076828 w 8076828"/>
                <a:gd name="connsiteY5-72" fmla="*/ 666750 h 666750"/>
                <a:gd name="connsiteX6-73" fmla="*/ 0 w 8076828"/>
                <a:gd name="connsiteY6-74" fmla="*/ 666750 h 666750"/>
                <a:gd name="connsiteX7-75" fmla="*/ 0 w 8076828"/>
                <a:gd name="connsiteY7-76" fmla="*/ 75815 h 666750"/>
                <a:gd name="connsiteX0-77" fmla="*/ 0 w 8076828"/>
                <a:gd name="connsiteY0-78" fmla="*/ 123440 h 714375"/>
                <a:gd name="connsiteX1-79" fmla="*/ 2166799 w 8076828"/>
                <a:gd name="connsiteY1-80" fmla="*/ 64457 h 714375"/>
                <a:gd name="connsiteX2-81" fmla="*/ 4102100 w 8076828"/>
                <a:gd name="connsiteY2-82" fmla="*/ 0 h 714375"/>
                <a:gd name="connsiteX3-83" fmla="*/ 6391922 w 8076828"/>
                <a:gd name="connsiteY3-84" fmla="*/ 79623 h 714375"/>
                <a:gd name="connsiteX4-85" fmla="*/ 8076828 w 8076828"/>
                <a:gd name="connsiteY4-86" fmla="*/ 123440 h 714375"/>
                <a:gd name="connsiteX5-87" fmla="*/ 8076828 w 8076828"/>
                <a:gd name="connsiteY5-88" fmla="*/ 714375 h 714375"/>
                <a:gd name="connsiteX6-89" fmla="*/ 0 w 8076828"/>
                <a:gd name="connsiteY6-90" fmla="*/ 714375 h 714375"/>
                <a:gd name="connsiteX7-91" fmla="*/ 0 w 8076828"/>
                <a:gd name="connsiteY7-92" fmla="*/ 123440 h 714375"/>
                <a:gd name="connsiteX0-93" fmla="*/ 0 w 8076828"/>
                <a:gd name="connsiteY0-94" fmla="*/ 123440 h 714375"/>
                <a:gd name="connsiteX1-95" fmla="*/ 2252524 w 8076828"/>
                <a:gd name="connsiteY1-96" fmla="*/ 245432 h 714375"/>
                <a:gd name="connsiteX2-97" fmla="*/ 4102100 w 8076828"/>
                <a:gd name="connsiteY2-98" fmla="*/ 0 h 714375"/>
                <a:gd name="connsiteX3-99" fmla="*/ 6391922 w 8076828"/>
                <a:gd name="connsiteY3-100" fmla="*/ 79623 h 714375"/>
                <a:gd name="connsiteX4-101" fmla="*/ 8076828 w 8076828"/>
                <a:gd name="connsiteY4-102" fmla="*/ 123440 h 714375"/>
                <a:gd name="connsiteX5-103" fmla="*/ 8076828 w 8076828"/>
                <a:gd name="connsiteY5-104" fmla="*/ 714375 h 714375"/>
                <a:gd name="connsiteX6-105" fmla="*/ 0 w 8076828"/>
                <a:gd name="connsiteY6-106" fmla="*/ 714375 h 714375"/>
                <a:gd name="connsiteX7-107" fmla="*/ 0 w 8076828"/>
                <a:gd name="connsiteY7-108" fmla="*/ 123440 h 714375"/>
                <a:gd name="connsiteX0-109" fmla="*/ 0 w 8076828"/>
                <a:gd name="connsiteY0-110" fmla="*/ 43817 h 634752"/>
                <a:gd name="connsiteX1-111" fmla="*/ 2252524 w 8076828"/>
                <a:gd name="connsiteY1-112" fmla="*/ 165809 h 634752"/>
                <a:gd name="connsiteX2-113" fmla="*/ 4064000 w 8076828"/>
                <a:gd name="connsiteY2-114" fmla="*/ 25152 h 634752"/>
                <a:gd name="connsiteX3-115" fmla="*/ 6391922 w 8076828"/>
                <a:gd name="connsiteY3-116" fmla="*/ 0 h 634752"/>
                <a:gd name="connsiteX4-117" fmla="*/ 8076828 w 8076828"/>
                <a:gd name="connsiteY4-118" fmla="*/ 43817 h 634752"/>
                <a:gd name="connsiteX5-119" fmla="*/ 8076828 w 8076828"/>
                <a:gd name="connsiteY5-120" fmla="*/ 634752 h 634752"/>
                <a:gd name="connsiteX6-121" fmla="*/ 0 w 8076828"/>
                <a:gd name="connsiteY6-122" fmla="*/ 634752 h 634752"/>
                <a:gd name="connsiteX7-123" fmla="*/ 0 w 8076828"/>
                <a:gd name="connsiteY7-124" fmla="*/ 43817 h 634752"/>
                <a:gd name="connsiteX0-125" fmla="*/ 0 w 8076828"/>
                <a:gd name="connsiteY0-126" fmla="*/ 81917 h 672852"/>
                <a:gd name="connsiteX1-127" fmla="*/ 2252524 w 8076828"/>
                <a:gd name="connsiteY1-128" fmla="*/ 203909 h 672852"/>
                <a:gd name="connsiteX2-129" fmla="*/ 4064000 w 8076828"/>
                <a:gd name="connsiteY2-130" fmla="*/ 63252 h 672852"/>
                <a:gd name="connsiteX3-131" fmla="*/ 6439547 w 8076828"/>
                <a:gd name="connsiteY3-132" fmla="*/ 0 h 672852"/>
                <a:gd name="connsiteX4-133" fmla="*/ 8076828 w 8076828"/>
                <a:gd name="connsiteY4-134" fmla="*/ 81917 h 672852"/>
                <a:gd name="connsiteX5-135" fmla="*/ 8076828 w 8076828"/>
                <a:gd name="connsiteY5-136" fmla="*/ 672852 h 672852"/>
                <a:gd name="connsiteX6-137" fmla="*/ 0 w 8076828"/>
                <a:gd name="connsiteY6-138" fmla="*/ 672852 h 672852"/>
                <a:gd name="connsiteX7-139" fmla="*/ 0 w 8076828"/>
                <a:gd name="connsiteY7-140" fmla="*/ 81917 h 67285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  <a:cxn ang="0">
                  <a:pos x="connsiteX6-59" y="connsiteY6-60"/>
                </a:cxn>
                <a:cxn ang="0">
                  <a:pos x="connsiteX7-75" y="connsiteY7-76"/>
                </a:cxn>
              </a:cxnLst>
              <a:rect l="l" t="t" r="r" b="b"/>
              <a:pathLst>
                <a:path w="8076828" h="672852">
                  <a:moveTo>
                    <a:pt x="0" y="81917"/>
                  </a:moveTo>
                  <a:cubicBezTo>
                    <a:pt x="359546" y="-32753"/>
                    <a:pt x="1552966" y="216545"/>
                    <a:pt x="2252524" y="203909"/>
                  </a:cubicBezTo>
                  <a:cubicBezTo>
                    <a:pt x="2869049" y="122098"/>
                    <a:pt x="3366163" y="97237"/>
                    <a:pt x="4064000" y="63252"/>
                  </a:cubicBezTo>
                  <a:cubicBezTo>
                    <a:pt x="4761837" y="29267"/>
                    <a:pt x="5647698" y="21084"/>
                    <a:pt x="6439547" y="0"/>
                  </a:cubicBezTo>
                  <a:lnTo>
                    <a:pt x="8076828" y="81917"/>
                  </a:lnTo>
                  <a:lnTo>
                    <a:pt x="8076828" y="672852"/>
                  </a:lnTo>
                  <a:lnTo>
                    <a:pt x="0" y="672852"/>
                  </a:lnTo>
                  <a:lnTo>
                    <a:pt x="0" y="81917"/>
                  </a:lnTo>
                  <a:close/>
                </a:path>
              </a:pathLst>
            </a:custGeom>
            <a:solidFill>
              <a:srgbClr val="6FBA2A"/>
            </a:solidFill>
            <a:ln>
              <a:solidFill>
                <a:srgbClr val="6FBA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FE6933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pic>
          <p:nvPicPr>
            <p:cNvPr id="29" name="图片 28"/>
            <p:cNvPicPr>
              <a:picLocks noChangeAspect="1"/>
            </p:cNvPicPr>
            <p:nvPr/>
          </p:nvPicPr>
          <p:blipFill rotWithShape="1">
            <a:blip r:embed="rId4" cstate="email"/>
            <a:srcRect/>
            <a:stretch>
              <a:fillRect/>
            </a:stretch>
          </p:blipFill>
          <p:spPr>
            <a:xfrm>
              <a:off x="513530" y="5272295"/>
              <a:ext cx="1608443" cy="1582074"/>
            </a:xfrm>
            <a:custGeom>
              <a:avLst/>
              <a:gdLst>
                <a:gd name="connsiteX0" fmla="*/ 0 w 2324101"/>
                <a:gd name="connsiteY0" fmla="*/ 0 h 2286000"/>
                <a:gd name="connsiteX1" fmla="*/ 2324101 w 2324101"/>
                <a:gd name="connsiteY1" fmla="*/ 0 h 2286000"/>
                <a:gd name="connsiteX2" fmla="*/ 2324101 w 2324101"/>
                <a:gd name="connsiteY2" fmla="*/ 1092835 h 2286000"/>
                <a:gd name="connsiteX3" fmla="*/ 1828801 w 2324101"/>
                <a:gd name="connsiteY3" fmla="*/ 1117600 h 2286000"/>
                <a:gd name="connsiteX4" fmla="*/ 1168401 w 2324101"/>
                <a:gd name="connsiteY4" fmla="*/ 2108200 h 2286000"/>
                <a:gd name="connsiteX5" fmla="*/ 1200314 w 2324101"/>
                <a:gd name="connsiteY5" fmla="*/ 2286000 h 2286000"/>
                <a:gd name="connsiteX6" fmla="*/ 0 w 2324101"/>
                <a:gd name="connsiteY6" fmla="*/ 228600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4101" h="2286000">
                  <a:moveTo>
                    <a:pt x="0" y="0"/>
                  </a:moveTo>
                  <a:lnTo>
                    <a:pt x="2324101" y="0"/>
                  </a:lnTo>
                  <a:lnTo>
                    <a:pt x="2324101" y="1092835"/>
                  </a:lnTo>
                  <a:lnTo>
                    <a:pt x="1828801" y="1117600"/>
                  </a:lnTo>
                  <a:lnTo>
                    <a:pt x="1168401" y="2108200"/>
                  </a:lnTo>
                  <a:lnTo>
                    <a:pt x="1200314" y="2286000"/>
                  </a:lnTo>
                  <a:lnTo>
                    <a:pt x="0" y="2286000"/>
                  </a:lnTo>
                  <a:close/>
                </a:path>
              </a:pathLst>
            </a:cu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5" cstate="email"/>
            <a:srcRect/>
            <a:stretch>
              <a:fillRect/>
            </a:stretch>
          </p:blipFill>
          <p:spPr>
            <a:xfrm>
              <a:off x="954054" y="5700155"/>
              <a:ext cx="1167919" cy="1148772"/>
            </a:xfrm>
            <a:custGeom>
              <a:avLst/>
              <a:gdLst>
                <a:gd name="connsiteX0" fmla="*/ 0 w 2324101"/>
                <a:gd name="connsiteY0" fmla="*/ 0 h 2286000"/>
                <a:gd name="connsiteX1" fmla="*/ 2324101 w 2324101"/>
                <a:gd name="connsiteY1" fmla="*/ 0 h 2286000"/>
                <a:gd name="connsiteX2" fmla="*/ 2324101 w 2324101"/>
                <a:gd name="connsiteY2" fmla="*/ 1092835 h 2286000"/>
                <a:gd name="connsiteX3" fmla="*/ 1828801 w 2324101"/>
                <a:gd name="connsiteY3" fmla="*/ 1117600 h 2286000"/>
                <a:gd name="connsiteX4" fmla="*/ 1168401 w 2324101"/>
                <a:gd name="connsiteY4" fmla="*/ 2108200 h 2286000"/>
                <a:gd name="connsiteX5" fmla="*/ 1200314 w 2324101"/>
                <a:gd name="connsiteY5" fmla="*/ 2286000 h 2286000"/>
                <a:gd name="connsiteX6" fmla="*/ 0 w 2324101"/>
                <a:gd name="connsiteY6" fmla="*/ 228600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4101" h="2286000">
                  <a:moveTo>
                    <a:pt x="0" y="0"/>
                  </a:moveTo>
                  <a:lnTo>
                    <a:pt x="2324101" y="0"/>
                  </a:lnTo>
                  <a:lnTo>
                    <a:pt x="2324101" y="1092835"/>
                  </a:lnTo>
                  <a:lnTo>
                    <a:pt x="1828801" y="1117600"/>
                  </a:lnTo>
                  <a:lnTo>
                    <a:pt x="1168401" y="2108200"/>
                  </a:lnTo>
                  <a:lnTo>
                    <a:pt x="1200314" y="2286000"/>
                  </a:lnTo>
                  <a:lnTo>
                    <a:pt x="0" y="2286000"/>
                  </a:lnTo>
                  <a:close/>
                </a:path>
              </a:pathLst>
            </a:custGeom>
          </p:spPr>
        </p:pic>
      </p:grpSp>
      <p:sp>
        <p:nvSpPr>
          <p:cNvPr id="3" name="文本框 2"/>
          <p:cNvSpPr txBox="1"/>
          <p:nvPr/>
        </p:nvSpPr>
        <p:spPr>
          <a:xfrm>
            <a:off x="866140" y="1664335"/>
            <a:ext cx="8277860" cy="3745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dirty="0"/>
          </a:p>
          <a:p>
            <a:endParaRPr lang="en-US" altLang="zh-CN" b="1" dirty="0"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>
              <a:lnSpc>
                <a:spcPct val="140000"/>
              </a:lnSpc>
            </a:pPr>
            <a:r>
              <a:rPr lang="en-US" altLang="zh-CN" sz="3600" b="1" dirty="0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1.Do you like 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animals</a:t>
            </a:r>
            <a:r>
              <a:rPr lang="en-US" altLang="zh-CN" sz="3600" b="1" dirty="0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?</a:t>
            </a:r>
            <a:endParaRPr lang="en-US" altLang="zh-CN" sz="3600" b="1" dirty="0"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>
              <a:lnSpc>
                <a:spcPct val="140000"/>
              </a:lnSpc>
            </a:pPr>
            <a:r>
              <a:rPr lang="zh-CN" altLang="en-US" sz="3600" b="1" dirty="0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你喜欢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动物</a:t>
            </a:r>
            <a:r>
              <a:rPr lang="zh-CN" altLang="en-US" sz="3600" b="1" dirty="0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吗？</a:t>
            </a:r>
            <a:endParaRPr lang="en-US" altLang="zh-CN" sz="3600" b="1" dirty="0"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>
              <a:lnSpc>
                <a:spcPct val="140000"/>
              </a:lnSpc>
            </a:pPr>
            <a:r>
              <a:rPr lang="en-US" altLang="zh-CN" sz="3600" b="1" dirty="0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2.Can you introduce animals </a:t>
            </a:r>
            <a:r>
              <a:rPr lang="en-US" altLang="zh-CN" sz="3600" b="1" u="sng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in English</a:t>
            </a:r>
            <a:r>
              <a:rPr lang="en-US" altLang="zh-CN" sz="3600" b="1" dirty="0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?</a:t>
            </a:r>
            <a:endParaRPr lang="en-US" altLang="zh-CN" sz="3600" b="1" dirty="0"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>
              <a:lnSpc>
                <a:spcPct val="140000"/>
              </a:lnSpc>
            </a:pPr>
            <a:r>
              <a:rPr lang="zh-CN" altLang="en-US" sz="3600" b="1" dirty="0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你能</a:t>
            </a:r>
            <a:r>
              <a:rPr lang="zh-CN" altLang="en-US" sz="3600" b="1" u="sng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用英语</a:t>
            </a:r>
            <a:r>
              <a:rPr lang="zh-CN" altLang="en-US" sz="3600" b="1" dirty="0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来介绍动物吗？</a:t>
            </a:r>
            <a:endParaRPr lang="en-US" altLang="zh-CN" sz="3600" b="1" dirty="0"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353717" y="253382"/>
            <a:ext cx="6889750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strong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强壮的      </a:t>
            </a:r>
            <a:r>
              <a:rPr lang="zh-CN" altLang="en-US" sz="2400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反义词：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weak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虚弱的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200000"/>
              </a:lnSpc>
            </a:pPr>
            <a:r>
              <a:rPr lang="zh-CN" altLang="en-US" sz="2800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例：   He ha</a:t>
            </a:r>
            <a:r>
              <a:rPr lang="en-US" altLang="zh-CN" sz="2800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s </a:t>
            </a:r>
            <a:r>
              <a:rPr lang="zh-CN" altLang="en-US" sz="2800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a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strong</a:t>
            </a:r>
            <a:r>
              <a:rPr lang="zh-CN" altLang="en-US" sz="2800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 body. </a:t>
            </a:r>
            <a:endParaRPr lang="zh-CN" altLang="en-US" sz="2800" b="1" dirty="0"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200000"/>
              </a:lnSpc>
            </a:pPr>
            <a:r>
              <a:rPr lang="zh-CN" altLang="en-US" sz="2800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            他有一个强壮的身体</a:t>
            </a:r>
            <a:endParaRPr lang="zh-CN" altLang="en-US" sz="2800" b="1" dirty="0"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200000"/>
              </a:lnSpc>
            </a:pPr>
            <a:r>
              <a:rPr lang="zh-CN" altLang="en-US" sz="2800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           He is too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weak</a:t>
            </a:r>
            <a:r>
              <a:rPr lang="zh-CN" altLang="en-US" sz="2800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 to move. </a:t>
            </a:r>
            <a:endParaRPr lang="zh-CN" altLang="en-US" sz="2800" b="1" dirty="0"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200000"/>
              </a:lnSpc>
            </a:pPr>
            <a:r>
              <a:rPr lang="zh-CN" altLang="en-US" sz="2800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              他虚弱的不能动了</a:t>
            </a:r>
            <a:endParaRPr lang="zh-CN" altLang="en-US" sz="2800" b="1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3495" y="4036422"/>
            <a:ext cx="9144000" cy="2810801"/>
            <a:chOff x="0" y="3127223"/>
            <a:chExt cx="12192000" cy="3747734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7409615" y="3127223"/>
              <a:ext cx="4782385" cy="3747734"/>
            </a:xfrm>
            <a:prstGeom prst="rect">
              <a:avLst/>
            </a:prstGeom>
          </p:spPr>
        </p:pic>
        <p:sp>
          <p:nvSpPr>
            <p:cNvPr id="10" name="矩形 1"/>
            <p:cNvSpPr/>
            <p:nvPr/>
          </p:nvSpPr>
          <p:spPr>
            <a:xfrm>
              <a:off x="0" y="6185147"/>
              <a:ext cx="7487725" cy="672852"/>
            </a:xfrm>
            <a:custGeom>
              <a:avLst/>
              <a:gdLst>
                <a:gd name="connsiteX0" fmla="*/ 0 w 8076828"/>
                <a:gd name="connsiteY0" fmla="*/ 0 h 590935"/>
                <a:gd name="connsiteX1" fmla="*/ 8076828 w 8076828"/>
                <a:gd name="connsiteY1" fmla="*/ 0 h 590935"/>
                <a:gd name="connsiteX2" fmla="*/ 8076828 w 8076828"/>
                <a:gd name="connsiteY2" fmla="*/ 590935 h 590935"/>
                <a:gd name="connsiteX3" fmla="*/ 0 w 8076828"/>
                <a:gd name="connsiteY3" fmla="*/ 590935 h 590935"/>
                <a:gd name="connsiteX4" fmla="*/ 0 w 8076828"/>
                <a:gd name="connsiteY4" fmla="*/ 0 h 590935"/>
                <a:gd name="connsiteX0-1" fmla="*/ 0 w 8076828"/>
                <a:gd name="connsiteY0-2" fmla="*/ 0 h 590935"/>
                <a:gd name="connsiteX1-3" fmla="*/ 4222750 w 8076828"/>
                <a:gd name="connsiteY1-4" fmla="*/ 385 h 590935"/>
                <a:gd name="connsiteX2-5" fmla="*/ 8076828 w 8076828"/>
                <a:gd name="connsiteY2-6" fmla="*/ 0 h 590935"/>
                <a:gd name="connsiteX3-7" fmla="*/ 8076828 w 8076828"/>
                <a:gd name="connsiteY3-8" fmla="*/ 590935 h 590935"/>
                <a:gd name="connsiteX4-9" fmla="*/ 0 w 8076828"/>
                <a:gd name="connsiteY4-10" fmla="*/ 590935 h 590935"/>
                <a:gd name="connsiteX5" fmla="*/ 0 w 8076828"/>
                <a:gd name="connsiteY5" fmla="*/ 0 h 590935"/>
                <a:gd name="connsiteX0-11" fmla="*/ 0 w 8076828"/>
                <a:gd name="connsiteY0-12" fmla="*/ 75815 h 666750"/>
                <a:gd name="connsiteX1-13" fmla="*/ 4197350 w 8076828"/>
                <a:gd name="connsiteY1-14" fmla="*/ 0 h 666750"/>
                <a:gd name="connsiteX2-15" fmla="*/ 8076828 w 8076828"/>
                <a:gd name="connsiteY2-16" fmla="*/ 75815 h 666750"/>
                <a:gd name="connsiteX3-17" fmla="*/ 8076828 w 8076828"/>
                <a:gd name="connsiteY3-18" fmla="*/ 666750 h 666750"/>
                <a:gd name="connsiteX4-19" fmla="*/ 0 w 8076828"/>
                <a:gd name="connsiteY4-20" fmla="*/ 666750 h 666750"/>
                <a:gd name="connsiteX5-21" fmla="*/ 0 w 8076828"/>
                <a:gd name="connsiteY5-22" fmla="*/ 75815 h 666750"/>
                <a:gd name="connsiteX0-23" fmla="*/ 0 w 8076828"/>
                <a:gd name="connsiteY0-24" fmla="*/ 81146 h 672081"/>
                <a:gd name="connsiteX1-25" fmla="*/ 4197350 w 8076828"/>
                <a:gd name="connsiteY1-26" fmla="*/ 5331 h 672081"/>
                <a:gd name="connsiteX2-27" fmla="*/ 8076828 w 8076828"/>
                <a:gd name="connsiteY2-28" fmla="*/ 81146 h 672081"/>
                <a:gd name="connsiteX3-29" fmla="*/ 8076828 w 8076828"/>
                <a:gd name="connsiteY3-30" fmla="*/ 672081 h 672081"/>
                <a:gd name="connsiteX4-31" fmla="*/ 0 w 8076828"/>
                <a:gd name="connsiteY4-32" fmla="*/ 672081 h 672081"/>
                <a:gd name="connsiteX5-33" fmla="*/ 0 w 8076828"/>
                <a:gd name="connsiteY5-34" fmla="*/ 81146 h 672081"/>
                <a:gd name="connsiteX0-35" fmla="*/ 0 w 8076828"/>
                <a:gd name="connsiteY0-36" fmla="*/ 97083 h 688018"/>
                <a:gd name="connsiteX1-37" fmla="*/ 2157274 w 8076828"/>
                <a:gd name="connsiteY1-38" fmla="*/ 0 h 688018"/>
                <a:gd name="connsiteX2-39" fmla="*/ 4197350 w 8076828"/>
                <a:gd name="connsiteY2-40" fmla="*/ 21268 h 688018"/>
                <a:gd name="connsiteX3-41" fmla="*/ 8076828 w 8076828"/>
                <a:gd name="connsiteY3-42" fmla="*/ 97083 h 688018"/>
                <a:gd name="connsiteX4-43" fmla="*/ 8076828 w 8076828"/>
                <a:gd name="connsiteY4-44" fmla="*/ 688018 h 688018"/>
                <a:gd name="connsiteX5-45" fmla="*/ 0 w 8076828"/>
                <a:gd name="connsiteY5-46" fmla="*/ 688018 h 688018"/>
                <a:gd name="connsiteX6" fmla="*/ 0 w 8076828"/>
                <a:gd name="connsiteY6" fmla="*/ 97083 h 688018"/>
                <a:gd name="connsiteX0-47" fmla="*/ 0 w 8076828"/>
                <a:gd name="connsiteY0-48" fmla="*/ 97083 h 688018"/>
                <a:gd name="connsiteX1-49" fmla="*/ 2157274 w 8076828"/>
                <a:gd name="connsiteY1-50" fmla="*/ 0 h 688018"/>
                <a:gd name="connsiteX2-51" fmla="*/ 4197350 w 8076828"/>
                <a:gd name="connsiteY2-52" fmla="*/ 21268 h 688018"/>
                <a:gd name="connsiteX3-53" fmla="*/ 6391922 w 8076828"/>
                <a:gd name="connsiteY3-54" fmla="*/ 53266 h 688018"/>
                <a:gd name="connsiteX4-55" fmla="*/ 8076828 w 8076828"/>
                <a:gd name="connsiteY4-56" fmla="*/ 97083 h 688018"/>
                <a:gd name="connsiteX5-57" fmla="*/ 8076828 w 8076828"/>
                <a:gd name="connsiteY5-58" fmla="*/ 688018 h 688018"/>
                <a:gd name="connsiteX6-59" fmla="*/ 0 w 8076828"/>
                <a:gd name="connsiteY6-60" fmla="*/ 688018 h 688018"/>
                <a:gd name="connsiteX7" fmla="*/ 0 w 8076828"/>
                <a:gd name="connsiteY7" fmla="*/ 97083 h 688018"/>
                <a:gd name="connsiteX0-61" fmla="*/ 0 w 8076828"/>
                <a:gd name="connsiteY0-62" fmla="*/ 75815 h 666750"/>
                <a:gd name="connsiteX1-63" fmla="*/ 2166799 w 8076828"/>
                <a:gd name="connsiteY1-64" fmla="*/ 16832 h 666750"/>
                <a:gd name="connsiteX2-65" fmla="*/ 4197350 w 8076828"/>
                <a:gd name="connsiteY2-66" fmla="*/ 0 h 666750"/>
                <a:gd name="connsiteX3-67" fmla="*/ 6391922 w 8076828"/>
                <a:gd name="connsiteY3-68" fmla="*/ 31998 h 666750"/>
                <a:gd name="connsiteX4-69" fmla="*/ 8076828 w 8076828"/>
                <a:gd name="connsiteY4-70" fmla="*/ 75815 h 666750"/>
                <a:gd name="connsiteX5-71" fmla="*/ 8076828 w 8076828"/>
                <a:gd name="connsiteY5-72" fmla="*/ 666750 h 666750"/>
                <a:gd name="connsiteX6-73" fmla="*/ 0 w 8076828"/>
                <a:gd name="connsiteY6-74" fmla="*/ 666750 h 666750"/>
                <a:gd name="connsiteX7-75" fmla="*/ 0 w 8076828"/>
                <a:gd name="connsiteY7-76" fmla="*/ 75815 h 666750"/>
                <a:gd name="connsiteX0-77" fmla="*/ 0 w 8076828"/>
                <a:gd name="connsiteY0-78" fmla="*/ 123440 h 714375"/>
                <a:gd name="connsiteX1-79" fmla="*/ 2166799 w 8076828"/>
                <a:gd name="connsiteY1-80" fmla="*/ 64457 h 714375"/>
                <a:gd name="connsiteX2-81" fmla="*/ 4102100 w 8076828"/>
                <a:gd name="connsiteY2-82" fmla="*/ 0 h 714375"/>
                <a:gd name="connsiteX3-83" fmla="*/ 6391922 w 8076828"/>
                <a:gd name="connsiteY3-84" fmla="*/ 79623 h 714375"/>
                <a:gd name="connsiteX4-85" fmla="*/ 8076828 w 8076828"/>
                <a:gd name="connsiteY4-86" fmla="*/ 123440 h 714375"/>
                <a:gd name="connsiteX5-87" fmla="*/ 8076828 w 8076828"/>
                <a:gd name="connsiteY5-88" fmla="*/ 714375 h 714375"/>
                <a:gd name="connsiteX6-89" fmla="*/ 0 w 8076828"/>
                <a:gd name="connsiteY6-90" fmla="*/ 714375 h 714375"/>
                <a:gd name="connsiteX7-91" fmla="*/ 0 w 8076828"/>
                <a:gd name="connsiteY7-92" fmla="*/ 123440 h 714375"/>
                <a:gd name="connsiteX0-93" fmla="*/ 0 w 8076828"/>
                <a:gd name="connsiteY0-94" fmla="*/ 123440 h 714375"/>
                <a:gd name="connsiteX1-95" fmla="*/ 2252524 w 8076828"/>
                <a:gd name="connsiteY1-96" fmla="*/ 245432 h 714375"/>
                <a:gd name="connsiteX2-97" fmla="*/ 4102100 w 8076828"/>
                <a:gd name="connsiteY2-98" fmla="*/ 0 h 714375"/>
                <a:gd name="connsiteX3-99" fmla="*/ 6391922 w 8076828"/>
                <a:gd name="connsiteY3-100" fmla="*/ 79623 h 714375"/>
                <a:gd name="connsiteX4-101" fmla="*/ 8076828 w 8076828"/>
                <a:gd name="connsiteY4-102" fmla="*/ 123440 h 714375"/>
                <a:gd name="connsiteX5-103" fmla="*/ 8076828 w 8076828"/>
                <a:gd name="connsiteY5-104" fmla="*/ 714375 h 714375"/>
                <a:gd name="connsiteX6-105" fmla="*/ 0 w 8076828"/>
                <a:gd name="connsiteY6-106" fmla="*/ 714375 h 714375"/>
                <a:gd name="connsiteX7-107" fmla="*/ 0 w 8076828"/>
                <a:gd name="connsiteY7-108" fmla="*/ 123440 h 714375"/>
                <a:gd name="connsiteX0-109" fmla="*/ 0 w 8076828"/>
                <a:gd name="connsiteY0-110" fmla="*/ 43817 h 634752"/>
                <a:gd name="connsiteX1-111" fmla="*/ 2252524 w 8076828"/>
                <a:gd name="connsiteY1-112" fmla="*/ 165809 h 634752"/>
                <a:gd name="connsiteX2-113" fmla="*/ 4064000 w 8076828"/>
                <a:gd name="connsiteY2-114" fmla="*/ 25152 h 634752"/>
                <a:gd name="connsiteX3-115" fmla="*/ 6391922 w 8076828"/>
                <a:gd name="connsiteY3-116" fmla="*/ 0 h 634752"/>
                <a:gd name="connsiteX4-117" fmla="*/ 8076828 w 8076828"/>
                <a:gd name="connsiteY4-118" fmla="*/ 43817 h 634752"/>
                <a:gd name="connsiteX5-119" fmla="*/ 8076828 w 8076828"/>
                <a:gd name="connsiteY5-120" fmla="*/ 634752 h 634752"/>
                <a:gd name="connsiteX6-121" fmla="*/ 0 w 8076828"/>
                <a:gd name="connsiteY6-122" fmla="*/ 634752 h 634752"/>
                <a:gd name="connsiteX7-123" fmla="*/ 0 w 8076828"/>
                <a:gd name="connsiteY7-124" fmla="*/ 43817 h 634752"/>
                <a:gd name="connsiteX0-125" fmla="*/ 0 w 8076828"/>
                <a:gd name="connsiteY0-126" fmla="*/ 81917 h 672852"/>
                <a:gd name="connsiteX1-127" fmla="*/ 2252524 w 8076828"/>
                <a:gd name="connsiteY1-128" fmla="*/ 203909 h 672852"/>
                <a:gd name="connsiteX2-129" fmla="*/ 4064000 w 8076828"/>
                <a:gd name="connsiteY2-130" fmla="*/ 63252 h 672852"/>
                <a:gd name="connsiteX3-131" fmla="*/ 6439547 w 8076828"/>
                <a:gd name="connsiteY3-132" fmla="*/ 0 h 672852"/>
                <a:gd name="connsiteX4-133" fmla="*/ 8076828 w 8076828"/>
                <a:gd name="connsiteY4-134" fmla="*/ 81917 h 672852"/>
                <a:gd name="connsiteX5-135" fmla="*/ 8076828 w 8076828"/>
                <a:gd name="connsiteY5-136" fmla="*/ 672852 h 672852"/>
                <a:gd name="connsiteX6-137" fmla="*/ 0 w 8076828"/>
                <a:gd name="connsiteY6-138" fmla="*/ 672852 h 672852"/>
                <a:gd name="connsiteX7-139" fmla="*/ 0 w 8076828"/>
                <a:gd name="connsiteY7-140" fmla="*/ 81917 h 67285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  <a:cxn ang="0">
                  <a:pos x="connsiteX6-59" y="connsiteY6-60"/>
                </a:cxn>
                <a:cxn ang="0">
                  <a:pos x="connsiteX7-75" y="connsiteY7-76"/>
                </a:cxn>
              </a:cxnLst>
              <a:rect l="l" t="t" r="r" b="b"/>
              <a:pathLst>
                <a:path w="8076828" h="672852">
                  <a:moveTo>
                    <a:pt x="0" y="81917"/>
                  </a:moveTo>
                  <a:cubicBezTo>
                    <a:pt x="359546" y="-32753"/>
                    <a:pt x="1552966" y="216545"/>
                    <a:pt x="2252524" y="203909"/>
                  </a:cubicBezTo>
                  <a:cubicBezTo>
                    <a:pt x="2869049" y="122098"/>
                    <a:pt x="3366163" y="97237"/>
                    <a:pt x="4064000" y="63252"/>
                  </a:cubicBezTo>
                  <a:cubicBezTo>
                    <a:pt x="4761837" y="29267"/>
                    <a:pt x="5647698" y="21084"/>
                    <a:pt x="6439547" y="0"/>
                  </a:cubicBezTo>
                  <a:lnTo>
                    <a:pt x="8076828" y="81917"/>
                  </a:lnTo>
                  <a:lnTo>
                    <a:pt x="8076828" y="672852"/>
                  </a:lnTo>
                  <a:lnTo>
                    <a:pt x="0" y="672852"/>
                  </a:lnTo>
                  <a:lnTo>
                    <a:pt x="0" y="81917"/>
                  </a:lnTo>
                  <a:close/>
                </a:path>
              </a:pathLst>
            </a:custGeom>
            <a:solidFill>
              <a:srgbClr val="6FBA2A"/>
            </a:solidFill>
            <a:ln>
              <a:solidFill>
                <a:srgbClr val="6FBA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 rotWithShape="1">
            <a:blip r:embed="rId2" cstate="email"/>
            <a:srcRect/>
            <a:stretch>
              <a:fillRect/>
            </a:stretch>
          </p:blipFill>
          <p:spPr>
            <a:xfrm>
              <a:off x="165187" y="5199725"/>
              <a:ext cx="1608443" cy="1582074"/>
            </a:xfrm>
            <a:custGeom>
              <a:avLst/>
              <a:gdLst>
                <a:gd name="connsiteX0" fmla="*/ 0 w 2324101"/>
                <a:gd name="connsiteY0" fmla="*/ 0 h 2286000"/>
                <a:gd name="connsiteX1" fmla="*/ 2324101 w 2324101"/>
                <a:gd name="connsiteY1" fmla="*/ 0 h 2286000"/>
                <a:gd name="connsiteX2" fmla="*/ 2324101 w 2324101"/>
                <a:gd name="connsiteY2" fmla="*/ 1092835 h 2286000"/>
                <a:gd name="connsiteX3" fmla="*/ 1828801 w 2324101"/>
                <a:gd name="connsiteY3" fmla="*/ 1117600 h 2286000"/>
                <a:gd name="connsiteX4" fmla="*/ 1168401 w 2324101"/>
                <a:gd name="connsiteY4" fmla="*/ 2108200 h 2286000"/>
                <a:gd name="connsiteX5" fmla="*/ 1200314 w 2324101"/>
                <a:gd name="connsiteY5" fmla="*/ 2286000 h 2286000"/>
                <a:gd name="connsiteX6" fmla="*/ 0 w 2324101"/>
                <a:gd name="connsiteY6" fmla="*/ 228600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4101" h="2286000">
                  <a:moveTo>
                    <a:pt x="0" y="0"/>
                  </a:moveTo>
                  <a:lnTo>
                    <a:pt x="2324101" y="0"/>
                  </a:lnTo>
                  <a:lnTo>
                    <a:pt x="2324101" y="1092835"/>
                  </a:lnTo>
                  <a:lnTo>
                    <a:pt x="1828801" y="1117600"/>
                  </a:lnTo>
                  <a:lnTo>
                    <a:pt x="1168401" y="2108200"/>
                  </a:lnTo>
                  <a:lnTo>
                    <a:pt x="1200314" y="2286000"/>
                  </a:lnTo>
                  <a:lnTo>
                    <a:pt x="0" y="2286000"/>
                  </a:lnTo>
                  <a:close/>
                </a:path>
              </a:pathLst>
            </a:cu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 rotWithShape="1">
            <a:blip r:embed="rId3" cstate="email"/>
            <a:srcRect/>
            <a:stretch>
              <a:fillRect/>
            </a:stretch>
          </p:blipFill>
          <p:spPr>
            <a:xfrm>
              <a:off x="605711" y="5671127"/>
              <a:ext cx="1167919" cy="1148772"/>
            </a:xfrm>
            <a:custGeom>
              <a:avLst/>
              <a:gdLst>
                <a:gd name="connsiteX0" fmla="*/ 0 w 2324101"/>
                <a:gd name="connsiteY0" fmla="*/ 0 h 2286000"/>
                <a:gd name="connsiteX1" fmla="*/ 2324101 w 2324101"/>
                <a:gd name="connsiteY1" fmla="*/ 0 h 2286000"/>
                <a:gd name="connsiteX2" fmla="*/ 2324101 w 2324101"/>
                <a:gd name="connsiteY2" fmla="*/ 1092835 h 2286000"/>
                <a:gd name="connsiteX3" fmla="*/ 1828801 w 2324101"/>
                <a:gd name="connsiteY3" fmla="*/ 1117600 h 2286000"/>
                <a:gd name="connsiteX4" fmla="*/ 1168401 w 2324101"/>
                <a:gd name="connsiteY4" fmla="*/ 2108200 h 2286000"/>
                <a:gd name="connsiteX5" fmla="*/ 1200314 w 2324101"/>
                <a:gd name="connsiteY5" fmla="*/ 2286000 h 2286000"/>
                <a:gd name="connsiteX6" fmla="*/ 0 w 2324101"/>
                <a:gd name="connsiteY6" fmla="*/ 228600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4101" h="2286000">
                  <a:moveTo>
                    <a:pt x="0" y="0"/>
                  </a:moveTo>
                  <a:lnTo>
                    <a:pt x="2324101" y="0"/>
                  </a:lnTo>
                  <a:lnTo>
                    <a:pt x="2324101" y="1092835"/>
                  </a:lnTo>
                  <a:lnTo>
                    <a:pt x="1828801" y="1117600"/>
                  </a:lnTo>
                  <a:lnTo>
                    <a:pt x="1168401" y="2108200"/>
                  </a:lnTo>
                  <a:lnTo>
                    <a:pt x="1200314" y="2286000"/>
                  </a:lnTo>
                  <a:lnTo>
                    <a:pt x="0" y="2286000"/>
                  </a:lnTo>
                  <a:close/>
                </a:path>
              </a:pathLst>
            </a:custGeom>
          </p:spPr>
        </p:pic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935240504b93d3b21badb4bcbf0ea7fb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rot="480000">
            <a:off x="5165090" y="3898900"/>
            <a:ext cx="1609090" cy="166052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12420" y="216535"/>
            <a:ext cx="7106920" cy="5446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动物类单词：</a:t>
            </a:r>
            <a:endParaRPr lang="zh-CN" altLang="en-US" sz="2800" b="1" dirty="0"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charset="0"/>
                <a:cs typeface="Times New Roman" panose="02020603050405020304" charset="0"/>
              </a:rPr>
              <a:t>bear  →bear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s </a:t>
            </a:r>
            <a:r>
              <a:rPr lang="en-US" altLang="zh-CN" sz="2800" b="1" dirty="0">
                <a:latin typeface="Times New Roman" panose="02020603050405020304" charset="0"/>
                <a:cs typeface="Times New Roman" panose="02020603050405020304" charset="0"/>
              </a:rPr>
              <a:t>   </a:t>
            </a:r>
            <a:r>
              <a:rPr lang="zh-CN" altLang="en-US" sz="2800" b="1" dirty="0">
                <a:latin typeface="Times New Roman" panose="02020603050405020304" charset="0"/>
                <a:cs typeface="Times New Roman" panose="02020603050405020304" charset="0"/>
              </a:rPr>
              <a:t>熊</a:t>
            </a:r>
            <a:endParaRPr lang="zh-CN" altLang="en-US" sz="2800" b="1" dirty="0"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charset="0"/>
                <a:cs typeface="Times New Roman" panose="02020603050405020304" charset="0"/>
              </a:rPr>
              <a:t>elephant  →  elephant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s</a:t>
            </a:r>
            <a:r>
              <a:rPr lang="en-US" altLang="zh-CN" sz="2800" b="1" dirty="0">
                <a:latin typeface="Times New Roman" panose="02020603050405020304" charset="0"/>
                <a:cs typeface="Times New Roman" panose="02020603050405020304" charset="0"/>
              </a:rPr>
              <a:t>    </a:t>
            </a:r>
            <a:r>
              <a:rPr lang="zh-CN" altLang="en-US" sz="2800" b="1" dirty="0">
                <a:latin typeface="Times New Roman" panose="02020603050405020304" charset="0"/>
                <a:cs typeface="Times New Roman" panose="02020603050405020304" charset="0"/>
              </a:rPr>
              <a:t>大象</a:t>
            </a:r>
            <a:endParaRPr lang="zh-CN" altLang="en-US" sz="2800" b="1" dirty="0"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charset="0"/>
                <a:cs typeface="Times New Roman" panose="02020603050405020304" charset="0"/>
              </a:rPr>
              <a:t>monkey →  monkey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s</a:t>
            </a:r>
            <a:r>
              <a:rPr lang="en-US" altLang="zh-CN" sz="2800" b="1" dirty="0">
                <a:latin typeface="Times New Roman" panose="02020603050405020304" charset="0"/>
                <a:cs typeface="Times New Roman" panose="02020603050405020304" charset="0"/>
              </a:rPr>
              <a:t>    </a:t>
            </a:r>
            <a:r>
              <a:rPr lang="zh-CN" altLang="en-US" sz="2800" b="1" dirty="0">
                <a:latin typeface="Times New Roman" panose="02020603050405020304" charset="0"/>
                <a:cs typeface="Times New Roman" panose="02020603050405020304" charset="0"/>
              </a:rPr>
              <a:t>猴子</a:t>
            </a:r>
            <a:endParaRPr lang="zh-CN" altLang="en-US" sz="2800" b="1" dirty="0"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charset="0"/>
                <a:cs typeface="Times New Roman" panose="02020603050405020304" charset="0"/>
              </a:rPr>
              <a:t>lion  → lion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s </a:t>
            </a:r>
            <a:r>
              <a:rPr lang="en-US" altLang="zh-CN" sz="2800" b="1" dirty="0">
                <a:latin typeface="Times New Roman" panose="02020603050405020304" charset="0"/>
                <a:cs typeface="Times New Roman" panose="02020603050405020304" charset="0"/>
              </a:rPr>
              <a:t>    </a:t>
            </a:r>
            <a:r>
              <a:rPr lang="zh-CN" altLang="en-US" sz="2800" b="1" dirty="0">
                <a:latin typeface="Times New Roman" panose="02020603050405020304" charset="0"/>
                <a:cs typeface="Times New Roman" panose="02020603050405020304" charset="0"/>
              </a:rPr>
              <a:t>狮子</a:t>
            </a:r>
            <a:endParaRPr lang="zh-CN" altLang="en-US" sz="2800" b="1" dirty="0"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charset="0"/>
                <a:cs typeface="Times New Roman" panose="02020603050405020304" charset="0"/>
              </a:rPr>
              <a:t>rabbit  → rabbit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s</a:t>
            </a:r>
            <a:r>
              <a:rPr lang="en-US" altLang="zh-CN" sz="2800" b="1" dirty="0">
                <a:latin typeface="Times New Roman" panose="02020603050405020304" charset="0"/>
                <a:cs typeface="Times New Roman" panose="02020603050405020304" charset="0"/>
              </a:rPr>
              <a:t>   </a:t>
            </a:r>
            <a:r>
              <a:rPr lang="zh-CN" altLang="en-US" sz="2800" b="1" dirty="0">
                <a:latin typeface="Times New Roman" panose="02020603050405020304" charset="0"/>
                <a:cs typeface="Times New Roman" panose="02020603050405020304" charset="0"/>
              </a:rPr>
              <a:t>兔子</a:t>
            </a:r>
            <a:endParaRPr lang="zh-CN" altLang="en-US" sz="2800" b="1" dirty="0"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charset="0"/>
                <a:cs typeface="Times New Roman" panose="02020603050405020304" charset="0"/>
              </a:rPr>
              <a:t>tiger →  tiger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s </a:t>
            </a:r>
            <a:r>
              <a:rPr lang="en-US" altLang="zh-CN" sz="2800" b="1" dirty="0">
                <a:latin typeface="Times New Roman" panose="02020603050405020304" charset="0"/>
                <a:cs typeface="Times New Roman" panose="02020603050405020304" charset="0"/>
              </a:rPr>
              <a:t>  </a:t>
            </a:r>
            <a:r>
              <a:rPr lang="zh-CN" altLang="en-US" sz="2800" b="1" dirty="0">
                <a:latin typeface="Times New Roman" panose="02020603050405020304" charset="0"/>
                <a:cs typeface="Times New Roman" panose="02020603050405020304" charset="0"/>
              </a:rPr>
              <a:t>老虎</a:t>
            </a:r>
            <a:endParaRPr lang="zh-CN" altLang="en-US" sz="2800" b="1" dirty="0"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charset="0"/>
                <a:cs typeface="Times New Roman" panose="02020603050405020304" charset="0"/>
              </a:rPr>
              <a:t>panda →  panda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s</a:t>
            </a:r>
            <a:r>
              <a:rPr lang="en-US" altLang="zh-CN" sz="2800" b="1" dirty="0">
                <a:latin typeface="Times New Roman" panose="02020603050405020304" charset="0"/>
                <a:cs typeface="Times New Roman" panose="02020603050405020304" charset="0"/>
              </a:rPr>
              <a:t>  </a:t>
            </a:r>
            <a:r>
              <a:rPr lang="zh-CN" altLang="en-US" sz="2800" b="1" dirty="0">
                <a:latin typeface="Times New Roman" panose="02020603050405020304" charset="0"/>
                <a:cs typeface="Times New Roman" panose="02020603050405020304" charset="0"/>
              </a:rPr>
              <a:t>熊猫</a:t>
            </a:r>
            <a:endParaRPr lang="zh-CN" altLang="en-US" sz="2800" b="1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7145" y="4037057"/>
            <a:ext cx="9144000" cy="2810801"/>
            <a:chOff x="0" y="3127223"/>
            <a:chExt cx="12192000" cy="3747734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409615" y="3127223"/>
              <a:ext cx="4782385" cy="3747734"/>
            </a:xfrm>
            <a:prstGeom prst="rect">
              <a:avLst/>
            </a:prstGeom>
          </p:spPr>
        </p:pic>
        <p:sp>
          <p:nvSpPr>
            <p:cNvPr id="4" name="矩形 1"/>
            <p:cNvSpPr/>
            <p:nvPr/>
          </p:nvSpPr>
          <p:spPr>
            <a:xfrm>
              <a:off x="0" y="6185147"/>
              <a:ext cx="7487725" cy="672852"/>
            </a:xfrm>
            <a:custGeom>
              <a:avLst/>
              <a:gdLst>
                <a:gd name="connsiteX0" fmla="*/ 0 w 8076828"/>
                <a:gd name="connsiteY0" fmla="*/ 0 h 590935"/>
                <a:gd name="connsiteX1" fmla="*/ 8076828 w 8076828"/>
                <a:gd name="connsiteY1" fmla="*/ 0 h 590935"/>
                <a:gd name="connsiteX2" fmla="*/ 8076828 w 8076828"/>
                <a:gd name="connsiteY2" fmla="*/ 590935 h 590935"/>
                <a:gd name="connsiteX3" fmla="*/ 0 w 8076828"/>
                <a:gd name="connsiteY3" fmla="*/ 590935 h 590935"/>
                <a:gd name="connsiteX4" fmla="*/ 0 w 8076828"/>
                <a:gd name="connsiteY4" fmla="*/ 0 h 590935"/>
                <a:gd name="connsiteX0-1" fmla="*/ 0 w 8076828"/>
                <a:gd name="connsiteY0-2" fmla="*/ 0 h 590935"/>
                <a:gd name="connsiteX1-3" fmla="*/ 4222750 w 8076828"/>
                <a:gd name="connsiteY1-4" fmla="*/ 385 h 590935"/>
                <a:gd name="connsiteX2-5" fmla="*/ 8076828 w 8076828"/>
                <a:gd name="connsiteY2-6" fmla="*/ 0 h 590935"/>
                <a:gd name="connsiteX3-7" fmla="*/ 8076828 w 8076828"/>
                <a:gd name="connsiteY3-8" fmla="*/ 590935 h 590935"/>
                <a:gd name="connsiteX4-9" fmla="*/ 0 w 8076828"/>
                <a:gd name="connsiteY4-10" fmla="*/ 590935 h 590935"/>
                <a:gd name="connsiteX5" fmla="*/ 0 w 8076828"/>
                <a:gd name="connsiteY5" fmla="*/ 0 h 590935"/>
                <a:gd name="connsiteX0-11" fmla="*/ 0 w 8076828"/>
                <a:gd name="connsiteY0-12" fmla="*/ 75815 h 666750"/>
                <a:gd name="connsiteX1-13" fmla="*/ 4197350 w 8076828"/>
                <a:gd name="connsiteY1-14" fmla="*/ 0 h 666750"/>
                <a:gd name="connsiteX2-15" fmla="*/ 8076828 w 8076828"/>
                <a:gd name="connsiteY2-16" fmla="*/ 75815 h 666750"/>
                <a:gd name="connsiteX3-17" fmla="*/ 8076828 w 8076828"/>
                <a:gd name="connsiteY3-18" fmla="*/ 666750 h 666750"/>
                <a:gd name="connsiteX4-19" fmla="*/ 0 w 8076828"/>
                <a:gd name="connsiteY4-20" fmla="*/ 666750 h 666750"/>
                <a:gd name="connsiteX5-21" fmla="*/ 0 w 8076828"/>
                <a:gd name="connsiteY5-22" fmla="*/ 75815 h 666750"/>
                <a:gd name="connsiteX0-23" fmla="*/ 0 w 8076828"/>
                <a:gd name="connsiteY0-24" fmla="*/ 81146 h 672081"/>
                <a:gd name="connsiteX1-25" fmla="*/ 4197350 w 8076828"/>
                <a:gd name="connsiteY1-26" fmla="*/ 5331 h 672081"/>
                <a:gd name="connsiteX2-27" fmla="*/ 8076828 w 8076828"/>
                <a:gd name="connsiteY2-28" fmla="*/ 81146 h 672081"/>
                <a:gd name="connsiteX3-29" fmla="*/ 8076828 w 8076828"/>
                <a:gd name="connsiteY3-30" fmla="*/ 672081 h 672081"/>
                <a:gd name="connsiteX4-31" fmla="*/ 0 w 8076828"/>
                <a:gd name="connsiteY4-32" fmla="*/ 672081 h 672081"/>
                <a:gd name="connsiteX5-33" fmla="*/ 0 w 8076828"/>
                <a:gd name="connsiteY5-34" fmla="*/ 81146 h 672081"/>
                <a:gd name="connsiteX0-35" fmla="*/ 0 w 8076828"/>
                <a:gd name="connsiteY0-36" fmla="*/ 97083 h 688018"/>
                <a:gd name="connsiteX1-37" fmla="*/ 2157274 w 8076828"/>
                <a:gd name="connsiteY1-38" fmla="*/ 0 h 688018"/>
                <a:gd name="connsiteX2-39" fmla="*/ 4197350 w 8076828"/>
                <a:gd name="connsiteY2-40" fmla="*/ 21268 h 688018"/>
                <a:gd name="connsiteX3-41" fmla="*/ 8076828 w 8076828"/>
                <a:gd name="connsiteY3-42" fmla="*/ 97083 h 688018"/>
                <a:gd name="connsiteX4-43" fmla="*/ 8076828 w 8076828"/>
                <a:gd name="connsiteY4-44" fmla="*/ 688018 h 688018"/>
                <a:gd name="connsiteX5-45" fmla="*/ 0 w 8076828"/>
                <a:gd name="connsiteY5-46" fmla="*/ 688018 h 688018"/>
                <a:gd name="connsiteX6" fmla="*/ 0 w 8076828"/>
                <a:gd name="connsiteY6" fmla="*/ 97083 h 688018"/>
                <a:gd name="connsiteX0-47" fmla="*/ 0 w 8076828"/>
                <a:gd name="connsiteY0-48" fmla="*/ 97083 h 688018"/>
                <a:gd name="connsiteX1-49" fmla="*/ 2157274 w 8076828"/>
                <a:gd name="connsiteY1-50" fmla="*/ 0 h 688018"/>
                <a:gd name="connsiteX2-51" fmla="*/ 4197350 w 8076828"/>
                <a:gd name="connsiteY2-52" fmla="*/ 21268 h 688018"/>
                <a:gd name="connsiteX3-53" fmla="*/ 6391922 w 8076828"/>
                <a:gd name="connsiteY3-54" fmla="*/ 53266 h 688018"/>
                <a:gd name="connsiteX4-55" fmla="*/ 8076828 w 8076828"/>
                <a:gd name="connsiteY4-56" fmla="*/ 97083 h 688018"/>
                <a:gd name="connsiteX5-57" fmla="*/ 8076828 w 8076828"/>
                <a:gd name="connsiteY5-58" fmla="*/ 688018 h 688018"/>
                <a:gd name="connsiteX6-59" fmla="*/ 0 w 8076828"/>
                <a:gd name="connsiteY6-60" fmla="*/ 688018 h 688018"/>
                <a:gd name="connsiteX7" fmla="*/ 0 w 8076828"/>
                <a:gd name="connsiteY7" fmla="*/ 97083 h 688018"/>
                <a:gd name="connsiteX0-61" fmla="*/ 0 w 8076828"/>
                <a:gd name="connsiteY0-62" fmla="*/ 75815 h 666750"/>
                <a:gd name="connsiteX1-63" fmla="*/ 2166799 w 8076828"/>
                <a:gd name="connsiteY1-64" fmla="*/ 16832 h 666750"/>
                <a:gd name="connsiteX2-65" fmla="*/ 4197350 w 8076828"/>
                <a:gd name="connsiteY2-66" fmla="*/ 0 h 666750"/>
                <a:gd name="connsiteX3-67" fmla="*/ 6391922 w 8076828"/>
                <a:gd name="connsiteY3-68" fmla="*/ 31998 h 666750"/>
                <a:gd name="connsiteX4-69" fmla="*/ 8076828 w 8076828"/>
                <a:gd name="connsiteY4-70" fmla="*/ 75815 h 666750"/>
                <a:gd name="connsiteX5-71" fmla="*/ 8076828 w 8076828"/>
                <a:gd name="connsiteY5-72" fmla="*/ 666750 h 666750"/>
                <a:gd name="connsiteX6-73" fmla="*/ 0 w 8076828"/>
                <a:gd name="connsiteY6-74" fmla="*/ 666750 h 666750"/>
                <a:gd name="connsiteX7-75" fmla="*/ 0 w 8076828"/>
                <a:gd name="connsiteY7-76" fmla="*/ 75815 h 666750"/>
                <a:gd name="connsiteX0-77" fmla="*/ 0 w 8076828"/>
                <a:gd name="connsiteY0-78" fmla="*/ 123440 h 714375"/>
                <a:gd name="connsiteX1-79" fmla="*/ 2166799 w 8076828"/>
                <a:gd name="connsiteY1-80" fmla="*/ 64457 h 714375"/>
                <a:gd name="connsiteX2-81" fmla="*/ 4102100 w 8076828"/>
                <a:gd name="connsiteY2-82" fmla="*/ 0 h 714375"/>
                <a:gd name="connsiteX3-83" fmla="*/ 6391922 w 8076828"/>
                <a:gd name="connsiteY3-84" fmla="*/ 79623 h 714375"/>
                <a:gd name="connsiteX4-85" fmla="*/ 8076828 w 8076828"/>
                <a:gd name="connsiteY4-86" fmla="*/ 123440 h 714375"/>
                <a:gd name="connsiteX5-87" fmla="*/ 8076828 w 8076828"/>
                <a:gd name="connsiteY5-88" fmla="*/ 714375 h 714375"/>
                <a:gd name="connsiteX6-89" fmla="*/ 0 w 8076828"/>
                <a:gd name="connsiteY6-90" fmla="*/ 714375 h 714375"/>
                <a:gd name="connsiteX7-91" fmla="*/ 0 w 8076828"/>
                <a:gd name="connsiteY7-92" fmla="*/ 123440 h 714375"/>
                <a:gd name="connsiteX0-93" fmla="*/ 0 w 8076828"/>
                <a:gd name="connsiteY0-94" fmla="*/ 123440 h 714375"/>
                <a:gd name="connsiteX1-95" fmla="*/ 2252524 w 8076828"/>
                <a:gd name="connsiteY1-96" fmla="*/ 245432 h 714375"/>
                <a:gd name="connsiteX2-97" fmla="*/ 4102100 w 8076828"/>
                <a:gd name="connsiteY2-98" fmla="*/ 0 h 714375"/>
                <a:gd name="connsiteX3-99" fmla="*/ 6391922 w 8076828"/>
                <a:gd name="connsiteY3-100" fmla="*/ 79623 h 714375"/>
                <a:gd name="connsiteX4-101" fmla="*/ 8076828 w 8076828"/>
                <a:gd name="connsiteY4-102" fmla="*/ 123440 h 714375"/>
                <a:gd name="connsiteX5-103" fmla="*/ 8076828 w 8076828"/>
                <a:gd name="connsiteY5-104" fmla="*/ 714375 h 714375"/>
                <a:gd name="connsiteX6-105" fmla="*/ 0 w 8076828"/>
                <a:gd name="connsiteY6-106" fmla="*/ 714375 h 714375"/>
                <a:gd name="connsiteX7-107" fmla="*/ 0 w 8076828"/>
                <a:gd name="connsiteY7-108" fmla="*/ 123440 h 714375"/>
                <a:gd name="connsiteX0-109" fmla="*/ 0 w 8076828"/>
                <a:gd name="connsiteY0-110" fmla="*/ 43817 h 634752"/>
                <a:gd name="connsiteX1-111" fmla="*/ 2252524 w 8076828"/>
                <a:gd name="connsiteY1-112" fmla="*/ 165809 h 634752"/>
                <a:gd name="connsiteX2-113" fmla="*/ 4064000 w 8076828"/>
                <a:gd name="connsiteY2-114" fmla="*/ 25152 h 634752"/>
                <a:gd name="connsiteX3-115" fmla="*/ 6391922 w 8076828"/>
                <a:gd name="connsiteY3-116" fmla="*/ 0 h 634752"/>
                <a:gd name="connsiteX4-117" fmla="*/ 8076828 w 8076828"/>
                <a:gd name="connsiteY4-118" fmla="*/ 43817 h 634752"/>
                <a:gd name="connsiteX5-119" fmla="*/ 8076828 w 8076828"/>
                <a:gd name="connsiteY5-120" fmla="*/ 634752 h 634752"/>
                <a:gd name="connsiteX6-121" fmla="*/ 0 w 8076828"/>
                <a:gd name="connsiteY6-122" fmla="*/ 634752 h 634752"/>
                <a:gd name="connsiteX7-123" fmla="*/ 0 w 8076828"/>
                <a:gd name="connsiteY7-124" fmla="*/ 43817 h 634752"/>
                <a:gd name="connsiteX0-125" fmla="*/ 0 w 8076828"/>
                <a:gd name="connsiteY0-126" fmla="*/ 81917 h 672852"/>
                <a:gd name="connsiteX1-127" fmla="*/ 2252524 w 8076828"/>
                <a:gd name="connsiteY1-128" fmla="*/ 203909 h 672852"/>
                <a:gd name="connsiteX2-129" fmla="*/ 4064000 w 8076828"/>
                <a:gd name="connsiteY2-130" fmla="*/ 63252 h 672852"/>
                <a:gd name="connsiteX3-131" fmla="*/ 6439547 w 8076828"/>
                <a:gd name="connsiteY3-132" fmla="*/ 0 h 672852"/>
                <a:gd name="connsiteX4-133" fmla="*/ 8076828 w 8076828"/>
                <a:gd name="connsiteY4-134" fmla="*/ 81917 h 672852"/>
                <a:gd name="connsiteX5-135" fmla="*/ 8076828 w 8076828"/>
                <a:gd name="connsiteY5-136" fmla="*/ 672852 h 672852"/>
                <a:gd name="connsiteX6-137" fmla="*/ 0 w 8076828"/>
                <a:gd name="connsiteY6-138" fmla="*/ 672852 h 672852"/>
                <a:gd name="connsiteX7-139" fmla="*/ 0 w 8076828"/>
                <a:gd name="connsiteY7-140" fmla="*/ 81917 h 67285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  <a:cxn ang="0">
                  <a:pos x="connsiteX6-59" y="connsiteY6-60"/>
                </a:cxn>
                <a:cxn ang="0">
                  <a:pos x="connsiteX7-75" y="connsiteY7-76"/>
                </a:cxn>
              </a:cxnLst>
              <a:rect l="l" t="t" r="r" b="b"/>
              <a:pathLst>
                <a:path w="8076828" h="672852">
                  <a:moveTo>
                    <a:pt x="0" y="81917"/>
                  </a:moveTo>
                  <a:cubicBezTo>
                    <a:pt x="359546" y="-32753"/>
                    <a:pt x="1552966" y="216545"/>
                    <a:pt x="2252524" y="203909"/>
                  </a:cubicBezTo>
                  <a:cubicBezTo>
                    <a:pt x="2869049" y="122098"/>
                    <a:pt x="3366163" y="97237"/>
                    <a:pt x="4064000" y="63252"/>
                  </a:cubicBezTo>
                  <a:cubicBezTo>
                    <a:pt x="4761837" y="29267"/>
                    <a:pt x="5647698" y="21084"/>
                    <a:pt x="6439547" y="0"/>
                  </a:cubicBezTo>
                  <a:lnTo>
                    <a:pt x="8076828" y="81917"/>
                  </a:lnTo>
                  <a:lnTo>
                    <a:pt x="8076828" y="672852"/>
                  </a:lnTo>
                  <a:lnTo>
                    <a:pt x="0" y="672852"/>
                  </a:lnTo>
                  <a:lnTo>
                    <a:pt x="0" y="81917"/>
                  </a:lnTo>
                  <a:close/>
                </a:path>
              </a:pathLst>
            </a:custGeom>
            <a:solidFill>
              <a:srgbClr val="6FBA2A"/>
            </a:solidFill>
            <a:ln>
              <a:solidFill>
                <a:srgbClr val="6FBA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 rotWithShape="1">
            <a:blip r:embed="rId3" cstate="email"/>
            <a:srcRect/>
            <a:stretch>
              <a:fillRect/>
            </a:stretch>
          </p:blipFill>
          <p:spPr>
            <a:xfrm>
              <a:off x="165187" y="5199725"/>
              <a:ext cx="1608443" cy="1582074"/>
            </a:xfrm>
            <a:custGeom>
              <a:avLst/>
              <a:gdLst>
                <a:gd name="connsiteX0" fmla="*/ 0 w 2324101"/>
                <a:gd name="connsiteY0" fmla="*/ 0 h 2286000"/>
                <a:gd name="connsiteX1" fmla="*/ 2324101 w 2324101"/>
                <a:gd name="connsiteY1" fmla="*/ 0 h 2286000"/>
                <a:gd name="connsiteX2" fmla="*/ 2324101 w 2324101"/>
                <a:gd name="connsiteY2" fmla="*/ 1092835 h 2286000"/>
                <a:gd name="connsiteX3" fmla="*/ 1828801 w 2324101"/>
                <a:gd name="connsiteY3" fmla="*/ 1117600 h 2286000"/>
                <a:gd name="connsiteX4" fmla="*/ 1168401 w 2324101"/>
                <a:gd name="connsiteY4" fmla="*/ 2108200 h 2286000"/>
                <a:gd name="connsiteX5" fmla="*/ 1200314 w 2324101"/>
                <a:gd name="connsiteY5" fmla="*/ 2286000 h 2286000"/>
                <a:gd name="connsiteX6" fmla="*/ 0 w 2324101"/>
                <a:gd name="connsiteY6" fmla="*/ 228600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4101" h="2286000">
                  <a:moveTo>
                    <a:pt x="0" y="0"/>
                  </a:moveTo>
                  <a:lnTo>
                    <a:pt x="2324101" y="0"/>
                  </a:lnTo>
                  <a:lnTo>
                    <a:pt x="2324101" y="1092835"/>
                  </a:lnTo>
                  <a:lnTo>
                    <a:pt x="1828801" y="1117600"/>
                  </a:lnTo>
                  <a:lnTo>
                    <a:pt x="1168401" y="2108200"/>
                  </a:lnTo>
                  <a:lnTo>
                    <a:pt x="1200314" y="2286000"/>
                  </a:lnTo>
                  <a:lnTo>
                    <a:pt x="0" y="2286000"/>
                  </a:lnTo>
                  <a:close/>
                </a:path>
              </a:pathLst>
            </a:cu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 rotWithShape="1">
            <a:blip r:embed="rId4" cstate="email"/>
            <a:srcRect/>
            <a:stretch>
              <a:fillRect/>
            </a:stretch>
          </p:blipFill>
          <p:spPr>
            <a:xfrm>
              <a:off x="605711" y="5671127"/>
              <a:ext cx="1167919" cy="1148772"/>
            </a:xfrm>
            <a:custGeom>
              <a:avLst/>
              <a:gdLst>
                <a:gd name="connsiteX0" fmla="*/ 0 w 2324101"/>
                <a:gd name="connsiteY0" fmla="*/ 0 h 2286000"/>
                <a:gd name="connsiteX1" fmla="*/ 2324101 w 2324101"/>
                <a:gd name="connsiteY1" fmla="*/ 0 h 2286000"/>
                <a:gd name="connsiteX2" fmla="*/ 2324101 w 2324101"/>
                <a:gd name="connsiteY2" fmla="*/ 1092835 h 2286000"/>
                <a:gd name="connsiteX3" fmla="*/ 1828801 w 2324101"/>
                <a:gd name="connsiteY3" fmla="*/ 1117600 h 2286000"/>
                <a:gd name="connsiteX4" fmla="*/ 1168401 w 2324101"/>
                <a:gd name="connsiteY4" fmla="*/ 2108200 h 2286000"/>
                <a:gd name="connsiteX5" fmla="*/ 1200314 w 2324101"/>
                <a:gd name="connsiteY5" fmla="*/ 2286000 h 2286000"/>
                <a:gd name="connsiteX6" fmla="*/ 0 w 2324101"/>
                <a:gd name="connsiteY6" fmla="*/ 228600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4101" h="2286000">
                  <a:moveTo>
                    <a:pt x="0" y="0"/>
                  </a:moveTo>
                  <a:lnTo>
                    <a:pt x="2324101" y="0"/>
                  </a:lnTo>
                  <a:lnTo>
                    <a:pt x="2324101" y="1092835"/>
                  </a:lnTo>
                  <a:lnTo>
                    <a:pt x="1828801" y="1117600"/>
                  </a:lnTo>
                  <a:lnTo>
                    <a:pt x="1168401" y="2108200"/>
                  </a:lnTo>
                  <a:lnTo>
                    <a:pt x="1200314" y="2286000"/>
                  </a:lnTo>
                  <a:lnTo>
                    <a:pt x="0" y="2286000"/>
                  </a:lnTo>
                  <a:close/>
                </a:path>
              </a:pathLst>
            </a:custGeom>
          </p:spPr>
        </p:pic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150" y="82379"/>
            <a:ext cx="8924925" cy="4527933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-78740" y="4096112"/>
            <a:ext cx="9144000" cy="2810801"/>
            <a:chOff x="0" y="3127223"/>
            <a:chExt cx="12192000" cy="3747734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409615" y="3127223"/>
              <a:ext cx="4782385" cy="3747734"/>
            </a:xfrm>
            <a:prstGeom prst="rect">
              <a:avLst/>
            </a:prstGeom>
          </p:spPr>
        </p:pic>
        <p:sp>
          <p:nvSpPr>
            <p:cNvPr id="11" name="矩形 1"/>
            <p:cNvSpPr/>
            <p:nvPr/>
          </p:nvSpPr>
          <p:spPr>
            <a:xfrm>
              <a:off x="0" y="6185147"/>
              <a:ext cx="7487725" cy="672852"/>
            </a:xfrm>
            <a:custGeom>
              <a:avLst/>
              <a:gdLst>
                <a:gd name="connsiteX0" fmla="*/ 0 w 8076828"/>
                <a:gd name="connsiteY0" fmla="*/ 0 h 590935"/>
                <a:gd name="connsiteX1" fmla="*/ 8076828 w 8076828"/>
                <a:gd name="connsiteY1" fmla="*/ 0 h 590935"/>
                <a:gd name="connsiteX2" fmla="*/ 8076828 w 8076828"/>
                <a:gd name="connsiteY2" fmla="*/ 590935 h 590935"/>
                <a:gd name="connsiteX3" fmla="*/ 0 w 8076828"/>
                <a:gd name="connsiteY3" fmla="*/ 590935 h 590935"/>
                <a:gd name="connsiteX4" fmla="*/ 0 w 8076828"/>
                <a:gd name="connsiteY4" fmla="*/ 0 h 590935"/>
                <a:gd name="connsiteX0-1" fmla="*/ 0 w 8076828"/>
                <a:gd name="connsiteY0-2" fmla="*/ 0 h 590935"/>
                <a:gd name="connsiteX1-3" fmla="*/ 4222750 w 8076828"/>
                <a:gd name="connsiteY1-4" fmla="*/ 385 h 590935"/>
                <a:gd name="connsiteX2-5" fmla="*/ 8076828 w 8076828"/>
                <a:gd name="connsiteY2-6" fmla="*/ 0 h 590935"/>
                <a:gd name="connsiteX3-7" fmla="*/ 8076828 w 8076828"/>
                <a:gd name="connsiteY3-8" fmla="*/ 590935 h 590935"/>
                <a:gd name="connsiteX4-9" fmla="*/ 0 w 8076828"/>
                <a:gd name="connsiteY4-10" fmla="*/ 590935 h 590935"/>
                <a:gd name="connsiteX5" fmla="*/ 0 w 8076828"/>
                <a:gd name="connsiteY5" fmla="*/ 0 h 590935"/>
                <a:gd name="connsiteX0-11" fmla="*/ 0 w 8076828"/>
                <a:gd name="connsiteY0-12" fmla="*/ 75815 h 666750"/>
                <a:gd name="connsiteX1-13" fmla="*/ 4197350 w 8076828"/>
                <a:gd name="connsiteY1-14" fmla="*/ 0 h 666750"/>
                <a:gd name="connsiteX2-15" fmla="*/ 8076828 w 8076828"/>
                <a:gd name="connsiteY2-16" fmla="*/ 75815 h 666750"/>
                <a:gd name="connsiteX3-17" fmla="*/ 8076828 w 8076828"/>
                <a:gd name="connsiteY3-18" fmla="*/ 666750 h 666750"/>
                <a:gd name="connsiteX4-19" fmla="*/ 0 w 8076828"/>
                <a:gd name="connsiteY4-20" fmla="*/ 666750 h 666750"/>
                <a:gd name="connsiteX5-21" fmla="*/ 0 w 8076828"/>
                <a:gd name="connsiteY5-22" fmla="*/ 75815 h 666750"/>
                <a:gd name="connsiteX0-23" fmla="*/ 0 w 8076828"/>
                <a:gd name="connsiteY0-24" fmla="*/ 81146 h 672081"/>
                <a:gd name="connsiteX1-25" fmla="*/ 4197350 w 8076828"/>
                <a:gd name="connsiteY1-26" fmla="*/ 5331 h 672081"/>
                <a:gd name="connsiteX2-27" fmla="*/ 8076828 w 8076828"/>
                <a:gd name="connsiteY2-28" fmla="*/ 81146 h 672081"/>
                <a:gd name="connsiteX3-29" fmla="*/ 8076828 w 8076828"/>
                <a:gd name="connsiteY3-30" fmla="*/ 672081 h 672081"/>
                <a:gd name="connsiteX4-31" fmla="*/ 0 w 8076828"/>
                <a:gd name="connsiteY4-32" fmla="*/ 672081 h 672081"/>
                <a:gd name="connsiteX5-33" fmla="*/ 0 w 8076828"/>
                <a:gd name="connsiteY5-34" fmla="*/ 81146 h 672081"/>
                <a:gd name="connsiteX0-35" fmla="*/ 0 w 8076828"/>
                <a:gd name="connsiteY0-36" fmla="*/ 97083 h 688018"/>
                <a:gd name="connsiteX1-37" fmla="*/ 2157274 w 8076828"/>
                <a:gd name="connsiteY1-38" fmla="*/ 0 h 688018"/>
                <a:gd name="connsiteX2-39" fmla="*/ 4197350 w 8076828"/>
                <a:gd name="connsiteY2-40" fmla="*/ 21268 h 688018"/>
                <a:gd name="connsiteX3-41" fmla="*/ 8076828 w 8076828"/>
                <a:gd name="connsiteY3-42" fmla="*/ 97083 h 688018"/>
                <a:gd name="connsiteX4-43" fmla="*/ 8076828 w 8076828"/>
                <a:gd name="connsiteY4-44" fmla="*/ 688018 h 688018"/>
                <a:gd name="connsiteX5-45" fmla="*/ 0 w 8076828"/>
                <a:gd name="connsiteY5-46" fmla="*/ 688018 h 688018"/>
                <a:gd name="connsiteX6" fmla="*/ 0 w 8076828"/>
                <a:gd name="connsiteY6" fmla="*/ 97083 h 688018"/>
                <a:gd name="connsiteX0-47" fmla="*/ 0 w 8076828"/>
                <a:gd name="connsiteY0-48" fmla="*/ 97083 h 688018"/>
                <a:gd name="connsiteX1-49" fmla="*/ 2157274 w 8076828"/>
                <a:gd name="connsiteY1-50" fmla="*/ 0 h 688018"/>
                <a:gd name="connsiteX2-51" fmla="*/ 4197350 w 8076828"/>
                <a:gd name="connsiteY2-52" fmla="*/ 21268 h 688018"/>
                <a:gd name="connsiteX3-53" fmla="*/ 6391922 w 8076828"/>
                <a:gd name="connsiteY3-54" fmla="*/ 53266 h 688018"/>
                <a:gd name="connsiteX4-55" fmla="*/ 8076828 w 8076828"/>
                <a:gd name="connsiteY4-56" fmla="*/ 97083 h 688018"/>
                <a:gd name="connsiteX5-57" fmla="*/ 8076828 w 8076828"/>
                <a:gd name="connsiteY5-58" fmla="*/ 688018 h 688018"/>
                <a:gd name="connsiteX6-59" fmla="*/ 0 w 8076828"/>
                <a:gd name="connsiteY6-60" fmla="*/ 688018 h 688018"/>
                <a:gd name="connsiteX7" fmla="*/ 0 w 8076828"/>
                <a:gd name="connsiteY7" fmla="*/ 97083 h 688018"/>
                <a:gd name="connsiteX0-61" fmla="*/ 0 w 8076828"/>
                <a:gd name="connsiteY0-62" fmla="*/ 75815 h 666750"/>
                <a:gd name="connsiteX1-63" fmla="*/ 2166799 w 8076828"/>
                <a:gd name="connsiteY1-64" fmla="*/ 16832 h 666750"/>
                <a:gd name="connsiteX2-65" fmla="*/ 4197350 w 8076828"/>
                <a:gd name="connsiteY2-66" fmla="*/ 0 h 666750"/>
                <a:gd name="connsiteX3-67" fmla="*/ 6391922 w 8076828"/>
                <a:gd name="connsiteY3-68" fmla="*/ 31998 h 666750"/>
                <a:gd name="connsiteX4-69" fmla="*/ 8076828 w 8076828"/>
                <a:gd name="connsiteY4-70" fmla="*/ 75815 h 666750"/>
                <a:gd name="connsiteX5-71" fmla="*/ 8076828 w 8076828"/>
                <a:gd name="connsiteY5-72" fmla="*/ 666750 h 666750"/>
                <a:gd name="connsiteX6-73" fmla="*/ 0 w 8076828"/>
                <a:gd name="connsiteY6-74" fmla="*/ 666750 h 666750"/>
                <a:gd name="connsiteX7-75" fmla="*/ 0 w 8076828"/>
                <a:gd name="connsiteY7-76" fmla="*/ 75815 h 666750"/>
                <a:gd name="connsiteX0-77" fmla="*/ 0 w 8076828"/>
                <a:gd name="connsiteY0-78" fmla="*/ 123440 h 714375"/>
                <a:gd name="connsiteX1-79" fmla="*/ 2166799 w 8076828"/>
                <a:gd name="connsiteY1-80" fmla="*/ 64457 h 714375"/>
                <a:gd name="connsiteX2-81" fmla="*/ 4102100 w 8076828"/>
                <a:gd name="connsiteY2-82" fmla="*/ 0 h 714375"/>
                <a:gd name="connsiteX3-83" fmla="*/ 6391922 w 8076828"/>
                <a:gd name="connsiteY3-84" fmla="*/ 79623 h 714375"/>
                <a:gd name="connsiteX4-85" fmla="*/ 8076828 w 8076828"/>
                <a:gd name="connsiteY4-86" fmla="*/ 123440 h 714375"/>
                <a:gd name="connsiteX5-87" fmla="*/ 8076828 w 8076828"/>
                <a:gd name="connsiteY5-88" fmla="*/ 714375 h 714375"/>
                <a:gd name="connsiteX6-89" fmla="*/ 0 w 8076828"/>
                <a:gd name="connsiteY6-90" fmla="*/ 714375 h 714375"/>
                <a:gd name="connsiteX7-91" fmla="*/ 0 w 8076828"/>
                <a:gd name="connsiteY7-92" fmla="*/ 123440 h 714375"/>
                <a:gd name="connsiteX0-93" fmla="*/ 0 w 8076828"/>
                <a:gd name="connsiteY0-94" fmla="*/ 123440 h 714375"/>
                <a:gd name="connsiteX1-95" fmla="*/ 2252524 w 8076828"/>
                <a:gd name="connsiteY1-96" fmla="*/ 245432 h 714375"/>
                <a:gd name="connsiteX2-97" fmla="*/ 4102100 w 8076828"/>
                <a:gd name="connsiteY2-98" fmla="*/ 0 h 714375"/>
                <a:gd name="connsiteX3-99" fmla="*/ 6391922 w 8076828"/>
                <a:gd name="connsiteY3-100" fmla="*/ 79623 h 714375"/>
                <a:gd name="connsiteX4-101" fmla="*/ 8076828 w 8076828"/>
                <a:gd name="connsiteY4-102" fmla="*/ 123440 h 714375"/>
                <a:gd name="connsiteX5-103" fmla="*/ 8076828 w 8076828"/>
                <a:gd name="connsiteY5-104" fmla="*/ 714375 h 714375"/>
                <a:gd name="connsiteX6-105" fmla="*/ 0 w 8076828"/>
                <a:gd name="connsiteY6-106" fmla="*/ 714375 h 714375"/>
                <a:gd name="connsiteX7-107" fmla="*/ 0 w 8076828"/>
                <a:gd name="connsiteY7-108" fmla="*/ 123440 h 714375"/>
                <a:gd name="connsiteX0-109" fmla="*/ 0 w 8076828"/>
                <a:gd name="connsiteY0-110" fmla="*/ 43817 h 634752"/>
                <a:gd name="connsiteX1-111" fmla="*/ 2252524 w 8076828"/>
                <a:gd name="connsiteY1-112" fmla="*/ 165809 h 634752"/>
                <a:gd name="connsiteX2-113" fmla="*/ 4064000 w 8076828"/>
                <a:gd name="connsiteY2-114" fmla="*/ 25152 h 634752"/>
                <a:gd name="connsiteX3-115" fmla="*/ 6391922 w 8076828"/>
                <a:gd name="connsiteY3-116" fmla="*/ 0 h 634752"/>
                <a:gd name="connsiteX4-117" fmla="*/ 8076828 w 8076828"/>
                <a:gd name="connsiteY4-118" fmla="*/ 43817 h 634752"/>
                <a:gd name="connsiteX5-119" fmla="*/ 8076828 w 8076828"/>
                <a:gd name="connsiteY5-120" fmla="*/ 634752 h 634752"/>
                <a:gd name="connsiteX6-121" fmla="*/ 0 w 8076828"/>
                <a:gd name="connsiteY6-122" fmla="*/ 634752 h 634752"/>
                <a:gd name="connsiteX7-123" fmla="*/ 0 w 8076828"/>
                <a:gd name="connsiteY7-124" fmla="*/ 43817 h 634752"/>
                <a:gd name="connsiteX0-125" fmla="*/ 0 w 8076828"/>
                <a:gd name="connsiteY0-126" fmla="*/ 81917 h 672852"/>
                <a:gd name="connsiteX1-127" fmla="*/ 2252524 w 8076828"/>
                <a:gd name="connsiteY1-128" fmla="*/ 203909 h 672852"/>
                <a:gd name="connsiteX2-129" fmla="*/ 4064000 w 8076828"/>
                <a:gd name="connsiteY2-130" fmla="*/ 63252 h 672852"/>
                <a:gd name="connsiteX3-131" fmla="*/ 6439547 w 8076828"/>
                <a:gd name="connsiteY3-132" fmla="*/ 0 h 672852"/>
                <a:gd name="connsiteX4-133" fmla="*/ 8076828 w 8076828"/>
                <a:gd name="connsiteY4-134" fmla="*/ 81917 h 672852"/>
                <a:gd name="connsiteX5-135" fmla="*/ 8076828 w 8076828"/>
                <a:gd name="connsiteY5-136" fmla="*/ 672852 h 672852"/>
                <a:gd name="connsiteX6-137" fmla="*/ 0 w 8076828"/>
                <a:gd name="connsiteY6-138" fmla="*/ 672852 h 672852"/>
                <a:gd name="connsiteX7-139" fmla="*/ 0 w 8076828"/>
                <a:gd name="connsiteY7-140" fmla="*/ 81917 h 67285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  <a:cxn ang="0">
                  <a:pos x="connsiteX6-59" y="connsiteY6-60"/>
                </a:cxn>
                <a:cxn ang="0">
                  <a:pos x="connsiteX7-75" y="connsiteY7-76"/>
                </a:cxn>
              </a:cxnLst>
              <a:rect l="l" t="t" r="r" b="b"/>
              <a:pathLst>
                <a:path w="8076828" h="672852">
                  <a:moveTo>
                    <a:pt x="0" y="81917"/>
                  </a:moveTo>
                  <a:cubicBezTo>
                    <a:pt x="359546" y="-32753"/>
                    <a:pt x="1552966" y="216545"/>
                    <a:pt x="2252524" y="203909"/>
                  </a:cubicBezTo>
                  <a:cubicBezTo>
                    <a:pt x="2869049" y="122098"/>
                    <a:pt x="3366163" y="97237"/>
                    <a:pt x="4064000" y="63252"/>
                  </a:cubicBezTo>
                  <a:cubicBezTo>
                    <a:pt x="4761837" y="29267"/>
                    <a:pt x="5647698" y="21084"/>
                    <a:pt x="6439547" y="0"/>
                  </a:cubicBezTo>
                  <a:lnTo>
                    <a:pt x="8076828" y="81917"/>
                  </a:lnTo>
                  <a:lnTo>
                    <a:pt x="8076828" y="672852"/>
                  </a:lnTo>
                  <a:lnTo>
                    <a:pt x="0" y="672852"/>
                  </a:lnTo>
                  <a:lnTo>
                    <a:pt x="0" y="81917"/>
                  </a:lnTo>
                  <a:close/>
                </a:path>
              </a:pathLst>
            </a:custGeom>
            <a:solidFill>
              <a:srgbClr val="6FBA2A"/>
            </a:solidFill>
            <a:ln>
              <a:solidFill>
                <a:srgbClr val="6FBA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 rotWithShape="1">
            <a:blip r:embed="rId3" cstate="email"/>
            <a:srcRect/>
            <a:stretch>
              <a:fillRect/>
            </a:stretch>
          </p:blipFill>
          <p:spPr>
            <a:xfrm>
              <a:off x="165187" y="5199725"/>
              <a:ext cx="1608443" cy="1582074"/>
            </a:xfrm>
            <a:custGeom>
              <a:avLst/>
              <a:gdLst>
                <a:gd name="connsiteX0" fmla="*/ 0 w 2324101"/>
                <a:gd name="connsiteY0" fmla="*/ 0 h 2286000"/>
                <a:gd name="connsiteX1" fmla="*/ 2324101 w 2324101"/>
                <a:gd name="connsiteY1" fmla="*/ 0 h 2286000"/>
                <a:gd name="connsiteX2" fmla="*/ 2324101 w 2324101"/>
                <a:gd name="connsiteY2" fmla="*/ 1092835 h 2286000"/>
                <a:gd name="connsiteX3" fmla="*/ 1828801 w 2324101"/>
                <a:gd name="connsiteY3" fmla="*/ 1117600 h 2286000"/>
                <a:gd name="connsiteX4" fmla="*/ 1168401 w 2324101"/>
                <a:gd name="connsiteY4" fmla="*/ 2108200 h 2286000"/>
                <a:gd name="connsiteX5" fmla="*/ 1200314 w 2324101"/>
                <a:gd name="connsiteY5" fmla="*/ 2286000 h 2286000"/>
                <a:gd name="connsiteX6" fmla="*/ 0 w 2324101"/>
                <a:gd name="connsiteY6" fmla="*/ 228600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4101" h="2286000">
                  <a:moveTo>
                    <a:pt x="0" y="0"/>
                  </a:moveTo>
                  <a:lnTo>
                    <a:pt x="2324101" y="0"/>
                  </a:lnTo>
                  <a:lnTo>
                    <a:pt x="2324101" y="1092835"/>
                  </a:lnTo>
                  <a:lnTo>
                    <a:pt x="1828801" y="1117600"/>
                  </a:lnTo>
                  <a:lnTo>
                    <a:pt x="1168401" y="2108200"/>
                  </a:lnTo>
                  <a:lnTo>
                    <a:pt x="1200314" y="2286000"/>
                  </a:lnTo>
                  <a:lnTo>
                    <a:pt x="0" y="2286000"/>
                  </a:lnTo>
                  <a:close/>
                </a:path>
              </a:pathLst>
            </a:cu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 rotWithShape="1">
            <a:blip r:embed="rId4" cstate="email"/>
            <a:srcRect/>
            <a:stretch>
              <a:fillRect/>
            </a:stretch>
          </p:blipFill>
          <p:spPr>
            <a:xfrm>
              <a:off x="605711" y="5671127"/>
              <a:ext cx="1167919" cy="1148772"/>
            </a:xfrm>
            <a:custGeom>
              <a:avLst/>
              <a:gdLst>
                <a:gd name="connsiteX0" fmla="*/ 0 w 2324101"/>
                <a:gd name="connsiteY0" fmla="*/ 0 h 2286000"/>
                <a:gd name="connsiteX1" fmla="*/ 2324101 w 2324101"/>
                <a:gd name="connsiteY1" fmla="*/ 0 h 2286000"/>
                <a:gd name="connsiteX2" fmla="*/ 2324101 w 2324101"/>
                <a:gd name="connsiteY2" fmla="*/ 1092835 h 2286000"/>
                <a:gd name="connsiteX3" fmla="*/ 1828801 w 2324101"/>
                <a:gd name="connsiteY3" fmla="*/ 1117600 h 2286000"/>
                <a:gd name="connsiteX4" fmla="*/ 1168401 w 2324101"/>
                <a:gd name="connsiteY4" fmla="*/ 2108200 h 2286000"/>
                <a:gd name="connsiteX5" fmla="*/ 1200314 w 2324101"/>
                <a:gd name="connsiteY5" fmla="*/ 2286000 h 2286000"/>
                <a:gd name="connsiteX6" fmla="*/ 0 w 2324101"/>
                <a:gd name="connsiteY6" fmla="*/ 228600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4101" h="2286000">
                  <a:moveTo>
                    <a:pt x="0" y="0"/>
                  </a:moveTo>
                  <a:lnTo>
                    <a:pt x="2324101" y="0"/>
                  </a:lnTo>
                  <a:lnTo>
                    <a:pt x="2324101" y="1092835"/>
                  </a:lnTo>
                  <a:lnTo>
                    <a:pt x="1828801" y="1117600"/>
                  </a:lnTo>
                  <a:lnTo>
                    <a:pt x="1168401" y="2108200"/>
                  </a:lnTo>
                  <a:lnTo>
                    <a:pt x="1200314" y="2286000"/>
                  </a:lnTo>
                  <a:lnTo>
                    <a:pt x="0" y="2286000"/>
                  </a:lnTo>
                  <a:close/>
                </a:path>
              </a:pathLst>
            </a:custGeom>
          </p:spPr>
        </p:pic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d4a8eaf1176845fa95ec05775797dafd_th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43840" y="4009390"/>
            <a:ext cx="2484120" cy="176085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440805" y="-5715"/>
            <a:ext cx="2916555" cy="316357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15240" y="4019912"/>
            <a:ext cx="9144000" cy="2810801"/>
            <a:chOff x="0" y="3127223"/>
            <a:chExt cx="12192000" cy="3747734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409615" y="3127223"/>
              <a:ext cx="4782385" cy="3747734"/>
            </a:xfrm>
            <a:prstGeom prst="rect">
              <a:avLst/>
            </a:prstGeom>
          </p:spPr>
        </p:pic>
        <p:sp>
          <p:nvSpPr>
            <p:cNvPr id="6" name="矩形 1"/>
            <p:cNvSpPr/>
            <p:nvPr/>
          </p:nvSpPr>
          <p:spPr>
            <a:xfrm>
              <a:off x="0" y="6185147"/>
              <a:ext cx="7487725" cy="672852"/>
            </a:xfrm>
            <a:custGeom>
              <a:avLst/>
              <a:gdLst>
                <a:gd name="connsiteX0" fmla="*/ 0 w 8076828"/>
                <a:gd name="connsiteY0" fmla="*/ 0 h 590935"/>
                <a:gd name="connsiteX1" fmla="*/ 8076828 w 8076828"/>
                <a:gd name="connsiteY1" fmla="*/ 0 h 590935"/>
                <a:gd name="connsiteX2" fmla="*/ 8076828 w 8076828"/>
                <a:gd name="connsiteY2" fmla="*/ 590935 h 590935"/>
                <a:gd name="connsiteX3" fmla="*/ 0 w 8076828"/>
                <a:gd name="connsiteY3" fmla="*/ 590935 h 590935"/>
                <a:gd name="connsiteX4" fmla="*/ 0 w 8076828"/>
                <a:gd name="connsiteY4" fmla="*/ 0 h 590935"/>
                <a:gd name="connsiteX0-1" fmla="*/ 0 w 8076828"/>
                <a:gd name="connsiteY0-2" fmla="*/ 0 h 590935"/>
                <a:gd name="connsiteX1-3" fmla="*/ 4222750 w 8076828"/>
                <a:gd name="connsiteY1-4" fmla="*/ 385 h 590935"/>
                <a:gd name="connsiteX2-5" fmla="*/ 8076828 w 8076828"/>
                <a:gd name="connsiteY2-6" fmla="*/ 0 h 590935"/>
                <a:gd name="connsiteX3-7" fmla="*/ 8076828 w 8076828"/>
                <a:gd name="connsiteY3-8" fmla="*/ 590935 h 590935"/>
                <a:gd name="connsiteX4-9" fmla="*/ 0 w 8076828"/>
                <a:gd name="connsiteY4-10" fmla="*/ 590935 h 590935"/>
                <a:gd name="connsiteX5" fmla="*/ 0 w 8076828"/>
                <a:gd name="connsiteY5" fmla="*/ 0 h 590935"/>
                <a:gd name="connsiteX0-11" fmla="*/ 0 w 8076828"/>
                <a:gd name="connsiteY0-12" fmla="*/ 75815 h 666750"/>
                <a:gd name="connsiteX1-13" fmla="*/ 4197350 w 8076828"/>
                <a:gd name="connsiteY1-14" fmla="*/ 0 h 666750"/>
                <a:gd name="connsiteX2-15" fmla="*/ 8076828 w 8076828"/>
                <a:gd name="connsiteY2-16" fmla="*/ 75815 h 666750"/>
                <a:gd name="connsiteX3-17" fmla="*/ 8076828 w 8076828"/>
                <a:gd name="connsiteY3-18" fmla="*/ 666750 h 666750"/>
                <a:gd name="connsiteX4-19" fmla="*/ 0 w 8076828"/>
                <a:gd name="connsiteY4-20" fmla="*/ 666750 h 666750"/>
                <a:gd name="connsiteX5-21" fmla="*/ 0 w 8076828"/>
                <a:gd name="connsiteY5-22" fmla="*/ 75815 h 666750"/>
                <a:gd name="connsiteX0-23" fmla="*/ 0 w 8076828"/>
                <a:gd name="connsiteY0-24" fmla="*/ 81146 h 672081"/>
                <a:gd name="connsiteX1-25" fmla="*/ 4197350 w 8076828"/>
                <a:gd name="connsiteY1-26" fmla="*/ 5331 h 672081"/>
                <a:gd name="connsiteX2-27" fmla="*/ 8076828 w 8076828"/>
                <a:gd name="connsiteY2-28" fmla="*/ 81146 h 672081"/>
                <a:gd name="connsiteX3-29" fmla="*/ 8076828 w 8076828"/>
                <a:gd name="connsiteY3-30" fmla="*/ 672081 h 672081"/>
                <a:gd name="connsiteX4-31" fmla="*/ 0 w 8076828"/>
                <a:gd name="connsiteY4-32" fmla="*/ 672081 h 672081"/>
                <a:gd name="connsiteX5-33" fmla="*/ 0 w 8076828"/>
                <a:gd name="connsiteY5-34" fmla="*/ 81146 h 672081"/>
                <a:gd name="connsiteX0-35" fmla="*/ 0 w 8076828"/>
                <a:gd name="connsiteY0-36" fmla="*/ 97083 h 688018"/>
                <a:gd name="connsiteX1-37" fmla="*/ 2157274 w 8076828"/>
                <a:gd name="connsiteY1-38" fmla="*/ 0 h 688018"/>
                <a:gd name="connsiteX2-39" fmla="*/ 4197350 w 8076828"/>
                <a:gd name="connsiteY2-40" fmla="*/ 21268 h 688018"/>
                <a:gd name="connsiteX3-41" fmla="*/ 8076828 w 8076828"/>
                <a:gd name="connsiteY3-42" fmla="*/ 97083 h 688018"/>
                <a:gd name="connsiteX4-43" fmla="*/ 8076828 w 8076828"/>
                <a:gd name="connsiteY4-44" fmla="*/ 688018 h 688018"/>
                <a:gd name="connsiteX5-45" fmla="*/ 0 w 8076828"/>
                <a:gd name="connsiteY5-46" fmla="*/ 688018 h 688018"/>
                <a:gd name="connsiteX6" fmla="*/ 0 w 8076828"/>
                <a:gd name="connsiteY6" fmla="*/ 97083 h 688018"/>
                <a:gd name="connsiteX0-47" fmla="*/ 0 w 8076828"/>
                <a:gd name="connsiteY0-48" fmla="*/ 97083 h 688018"/>
                <a:gd name="connsiteX1-49" fmla="*/ 2157274 w 8076828"/>
                <a:gd name="connsiteY1-50" fmla="*/ 0 h 688018"/>
                <a:gd name="connsiteX2-51" fmla="*/ 4197350 w 8076828"/>
                <a:gd name="connsiteY2-52" fmla="*/ 21268 h 688018"/>
                <a:gd name="connsiteX3-53" fmla="*/ 6391922 w 8076828"/>
                <a:gd name="connsiteY3-54" fmla="*/ 53266 h 688018"/>
                <a:gd name="connsiteX4-55" fmla="*/ 8076828 w 8076828"/>
                <a:gd name="connsiteY4-56" fmla="*/ 97083 h 688018"/>
                <a:gd name="connsiteX5-57" fmla="*/ 8076828 w 8076828"/>
                <a:gd name="connsiteY5-58" fmla="*/ 688018 h 688018"/>
                <a:gd name="connsiteX6-59" fmla="*/ 0 w 8076828"/>
                <a:gd name="connsiteY6-60" fmla="*/ 688018 h 688018"/>
                <a:gd name="connsiteX7" fmla="*/ 0 w 8076828"/>
                <a:gd name="connsiteY7" fmla="*/ 97083 h 688018"/>
                <a:gd name="connsiteX0-61" fmla="*/ 0 w 8076828"/>
                <a:gd name="connsiteY0-62" fmla="*/ 75815 h 666750"/>
                <a:gd name="connsiteX1-63" fmla="*/ 2166799 w 8076828"/>
                <a:gd name="connsiteY1-64" fmla="*/ 16832 h 666750"/>
                <a:gd name="connsiteX2-65" fmla="*/ 4197350 w 8076828"/>
                <a:gd name="connsiteY2-66" fmla="*/ 0 h 666750"/>
                <a:gd name="connsiteX3-67" fmla="*/ 6391922 w 8076828"/>
                <a:gd name="connsiteY3-68" fmla="*/ 31998 h 666750"/>
                <a:gd name="connsiteX4-69" fmla="*/ 8076828 w 8076828"/>
                <a:gd name="connsiteY4-70" fmla="*/ 75815 h 666750"/>
                <a:gd name="connsiteX5-71" fmla="*/ 8076828 w 8076828"/>
                <a:gd name="connsiteY5-72" fmla="*/ 666750 h 666750"/>
                <a:gd name="connsiteX6-73" fmla="*/ 0 w 8076828"/>
                <a:gd name="connsiteY6-74" fmla="*/ 666750 h 666750"/>
                <a:gd name="connsiteX7-75" fmla="*/ 0 w 8076828"/>
                <a:gd name="connsiteY7-76" fmla="*/ 75815 h 666750"/>
                <a:gd name="connsiteX0-77" fmla="*/ 0 w 8076828"/>
                <a:gd name="connsiteY0-78" fmla="*/ 123440 h 714375"/>
                <a:gd name="connsiteX1-79" fmla="*/ 2166799 w 8076828"/>
                <a:gd name="connsiteY1-80" fmla="*/ 64457 h 714375"/>
                <a:gd name="connsiteX2-81" fmla="*/ 4102100 w 8076828"/>
                <a:gd name="connsiteY2-82" fmla="*/ 0 h 714375"/>
                <a:gd name="connsiteX3-83" fmla="*/ 6391922 w 8076828"/>
                <a:gd name="connsiteY3-84" fmla="*/ 79623 h 714375"/>
                <a:gd name="connsiteX4-85" fmla="*/ 8076828 w 8076828"/>
                <a:gd name="connsiteY4-86" fmla="*/ 123440 h 714375"/>
                <a:gd name="connsiteX5-87" fmla="*/ 8076828 w 8076828"/>
                <a:gd name="connsiteY5-88" fmla="*/ 714375 h 714375"/>
                <a:gd name="connsiteX6-89" fmla="*/ 0 w 8076828"/>
                <a:gd name="connsiteY6-90" fmla="*/ 714375 h 714375"/>
                <a:gd name="connsiteX7-91" fmla="*/ 0 w 8076828"/>
                <a:gd name="connsiteY7-92" fmla="*/ 123440 h 714375"/>
                <a:gd name="connsiteX0-93" fmla="*/ 0 w 8076828"/>
                <a:gd name="connsiteY0-94" fmla="*/ 123440 h 714375"/>
                <a:gd name="connsiteX1-95" fmla="*/ 2252524 w 8076828"/>
                <a:gd name="connsiteY1-96" fmla="*/ 245432 h 714375"/>
                <a:gd name="connsiteX2-97" fmla="*/ 4102100 w 8076828"/>
                <a:gd name="connsiteY2-98" fmla="*/ 0 h 714375"/>
                <a:gd name="connsiteX3-99" fmla="*/ 6391922 w 8076828"/>
                <a:gd name="connsiteY3-100" fmla="*/ 79623 h 714375"/>
                <a:gd name="connsiteX4-101" fmla="*/ 8076828 w 8076828"/>
                <a:gd name="connsiteY4-102" fmla="*/ 123440 h 714375"/>
                <a:gd name="connsiteX5-103" fmla="*/ 8076828 w 8076828"/>
                <a:gd name="connsiteY5-104" fmla="*/ 714375 h 714375"/>
                <a:gd name="connsiteX6-105" fmla="*/ 0 w 8076828"/>
                <a:gd name="connsiteY6-106" fmla="*/ 714375 h 714375"/>
                <a:gd name="connsiteX7-107" fmla="*/ 0 w 8076828"/>
                <a:gd name="connsiteY7-108" fmla="*/ 123440 h 714375"/>
                <a:gd name="connsiteX0-109" fmla="*/ 0 w 8076828"/>
                <a:gd name="connsiteY0-110" fmla="*/ 43817 h 634752"/>
                <a:gd name="connsiteX1-111" fmla="*/ 2252524 w 8076828"/>
                <a:gd name="connsiteY1-112" fmla="*/ 165809 h 634752"/>
                <a:gd name="connsiteX2-113" fmla="*/ 4064000 w 8076828"/>
                <a:gd name="connsiteY2-114" fmla="*/ 25152 h 634752"/>
                <a:gd name="connsiteX3-115" fmla="*/ 6391922 w 8076828"/>
                <a:gd name="connsiteY3-116" fmla="*/ 0 h 634752"/>
                <a:gd name="connsiteX4-117" fmla="*/ 8076828 w 8076828"/>
                <a:gd name="connsiteY4-118" fmla="*/ 43817 h 634752"/>
                <a:gd name="connsiteX5-119" fmla="*/ 8076828 w 8076828"/>
                <a:gd name="connsiteY5-120" fmla="*/ 634752 h 634752"/>
                <a:gd name="connsiteX6-121" fmla="*/ 0 w 8076828"/>
                <a:gd name="connsiteY6-122" fmla="*/ 634752 h 634752"/>
                <a:gd name="connsiteX7-123" fmla="*/ 0 w 8076828"/>
                <a:gd name="connsiteY7-124" fmla="*/ 43817 h 634752"/>
                <a:gd name="connsiteX0-125" fmla="*/ 0 w 8076828"/>
                <a:gd name="connsiteY0-126" fmla="*/ 81917 h 672852"/>
                <a:gd name="connsiteX1-127" fmla="*/ 2252524 w 8076828"/>
                <a:gd name="connsiteY1-128" fmla="*/ 203909 h 672852"/>
                <a:gd name="connsiteX2-129" fmla="*/ 4064000 w 8076828"/>
                <a:gd name="connsiteY2-130" fmla="*/ 63252 h 672852"/>
                <a:gd name="connsiteX3-131" fmla="*/ 6439547 w 8076828"/>
                <a:gd name="connsiteY3-132" fmla="*/ 0 h 672852"/>
                <a:gd name="connsiteX4-133" fmla="*/ 8076828 w 8076828"/>
                <a:gd name="connsiteY4-134" fmla="*/ 81917 h 672852"/>
                <a:gd name="connsiteX5-135" fmla="*/ 8076828 w 8076828"/>
                <a:gd name="connsiteY5-136" fmla="*/ 672852 h 672852"/>
                <a:gd name="connsiteX6-137" fmla="*/ 0 w 8076828"/>
                <a:gd name="connsiteY6-138" fmla="*/ 672852 h 672852"/>
                <a:gd name="connsiteX7-139" fmla="*/ 0 w 8076828"/>
                <a:gd name="connsiteY7-140" fmla="*/ 81917 h 67285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  <a:cxn ang="0">
                  <a:pos x="connsiteX6-59" y="connsiteY6-60"/>
                </a:cxn>
                <a:cxn ang="0">
                  <a:pos x="connsiteX7-75" y="connsiteY7-76"/>
                </a:cxn>
              </a:cxnLst>
              <a:rect l="l" t="t" r="r" b="b"/>
              <a:pathLst>
                <a:path w="8076828" h="672852">
                  <a:moveTo>
                    <a:pt x="0" y="81917"/>
                  </a:moveTo>
                  <a:cubicBezTo>
                    <a:pt x="359546" y="-32753"/>
                    <a:pt x="1552966" y="216545"/>
                    <a:pt x="2252524" y="203909"/>
                  </a:cubicBezTo>
                  <a:cubicBezTo>
                    <a:pt x="2869049" y="122098"/>
                    <a:pt x="3366163" y="97237"/>
                    <a:pt x="4064000" y="63252"/>
                  </a:cubicBezTo>
                  <a:cubicBezTo>
                    <a:pt x="4761837" y="29267"/>
                    <a:pt x="5647698" y="21084"/>
                    <a:pt x="6439547" y="0"/>
                  </a:cubicBezTo>
                  <a:lnTo>
                    <a:pt x="8076828" y="81917"/>
                  </a:lnTo>
                  <a:lnTo>
                    <a:pt x="8076828" y="672852"/>
                  </a:lnTo>
                  <a:lnTo>
                    <a:pt x="0" y="672852"/>
                  </a:lnTo>
                  <a:lnTo>
                    <a:pt x="0" y="81917"/>
                  </a:lnTo>
                  <a:close/>
                </a:path>
              </a:pathLst>
            </a:custGeom>
            <a:solidFill>
              <a:srgbClr val="6FBA2A"/>
            </a:solidFill>
            <a:ln>
              <a:solidFill>
                <a:srgbClr val="6FBA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 rotWithShape="1">
            <a:blip r:embed="rId4" cstate="email"/>
            <a:srcRect/>
            <a:stretch>
              <a:fillRect/>
            </a:stretch>
          </p:blipFill>
          <p:spPr>
            <a:xfrm>
              <a:off x="165187" y="5199725"/>
              <a:ext cx="1608443" cy="1582074"/>
            </a:xfrm>
            <a:custGeom>
              <a:avLst/>
              <a:gdLst>
                <a:gd name="connsiteX0" fmla="*/ 0 w 2324101"/>
                <a:gd name="connsiteY0" fmla="*/ 0 h 2286000"/>
                <a:gd name="connsiteX1" fmla="*/ 2324101 w 2324101"/>
                <a:gd name="connsiteY1" fmla="*/ 0 h 2286000"/>
                <a:gd name="connsiteX2" fmla="*/ 2324101 w 2324101"/>
                <a:gd name="connsiteY2" fmla="*/ 1092835 h 2286000"/>
                <a:gd name="connsiteX3" fmla="*/ 1828801 w 2324101"/>
                <a:gd name="connsiteY3" fmla="*/ 1117600 h 2286000"/>
                <a:gd name="connsiteX4" fmla="*/ 1168401 w 2324101"/>
                <a:gd name="connsiteY4" fmla="*/ 2108200 h 2286000"/>
                <a:gd name="connsiteX5" fmla="*/ 1200314 w 2324101"/>
                <a:gd name="connsiteY5" fmla="*/ 2286000 h 2286000"/>
                <a:gd name="connsiteX6" fmla="*/ 0 w 2324101"/>
                <a:gd name="connsiteY6" fmla="*/ 228600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4101" h="2286000">
                  <a:moveTo>
                    <a:pt x="0" y="0"/>
                  </a:moveTo>
                  <a:lnTo>
                    <a:pt x="2324101" y="0"/>
                  </a:lnTo>
                  <a:lnTo>
                    <a:pt x="2324101" y="1092835"/>
                  </a:lnTo>
                  <a:lnTo>
                    <a:pt x="1828801" y="1117600"/>
                  </a:lnTo>
                  <a:lnTo>
                    <a:pt x="1168401" y="2108200"/>
                  </a:lnTo>
                  <a:lnTo>
                    <a:pt x="1200314" y="2286000"/>
                  </a:lnTo>
                  <a:lnTo>
                    <a:pt x="0" y="2286000"/>
                  </a:lnTo>
                  <a:close/>
                </a:path>
              </a:pathLst>
            </a:cu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 rotWithShape="1">
            <a:blip r:embed="rId5" cstate="email"/>
            <a:srcRect/>
            <a:stretch>
              <a:fillRect/>
            </a:stretch>
          </p:blipFill>
          <p:spPr>
            <a:xfrm>
              <a:off x="605711" y="5671127"/>
              <a:ext cx="1167919" cy="1148772"/>
            </a:xfrm>
            <a:custGeom>
              <a:avLst/>
              <a:gdLst>
                <a:gd name="connsiteX0" fmla="*/ 0 w 2324101"/>
                <a:gd name="connsiteY0" fmla="*/ 0 h 2286000"/>
                <a:gd name="connsiteX1" fmla="*/ 2324101 w 2324101"/>
                <a:gd name="connsiteY1" fmla="*/ 0 h 2286000"/>
                <a:gd name="connsiteX2" fmla="*/ 2324101 w 2324101"/>
                <a:gd name="connsiteY2" fmla="*/ 1092835 h 2286000"/>
                <a:gd name="connsiteX3" fmla="*/ 1828801 w 2324101"/>
                <a:gd name="connsiteY3" fmla="*/ 1117600 h 2286000"/>
                <a:gd name="connsiteX4" fmla="*/ 1168401 w 2324101"/>
                <a:gd name="connsiteY4" fmla="*/ 2108200 h 2286000"/>
                <a:gd name="connsiteX5" fmla="*/ 1200314 w 2324101"/>
                <a:gd name="connsiteY5" fmla="*/ 2286000 h 2286000"/>
                <a:gd name="connsiteX6" fmla="*/ 0 w 2324101"/>
                <a:gd name="connsiteY6" fmla="*/ 228600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4101" h="2286000">
                  <a:moveTo>
                    <a:pt x="0" y="0"/>
                  </a:moveTo>
                  <a:lnTo>
                    <a:pt x="2324101" y="0"/>
                  </a:lnTo>
                  <a:lnTo>
                    <a:pt x="2324101" y="1092835"/>
                  </a:lnTo>
                  <a:lnTo>
                    <a:pt x="1828801" y="1117600"/>
                  </a:lnTo>
                  <a:lnTo>
                    <a:pt x="1168401" y="2108200"/>
                  </a:lnTo>
                  <a:lnTo>
                    <a:pt x="1200314" y="2286000"/>
                  </a:lnTo>
                  <a:lnTo>
                    <a:pt x="0" y="2286000"/>
                  </a:lnTo>
                  <a:close/>
                </a:path>
              </a:pathLst>
            </a:custGeom>
          </p:spPr>
        </p:pic>
      </p:grpSp>
      <p:sp>
        <p:nvSpPr>
          <p:cNvPr id="3" name="文本框 2"/>
          <p:cNvSpPr txBox="1"/>
          <p:nvPr/>
        </p:nvSpPr>
        <p:spPr>
          <a:xfrm>
            <a:off x="892175" y="220980"/>
            <a:ext cx="7519670" cy="5704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chemeClr val="tx1"/>
                </a:solidFill>
                <a:latin typeface="Times New Roman" panose="02020603050405020304" charset="0"/>
                <a:ea typeface="Adobe 黑体 Std R" panose="020B0400000000000000" charset="-122"/>
                <a:cs typeface="Times New Roman" panose="02020603050405020304" charset="0"/>
              </a:rPr>
              <a:t>It's hot.   </a:t>
            </a:r>
            <a:r>
              <a:rPr lang="zh-CN" altLang="en-US" sz="3200" b="1">
                <a:solidFill>
                  <a:schemeClr val="tx1"/>
                </a:solidFill>
                <a:latin typeface="Times New Roman" panose="02020603050405020304" charset="0"/>
                <a:ea typeface="Adobe 黑体 Std R" panose="020B0400000000000000" charset="-122"/>
                <a:cs typeface="Times New Roman" panose="02020603050405020304" charset="0"/>
              </a:rPr>
              <a:t>形容天气很炎热</a:t>
            </a:r>
            <a:endParaRPr lang="en-US" altLang="zh-CN" sz="3200" b="1">
              <a:solidFill>
                <a:srgbClr val="FF0000"/>
              </a:solidFill>
              <a:latin typeface="Times New Roman" panose="02020603050405020304" charset="0"/>
              <a:ea typeface="Adobe 黑体 Std R" panose="020B0400000000000000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ea typeface="Adobe 黑体 Std R" panose="020B0400000000000000" charset="-122"/>
                <a:cs typeface="Times New Roman" panose="02020603050405020304" charset="0"/>
              </a:rPr>
              <a:t>hot 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charset="0"/>
                <a:ea typeface="Adobe 黑体 Std R" panose="020B0400000000000000" charset="-122"/>
                <a:cs typeface="Times New Roman" panose="02020603050405020304" charset="0"/>
              </a:rPr>
              <a:t>热的  反义词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ea typeface="Adobe 黑体 Std R" panose="020B0400000000000000" charset="-122"/>
                <a:cs typeface="Times New Roman" panose="02020603050405020304" charset="0"/>
              </a:rPr>
              <a:t>cold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charset="0"/>
                <a:ea typeface="Adobe 黑体 Std R" panose="020B0400000000000000" charset="-122"/>
                <a:cs typeface="Times New Roman" panose="02020603050405020304" charset="0"/>
              </a:rPr>
              <a:t>寒冷的</a:t>
            </a:r>
            <a:endParaRPr lang="zh-CN" altLang="en-US" sz="3200" b="1">
              <a:latin typeface="Times New Roman" panose="02020603050405020304" charset="0"/>
              <a:ea typeface="Adobe 黑体 Std R" panose="020B0400000000000000" charset="-122"/>
              <a:cs typeface="Times New Roman" panose="02020603050405020304" charset="0"/>
            </a:endParaRPr>
          </a:p>
          <a:p>
            <a:pPr>
              <a:lnSpc>
                <a:spcPct val="140000"/>
              </a:lnSpc>
            </a:pPr>
            <a:r>
              <a:rPr lang="zh-CN" altLang="en-US" sz="3200" b="1">
                <a:latin typeface="Times New Roman" panose="02020603050405020304" charset="0"/>
                <a:ea typeface="Adobe 黑体 Std R" panose="020B0400000000000000" charset="-122"/>
                <a:cs typeface="Times New Roman" panose="02020603050405020304" charset="0"/>
              </a:rPr>
              <a:t>例：This is a very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charset="0"/>
                <a:ea typeface="Adobe 黑体 Std R" panose="020B0400000000000000" charset="-122"/>
                <a:cs typeface="Times New Roman" panose="02020603050405020304" charset="0"/>
              </a:rPr>
              <a:t>hot</a:t>
            </a:r>
            <a:r>
              <a:rPr lang="zh-CN" altLang="en-US" sz="3200" b="1">
                <a:latin typeface="Times New Roman" panose="02020603050405020304" charset="0"/>
                <a:ea typeface="Adobe 黑体 Std R" panose="020B0400000000000000" charset="-122"/>
                <a:cs typeface="Times New Roman" panose="02020603050405020304" charset="0"/>
              </a:rPr>
              <a:t> summer. </a:t>
            </a:r>
            <a:endParaRPr lang="zh-CN" altLang="en-US" sz="3200" b="1">
              <a:latin typeface="Times New Roman" panose="02020603050405020304" charset="0"/>
              <a:ea typeface="Adobe 黑体 Std R" panose="020B0400000000000000" charset="-122"/>
              <a:cs typeface="Times New Roman" panose="02020603050405020304" charset="0"/>
            </a:endParaRPr>
          </a:p>
          <a:p>
            <a:pPr>
              <a:lnSpc>
                <a:spcPct val="140000"/>
              </a:lnSpc>
            </a:pPr>
            <a:r>
              <a:rPr lang="zh-CN" altLang="en-US" sz="3200" b="1">
                <a:latin typeface="Times New Roman" panose="02020603050405020304" charset="0"/>
                <a:ea typeface="Adobe 黑体 Std R" panose="020B0400000000000000" charset="-122"/>
                <a:cs typeface="Times New Roman" panose="02020603050405020304" charset="0"/>
              </a:rPr>
              <a:t>              这是一个非常热的夏天</a:t>
            </a:r>
            <a:endParaRPr lang="zh-CN" altLang="en-US" sz="3200" b="1">
              <a:latin typeface="Times New Roman" panose="02020603050405020304" charset="0"/>
              <a:ea typeface="Adobe 黑体 Std R" panose="020B0400000000000000" charset="-122"/>
              <a:cs typeface="Times New Roman" panose="02020603050405020304" charset="0"/>
            </a:endParaRPr>
          </a:p>
          <a:p>
            <a:pPr>
              <a:lnSpc>
                <a:spcPct val="140000"/>
              </a:lnSpc>
            </a:pPr>
            <a:r>
              <a:rPr lang="zh-CN" altLang="en-US" sz="3200" b="1">
                <a:latin typeface="Times New Roman" panose="02020603050405020304" charset="0"/>
                <a:ea typeface="Adobe 黑体 Std R" panose="020B0400000000000000" charset="-122"/>
                <a:cs typeface="Times New Roman" panose="02020603050405020304" charset="0"/>
              </a:rPr>
              <a:t>                  </a:t>
            </a:r>
            <a:r>
              <a:rPr lang="en-US" altLang="zh-CN" sz="3200" b="1">
                <a:latin typeface="Times New Roman" panose="02020603050405020304" charset="0"/>
                <a:ea typeface="Adobe 黑体 Std R" panose="020B0400000000000000" charset="-122"/>
                <a:cs typeface="Times New Roman" panose="02020603050405020304" charset="0"/>
              </a:rPr>
              <a:t>a cup of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ea typeface="Adobe 黑体 Std R" panose="020B0400000000000000" charset="-122"/>
                <a:cs typeface="Times New Roman" panose="02020603050405020304" charset="0"/>
              </a:rPr>
              <a:t>hot</a:t>
            </a:r>
            <a:r>
              <a:rPr lang="en-US" altLang="zh-CN" sz="3200" b="1">
                <a:latin typeface="Times New Roman" panose="02020603050405020304" charset="0"/>
                <a:ea typeface="Adobe 黑体 Std R" panose="020B0400000000000000" charset="-122"/>
                <a:cs typeface="Times New Roman" panose="02020603050405020304" charset="0"/>
              </a:rPr>
              <a:t> tea.</a:t>
            </a:r>
            <a:endParaRPr lang="en-US" altLang="zh-CN" sz="3200" b="1">
              <a:latin typeface="Times New Roman" panose="02020603050405020304" charset="0"/>
              <a:ea typeface="Adobe 黑体 Std R" panose="020B0400000000000000" charset="-122"/>
              <a:cs typeface="Times New Roman" panose="02020603050405020304" charset="0"/>
            </a:endParaRPr>
          </a:p>
          <a:p>
            <a:pPr>
              <a:lnSpc>
                <a:spcPct val="140000"/>
              </a:lnSpc>
            </a:pPr>
            <a:r>
              <a:rPr lang="en-US" altLang="zh-CN" sz="3200" b="1">
                <a:latin typeface="Times New Roman" panose="02020603050405020304" charset="0"/>
                <a:ea typeface="Adobe 黑体 Std R" panose="020B0400000000000000" charset="-122"/>
                <a:cs typeface="Times New Roman" panose="02020603050405020304" charset="0"/>
              </a:rPr>
              <a:t>                     </a:t>
            </a:r>
            <a:r>
              <a:rPr lang="zh-CN" altLang="en-US" sz="3200" b="1">
                <a:latin typeface="Times New Roman" panose="02020603050405020304" charset="0"/>
                <a:ea typeface="Adobe 黑体 Std R" panose="020B0400000000000000" charset="-122"/>
                <a:cs typeface="Times New Roman" panose="02020603050405020304" charset="0"/>
              </a:rPr>
              <a:t>一杯热茶</a:t>
            </a:r>
            <a:endParaRPr lang="zh-CN" altLang="en-US" sz="3200" b="1">
              <a:latin typeface="Times New Roman" panose="02020603050405020304" charset="0"/>
              <a:ea typeface="Adobe 黑体 Std R" panose="020B0400000000000000" charset="-122"/>
              <a:cs typeface="Times New Roman" panose="02020603050405020304" charset="0"/>
            </a:endParaRPr>
          </a:p>
          <a:p>
            <a:pPr>
              <a:lnSpc>
                <a:spcPct val="140000"/>
              </a:lnSpc>
            </a:pPr>
            <a:r>
              <a:rPr lang="zh-CN" altLang="en-US" sz="3200" b="1">
                <a:latin typeface="Times New Roman" panose="02020603050405020304" charset="0"/>
                <a:ea typeface="Adobe 黑体 Std R" panose="020B0400000000000000" charset="-122"/>
                <a:cs typeface="Times New Roman" panose="02020603050405020304" charset="0"/>
              </a:rPr>
              <a:t>                  </a:t>
            </a:r>
            <a:r>
              <a:rPr lang="en-US" altLang="zh-CN" sz="3200" b="1">
                <a:latin typeface="Times New Roman" panose="02020603050405020304" charset="0"/>
                <a:ea typeface="Adobe 黑体 Std R" panose="020B0400000000000000" charset="-122"/>
                <a:cs typeface="Times New Roman" panose="02020603050405020304" charset="0"/>
              </a:rPr>
              <a:t>I</a:t>
            </a:r>
            <a:r>
              <a:rPr lang="zh-CN" altLang="en-US" sz="3200" b="1">
                <a:latin typeface="Times New Roman" panose="02020603050405020304" charset="0"/>
                <a:ea typeface="Adobe 黑体 Std R" panose="020B0400000000000000" charset="-122"/>
                <a:cs typeface="Times New Roman" panose="02020603050405020304" charset="0"/>
              </a:rPr>
              <a:t>t's a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charset="0"/>
                <a:ea typeface="Adobe 黑体 Std R" panose="020B0400000000000000" charset="-122"/>
                <a:cs typeface="Times New Roman" panose="02020603050405020304" charset="0"/>
              </a:rPr>
              <a:t>cold </a:t>
            </a:r>
            <a:r>
              <a:rPr lang="zh-CN" altLang="en-US" sz="3200" b="1">
                <a:latin typeface="Times New Roman" panose="02020603050405020304" charset="0"/>
                <a:ea typeface="Adobe 黑体 Std R" panose="020B0400000000000000" charset="-122"/>
                <a:cs typeface="Times New Roman" panose="02020603050405020304" charset="0"/>
              </a:rPr>
              <a:t>winter.</a:t>
            </a:r>
            <a:endParaRPr lang="zh-CN" altLang="en-US" sz="3200" b="1">
              <a:latin typeface="Times New Roman" panose="02020603050405020304" charset="0"/>
              <a:ea typeface="Adobe 黑体 Std R" panose="020B0400000000000000" charset="-122"/>
              <a:cs typeface="Times New Roman" panose="02020603050405020304" charset="0"/>
            </a:endParaRPr>
          </a:p>
          <a:p>
            <a:pPr>
              <a:lnSpc>
                <a:spcPct val="140000"/>
              </a:lnSpc>
            </a:pPr>
            <a:r>
              <a:rPr lang="zh-CN" altLang="en-US" sz="3200" b="1">
                <a:latin typeface="Times New Roman" panose="02020603050405020304" charset="0"/>
                <a:ea typeface="Adobe 黑体 Std R" panose="020B0400000000000000" charset="-122"/>
                <a:cs typeface="Times New Roman" panose="02020603050405020304" charset="0"/>
              </a:rPr>
              <a:t>                 这是一个寒冷的冬天</a:t>
            </a:r>
            <a:endParaRPr lang="zh-CN" altLang="en-US" sz="3200" b="1">
              <a:latin typeface="Times New Roman" panose="02020603050405020304" charset="0"/>
              <a:ea typeface="Adobe 黑体 Std R" panose="020B0400000000000000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56095" y="2446655"/>
            <a:ext cx="2400935" cy="336486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223520" y="3542665"/>
            <a:ext cx="2748280" cy="246126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-78740" y="4096112"/>
            <a:ext cx="9144000" cy="2810801"/>
            <a:chOff x="0" y="3127223"/>
            <a:chExt cx="12192000" cy="3747734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409615" y="3127223"/>
              <a:ext cx="4782385" cy="3747734"/>
            </a:xfrm>
            <a:prstGeom prst="rect">
              <a:avLst/>
            </a:prstGeom>
          </p:spPr>
        </p:pic>
        <p:sp>
          <p:nvSpPr>
            <p:cNvPr id="6" name="矩形 1"/>
            <p:cNvSpPr/>
            <p:nvPr/>
          </p:nvSpPr>
          <p:spPr>
            <a:xfrm>
              <a:off x="0" y="6185147"/>
              <a:ext cx="7487725" cy="672852"/>
            </a:xfrm>
            <a:custGeom>
              <a:avLst/>
              <a:gdLst>
                <a:gd name="connsiteX0" fmla="*/ 0 w 8076828"/>
                <a:gd name="connsiteY0" fmla="*/ 0 h 590935"/>
                <a:gd name="connsiteX1" fmla="*/ 8076828 w 8076828"/>
                <a:gd name="connsiteY1" fmla="*/ 0 h 590935"/>
                <a:gd name="connsiteX2" fmla="*/ 8076828 w 8076828"/>
                <a:gd name="connsiteY2" fmla="*/ 590935 h 590935"/>
                <a:gd name="connsiteX3" fmla="*/ 0 w 8076828"/>
                <a:gd name="connsiteY3" fmla="*/ 590935 h 590935"/>
                <a:gd name="connsiteX4" fmla="*/ 0 w 8076828"/>
                <a:gd name="connsiteY4" fmla="*/ 0 h 590935"/>
                <a:gd name="connsiteX0-1" fmla="*/ 0 w 8076828"/>
                <a:gd name="connsiteY0-2" fmla="*/ 0 h 590935"/>
                <a:gd name="connsiteX1-3" fmla="*/ 4222750 w 8076828"/>
                <a:gd name="connsiteY1-4" fmla="*/ 385 h 590935"/>
                <a:gd name="connsiteX2-5" fmla="*/ 8076828 w 8076828"/>
                <a:gd name="connsiteY2-6" fmla="*/ 0 h 590935"/>
                <a:gd name="connsiteX3-7" fmla="*/ 8076828 w 8076828"/>
                <a:gd name="connsiteY3-8" fmla="*/ 590935 h 590935"/>
                <a:gd name="connsiteX4-9" fmla="*/ 0 w 8076828"/>
                <a:gd name="connsiteY4-10" fmla="*/ 590935 h 590935"/>
                <a:gd name="connsiteX5" fmla="*/ 0 w 8076828"/>
                <a:gd name="connsiteY5" fmla="*/ 0 h 590935"/>
                <a:gd name="connsiteX0-11" fmla="*/ 0 w 8076828"/>
                <a:gd name="connsiteY0-12" fmla="*/ 75815 h 666750"/>
                <a:gd name="connsiteX1-13" fmla="*/ 4197350 w 8076828"/>
                <a:gd name="connsiteY1-14" fmla="*/ 0 h 666750"/>
                <a:gd name="connsiteX2-15" fmla="*/ 8076828 w 8076828"/>
                <a:gd name="connsiteY2-16" fmla="*/ 75815 h 666750"/>
                <a:gd name="connsiteX3-17" fmla="*/ 8076828 w 8076828"/>
                <a:gd name="connsiteY3-18" fmla="*/ 666750 h 666750"/>
                <a:gd name="connsiteX4-19" fmla="*/ 0 w 8076828"/>
                <a:gd name="connsiteY4-20" fmla="*/ 666750 h 666750"/>
                <a:gd name="connsiteX5-21" fmla="*/ 0 w 8076828"/>
                <a:gd name="connsiteY5-22" fmla="*/ 75815 h 666750"/>
                <a:gd name="connsiteX0-23" fmla="*/ 0 w 8076828"/>
                <a:gd name="connsiteY0-24" fmla="*/ 81146 h 672081"/>
                <a:gd name="connsiteX1-25" fmla="*/ 4197350 w 8076828"/>
                <a:gd name="connsiteY1-26" fmla="*/ 5331 h 672081"/>
                <a:gd name="connsiteX2-27" fmla="*/ 8076828 w 8076828"/>
                <a:gd name="connsiteY2-28" fmla="*/ 81146 h 672081"/>
                <a:gd name="connsiteX3-29" fmla="*/ 8076828 w 8076828"/>
                <a:gd name="connsiteY3-30" fmla="*/ 672081 h 672081"/>
                <a:gd name="connsiteX4-31" fmla="*/ 0 w 8076828"/>
                <a:gd name="connsiteY4-32" fmla="*/ 672081 h 672081"/>
                <a:gd name="connsiteX5-33" fmla="*/ 0 w 8076828"/>
                <a:gd name="connsiteY5-34" fmla="*/ 81146 h 672081"/>
                <a:gd name="connsiteX0-35" fmla="*/ 0 w 8076828"/>
                <a:gd name="connsiteY0-36" fmla="*/ 97083 h 688018"/>
                <a:gd name="connsiteX1-37" fmla="*/ 2157274 w 8076828"/>
                <a:gd name="connsiteY1-38" fmla="*/ 0 h 688018"/>
                <a:gd name="connsiteX2-39" fmla="*/ 4197350 w 8076828"/>
                <a:gd name="connsiteY2-40" fmla="*/ 21268 h 688018"/>
                <a:gd name="connsiteX3-41" fmla="*/ 8076828 w 8076828"/>
                <a:gd name="connsiteY3-42" fmla="*/ 97083 h 688018"/>
                <a:gd name="connsiteX4-43" fmla="*/ 8076828 w 8076828"/>
                <a:gd name="connsiteY4-44" fmla="*/ 688018 h 688018"/>
                <a:gd name="connsiteX5-45" fmla="*/ 0 w 8076828"/>
                <a:gd name="connsiteY5-46" fmla="*/ 688018 h 688018"/>
                <a:gd name="connsiteX6" fmla="*/ 0 w 8076828"/>
                <a:gd name="connsiteY6" fmla="*/ 97083 h 688018"/>
                <a:gd name="connsiteX0-47" fmla="*/ 0 w 8076828"/>
                <a:gd name="connsiteY0-48" fmla="*/ 97083 h 688018"/>
                <a:gd name="connsiteX1-49" fmla="*/ 2157274 w 8076828"/>
                <a:gd name="connsiteY1-50" fmla="*/ 0 h 688018"/>
                <a:gd name="connsiteX2-51" fmla="*/ 4197350 w 8076828"/>
                <a:gd name="connsiteY2-52" fmla="*/ 21268 h 688018"/>
                <a:gd name="connsiteX3-53" fmla="*/ 6391922 w 8076828"/>
                <a:gd name="connsiteY3-54" fmla="*/ 53266 h 688018"/>
                <a:gd name="connsiteX4-55" fmla="*/ 8076828 w 8076828"/>
                <a:gd name="connsiteY4-56" fmla="*/ 97083 h 688018"/>
                <a:gd name="connsiteX5-57" fmla="*/ 8076828 w 8076828"/>
                <a:gd name="connsiteY5-58" fmla="*/ 688018 h 688018"/>
                <a:gd name="connsiteX6-59" fmla="*/ 0 w 8076828"/>
                <a:gd name="connsiteY6-60" fmla="*/ 688018 h 688018"/>
                <a:gd name="connsiteX7" fmla="*/ 0 w 8076828"/>
                <a:gd name="connsiteY7" fmla="*/ 97083 h 688018"/>
                <a:gd name="connsiteX0-61" fmla="*/ 0 w 8076828"/>
                <a:gd name="connsiteY0-62" fmla="*/ 75815 h 666750"/>
                <a:gd name="connsiteX1-63" fmla="*/ 2166799 w 8076828"/>
                <a:gd name="connsiteY1-64" fmla="*/ 16832 h 666750"/>
                <a:gd name="connsiteX2-65" fmla="*/ 4197350 w 8076828"/>
                <a:gd name="connsiteY2-66" fmla="*/ 0 h 666750"/>
                <a:gd name="connsiteX3-67" fmla="*/ 6391922 w 8076828"/>
                <a:gd name="connsiteY3-68" fmla="*/ 31998 h 666750"/>
                <a:gd name="connsiteX4-69" fmla="*/ 8076828 w 8076828"/>
                <a:gd name="connsiteY4-70" fmla="*/ 75815 h 666750"/>
                <a:gd name="connsiteX5-71" fmla="*/ 8076828 w 8076828"/>
                <a:gd name="connsiteY5-72" fmla="*/ 666750 h 666750"/>
                <a:gd name="connsiteX6-73" fmla="*/ 0 w 8076828"/>
                <a:gd name="connsiteY6-74" fmla="*/ 666750 h 666750"/>
                <a:gd name="connsiteX7-75" fmla="*/ 0 w 8076828"/>
                <a:gd name="connsiteY7-76" fmla="*/ 75815 h 666750"/>
                <a:gd name="connsiteX0-77" fmla="*/ 0 w 8076828"/>
                <a:gd name="connsiteY0-78" fmla="*/ 123440 h 714375"/>
                <a:gd name="connsiteX1-79" fmla="*/ 2166799 w 8076828"/>
                <a:gd name="connsiteY1-80" fmla="*/ 64457 h 714375"/>
                <a:gd name="connsiteX2-81" fmla="*/ 4102100 w 8076828"/>
                <a:gd name="connsiteY2-82" fmla="*/ 0 h 714375"/>
                <a:gd name="connsiteX3-83" fmla="*/ 6391922 w 8076828"/>
                <a:gd name="connsiteY3-84" fmla="*/ 79623 h 714375"/>
                <a:gd name="connsiteX4-85" fmla="*/ 8076828 w 8076828"/>
                <a:gd name="connsiteY4-86" fmla="*/ 123440 h 714375"/>
                <a:gd name="connsiteX5-87" fmla="*/ 8076828 w 8076828"/>
                <a:gd name="connsiteY5-88" fmla="*/ 714375 h 714375"/>
                <a:gd name="connsiteX6-89" fmla="*/ 0 w 8076828"/>
                <a:gd name="connsiteY6-90" fmla="*/ 714375 h 714375"/>
                <a:gd name="connsiteX7-91" fmla="*/ 0 w 8076828"/>
                <a:gd name="connsiteY7-92" fmla="*/ 123440 h 714375"/>
                <a:gd name="connsiteX0-93" fmla="*/ 0 w 8076828"/>
                <a:gd name="connsiteY0-94" fmla="*/ 123440 h 714375"/>
                <a:gd name="connsiteX1-95" fmla="*/ 2252524 w 8076828"/>
                <a:gd name="connsiteY1-96" fmla="*/ 245432 h 714375"/>
                <a:gd name="connsiteX2-97" fmla="*/ 4102100 w 8076828"/>
                <a:gd name="connsiteY2-98" fmla="*/ 0 h 714375"/>
                <a:gd name="connsiteX3-99" fmla="*/ 6391922 w 8076828"/>
                <a:gd name="connsiteY3-100" fmla="*/ 79623 h 714375"/>
                <a:gd name="connsiteX4-101" fmla="*/ 8076828 w 8076828"/>
                <a:gd name="connsiteY4-102" fmla="*/ 123440 h 714375"/>
                <a:gd name="connsiteX5-103" fmla="*/ 8076828 w 8076828"/>
                <a:gd name="connsiteY5-104" fmla="*/ 714375 h 714375"/>
                <a:gd name="connsiteX6-105" fmla="*/ 0 w 8076828"/>
                <a:gd name="connsiteY6-106" fmla="*/ 714375 h 714375"/>
                <a:gd name="connsiteX7-107" fmla="*/ 0 w 8076828"/>
                <a:gd name="connsiteY7-108" fmla="*/ 123440 h 714375"/>
                <a:gd name="connsiteX0-109" fmla="*/ 0 w 8076828"/>
                <a:gd name="connsiteY0-110" fmla="*/ 43817 h 634752"/>
                <a:gd name="connsiteX1-111" fmla="*/ 2252524 w 8076828"/>
                <a:gd name="connsiteY1-112" fmla="*/ 165809 h 634752"/>
                <a:gd name="connsiteX2-113" fmla="*/ 4064000 w 8076828"/>
                <a:gd name="connsiteY2-114" fmla="*/ 25152 h 634752"/>
                <a:gd name="connsiteX3-115" fmla="*/ 6391922 w 8076828"/>
                <a:gd name="connsiteY3-116" fmla="*/ 0 h 634752"/>
                <a:gd name="connsiteX4-117" fmla="*/ 8076828 w 8076828"/>
                <a:gd name="connsiteY4-118" fmla="*/ 43817 h 634752"/>
                <a:gd name="connsiteX5-119" fmla="*/ 8076828 w 8076828"/>
                <a:gd name="connsiteY5-120" fmla="*/ 634752 h 634752"/>
                <a:gd name="connsiteX6-121" fmla="*/ 0 w 8076828"/>
                <a:gd name="connsiteY6-122" fmla="*/ 634752 h 634752"/>
                <a:gd name="connsiteX7-123" fmla="*/ 0 w 8076828"/>
                <a:gd name="connsiteY7-124" fmla="*/ 43817 h 634752"/>
                <a:gd name="connsiteX0-125" fmla="*/ 0 w 8076828"/>
                <a:gd name="connsiteY0-126" fmla="*/ 81917 h 672852"/>
                <a:gd name="connsiteX1-127" fmla="*/ 2252524 w 8076828"/>
                <a:gd name="connsiteY1-128" fmla="*/ 203909 h 672852"/>
                <a:gd name="connsiteX2-129" fmla="*/ 4064000 w 8076828"/>
                <a:gd name="connsiteY2-130" fmla="*/ 63252 h 672852"/>
                <a:gd name="connsiteX3-131" fmla="*/ 6439547 w 8076828"/>
                <a:gd name="connsiteY3-132" fmla="*/ 0 h 672852"/>
                <a:gd name="connsiteX4-133" fmla="*/ 8076828 w 8076828"/>
                <a:gd name="connsiteY4-134" fmla="*/ 81917 h 672852"/>
                <a:gd name="connsiteX5-135" fmla="*/ 8076828 w 8076828"/>
                <a:gd name="connsiteY5-136" fmla="*/ 672852 h 672852"/>
                <a:gd name="connsiteX6-137" fmla="*/ 0 w 8076828"/>
                <a:gd name="connsiteY6-138" fmla="*/ 672852 h 672852"/>
                <a:gd name="connsiteX7-139" fmla="*/ 0 w 8076828"/>
                <a:gd name="connsiteY7-140" fmla="*/ 81917 h 67285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  <a:cxn ang="0">
                  <a:pos x="connsiteX6-59" y="connsiteY6-60"/>
                </a:cxn>
                <a:cxn ang="0">
                  <a:pos x="connsiteX7-75" y="connsiteY7-76"/>
                </a:cxn>
              </a:cxnLst>
              <a:rect l="l" t="t" r="r" b="b"/>
              <a:pathLst>
                <a:path w="8076828" h="672852">
                  <a:moveTo>
                    <a:pt x="0" y="81917"/>
                  </a:moveTo>
                  <a:cubicBezTo>
                    <a:pt x="359546" y="-32753"/>
                    <a:pt x="1552966" y="216545"/>
                    <a:pt x="2252524" y="203909"/>
                  </a:cubicBezTo>
                  <a:cubicBezTo>
                    <a:pt x="2869049" y="122098"/>
                    <a:pt x="3366163" y="97237"/>
                    <a:pt x="4064000" y="63252"/>
                  </a:cubicBezTo>
                  <a:cubicBezTo>
                    <a:pt x="4761837" y="29267"/>
                    <a:pt x="5647698" y="21084"/>
                    <a:pt x="6439547" y="0"/>
                  </a:cubicBezTo>
                  <a:lnTo>
                    <a:pt x="8076828" y="81917"/>
                  </a:lnTo>
                  <a:lnTo>
                    <a:pt x="8076828" y="672852"/>
                  </a:lnTo>
                  <a:lnTo>
                    <a:pt x="0" y="672852"/>
                  </a:lnTo>
                  <a:lnTo>
                    <a:pt x="0" y="81917"/>
                  </a:lnTo>
                  <a:close/>
                </a:path>
              </a:pathLst>
            </a:custGeom>
            <a:solidFill>
              <a:srgbClr val="6FBA2A"/>
            </a:solidFill>
            <a:ln>
              <a:solidFill>
                <a:srgbClr val="6FBA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 rotWithShape="1">
            <a:blip r:embed="rId4" cstate="email"/>
            <a:srcRect/>
            <a:stretch>
              <a:fillRect/>
            </a:stretch>
          </p:blipFill>
          <p:spPr>
            <a:xfrm>
              <a:off x="165187" y="5199725"/>
              <a:ext cx="1608443" cy="1582074"/>
            </a:xfrm>
            <a:custGeom>
              <a:avLst/>
              <a:gdLst>
                <a:gd name="connsiteX0" fmla="*/ 0 w 2324101"/>
                <a:gd name="connsiteY0" fmla="*/ 0 h 2286000"/>
                <a:gd name="connsiteX1" fmla="*/ 2324101 w 2324101"/>
                <a:gd name="connsiteY1" fmla="*/ 0 h 2286000"/>
                <a:gd name="connsiteX2" fmla="*/ 2324101 w 2324101"/>
                <a:gd name="connsiteY2" fmla="*/ 1092835 h 2286000"/>
                <a:gd name="connsiteX3" fmla="*/ 1828801 w 2324101"/>
                <a:gd name="connsiteY3" fmla="*/ 1117600 h 2286000"/>
                <a:gd name="connsiteX4" fmla="*/ 1168401 w 2324101"/>
                <a:gd name="connsiteY4" fmla="*/ 2108200 h 2286000"/>
                <a:gd name="connsiteX5" fmla="*/ 1200314 w 2324101"/>
                <a:gd name="connsiteY5" fmla="*/ 2286000 h 2286000"/>
                <a:gd name="connsiteX6" fmla="*/ 0 w 2324101"/>
                <a:gd name="connsiteY6" fmla="*/ 228600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4101" h="2286000">
                  <a:moveTo>
                    <a:pt x="0" y="0"/>
                  </a:moveTo>
                  <a:lnTo>
                    <a:pt x="2324101" y="0"/>
                  </a:lnTo>
                  <a:lnTo>
                    <a:pt x="2324101" y="1092835"/>
                  </a:lnTo>
                  <a:lnTo>
                    <a:pt x="1828801" y="1117600"/>
                  </a:lnTo>
                  <a:lnTo>
                    <a:pt x="1168401" y="2108200"/>
                  </a:lnTo>
                  <a:lnTo>
                    <a:pt x="1200314" y="2286000"/>
                  </a:lnTo>
                  <a:lnTo>
                    <a:pt x="0" y="2286000"/>
                  </a:lnTo>
                  <a:close/>
                </a:path>
              </a:pathLst>
            </a:cu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 rotWithShape="1">
            <a:blip r:embed="rId5" cstate="email"/>
            <a:srcRect/>
            <a:stretch>
              <a:fillRect/>
            </a:stretch>
          </p:blipFill>
          <p:spPr>
            <a:xfrm>
              <a:off x="605711" y="5671127"/>
              <a:ext cx="1167919" cy="1148772"/>
            </a:xfrm>
            <a:custGeom>
              <a:avLst/>
              <a:gdLst>
                <a:gd name="connsiteX0" fmla="*/ 0 w 2324101"/>
                <a:gd name="connsiteY0" fmla="*/ 0 h 2286000"/>
                <a:gd name="connsiteX1" fmla="*/ 2324101 w 2324101"/>
                <a:gd name="connsiteY1" fmla="*/ 0 h 2286000"/>
                <a:gd name="connsiteX2" fmla="*/ 2324101 w 2324101"/>
                <a:gd name="connsiteY2" fmla="*/ 1092835 h 2286000"/>
                <a:gd name="connsiteX3" fmla="*/ 1828801 w 2324101"/>
                <a:gd name="connsiteY3" fmla="*/ 1117600 h 2286000"/>
                <a:gd name="connsiteX4" fmla="*/ 1168401 w 2324101"/>
                <a:gd name="connsiteY4" fmla="*/ 2108200 h 2286000"/>
                <a:gd name="connsiteX5" fmla="*/ 1200314 w 2324101"/>
                <a:gd name="connsiteY5" fmla="*/ 2286000 h 2286000"/>
                <a:gd name="connsiteX6" fmla="*/ 0 w 2324101"/>
                <a:gd name="connsiteY6" fmla="*/ 228600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4101" h="2286000">
                  <a:moveTo>
                    <a:pt x="0" y="0"/>
                  </a:moveTo>
                  <a:lnTo>
                    <a:pt x="2324101" y="0"/>
                  </a:lnTo>
                  <a:lnTo>
                    <a:pt x="2324101" y="1092835"/>
                  </a:lnTo>
                  <a:lnTo>
                    <a:pt x="1828801" y="1117600"/>
                  </a:lnTo>
                  <a:lnTo>
                    <a:pt x="1168401" y="2108200"/>
                  </a:lnTo>
                  <a:lnTo>
                    <a:pt x="1200314" y="2286000"/>
                  </a:lnTo>
                  <a:lnTo>
                    <a:pt x="0" y="2286000"/>
                  </a:lnTo>
                  <a:close/>
                </a:path>
              </a:pathLst>
            </a:custGeom>
          </p:spPr>
        </p:pic>
      </p:grpSp>
      <p:sp>
        <p:nvSpPr>
          <p:cNvPr id="3" name="文本框 2"/>
          <p:cNvSpPr txBox="1"/>
          <p:nvPr/>
        </p:nvSpPr>
        <p:spPr>
          <a:xfrm>
            <a:off x="1594485" y="182245"/>
            <a:ext cx="6991985" cy="5369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>
                <a:latin typeface="Times New Roman" panose="02020603050405020304" charset="0"/>
                <a:ea typeface="Adobe 黑体 Std R" panose="020B0400000000000000" charset="-122"/>
                <a:cs typeface="Times New Roman" panose="02020603050405020304" charset="0"/>
              </a:rPr>
              <a:t>It's cool here.   </a:t>
            </a:r>
            <a:r>
              <a:rPr lang="zh-CN" altLang="en-US" sz="2800" b="1">
                <a:latin typeface="Times New Roman" panose="02020603050405020304" charset="0"/>
                <a:ea typeface="Adobe 黑体 Std R" panose="020B0400000000000000" charset="-122"/>
                <a:cs typeface="Times New Roman" panose="02020603050405020304" charset="0"/>
              </a:rPr>
              <a:t>形容这里是凉爽的   </a:t>
            </a:r>
            <a:endParaRPr lang="zh-CN" altLang="en-US" sz="2800" b="1">
              <a:latin typeface="Times New Roman" panose="02020603050405020304" charset="0"/>
              <a:ea typeface="Adobe 黑体 Std R" panose="020B0400000000000000" charset="-122"/>
              <a:cs typeface="Times New Roman" panose="02020603050405020304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ea typeface="Adobe 黑体 Std R" panose="020B0400000000000000" charset="-122"/>
                <a:cs typeface="Times New Roman" panose="02020603050405020304" charset="0"/>
              </a:rPr>
              <a:t>here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charset="0"/>
                <a:ea typeface="Adobe 黑体 Std R" panose="020B0400000000000000" charset="-122"/>
                <a:cs typeface="Times New Roman" panose="02020603050405020304" charset="0"/>
              </a:rPr>
              <a:t>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charset="0"/>
                <a:ea typeface="Adobe 黑体 Std R" panose="020B0400000000000000" charset="-122"/>
                <a:cs typeface="Times New Roman" panose="02020603050405020304" charset="0"/>
              </a:rPr>
              <a:t>这里</a:t>
            </a:r>
            <a:endParaRPr lang="zh-CN" altLang="en-US" sz="2800" b="1">
              <a:latin typeface="Times New Roman" panose="02020603050405020304" charset="0"/>
              <a:ea typeface="Adobe 黑体 Std R" panose="020B0400000000000000" charset="-122"/>
              <a:cs typeface="Times New Roman" panose="02020603050405020304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ea typeface="Adobe 黑体 Std R" panose="020B0400000000000000" charset="-122"/>
                <a:cs typeface="Times New Roman" panose="02020603050405020304" charset="0"/>
              </a:rPr>
              <a:t>cool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ea typeface="Adobe 黑体 Std R" panose="020B0400000000000000" charset="-122"/>
                <a:cs typeface="Times New Roman" panose="02020603050405020304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charset="0"/>
                <a:ea typeface="Adobe 黑体 Std R" panose="020B0400000000000000" charset="-122"/>
                <a:cs typeface="Times New Roman" panose="02020603050405020304" charset="0"/>
              </a:rPr>
              <a:t>凉爽的 </a:t>
            </a:r>
            <a:r>
              <a:rPr lang="zh-CN" altLang="en-US" sz="2800" b="1">
                <a:latin typeface="Times New Roman" panose="02020603050405020304" charset="0"/>
                <a:ea typeface="Adobe 黑体 Std R" panose="020B0400000000000000" charset="-122"/>
                <a:cs typeface="Times New Roman" panose="02020603050405020304" charset="0"/>
              </a:rPr>
              <a:t>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charset="0"/>
                <a:ea typeface="Adobe 黑体 Std R" panose="020B0400000000000000" charset="-122"/>
                <a:cs typeface="Times New Roman" panose="02020603050405020304" charset="0"/>
              </a:rPr>
              <a:t>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charset="0"/>
                <a:ea typeface="Adobe 黑体 Std R" panose="020B0400000000000000" charset="-122"/>
                <a:cs typeface="Times New Roman" panose="02020603050405020304" charset="0"/>
              </a:rPr>
              <a:t>反义词</a:t>
            </a:r>
            <a:r>
              <a:rPr lang="zh-CN" altLang="en-US" sz="2800" b="1">
                <a:latin typeface="Times New Roman" panose="02020603050405020304" charset="0"/>
                <a:ea typeface="Adobe 黑体 Std R" panose="020B0400000000000000" charset="-122"/>
                <a:cs typeface="Times New Roman" panose="02020603050405020304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ea typeface="Adobe 黑体 Std R" panose="020B0400000000000000" charset="-122"/>
                <a:cs typeface="Times New Roman" panose="02020603050405020304" charset="0"/>
              </a:rPr>
              <a:t>warm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charset="0"/>
                <a:ea typeface="Adobe 黑体 Std R" panose="020B0400000000000000" charset="-122"/>
                <a:cs typeface="Times New Roman" panose="02020603050405020304" charset="0"/>
              </a:rPr>
              <a:t>温暖的</a:t>
            </a:r>
            <a:endParaRPr lang="zh-CN" altLang="en-US" sz="3200" b="1">
              <a:solidFill>
                <a:srgbClr val="FF0000"/>
              </a:solidFill>
              <a:latin typeface="Times New Roman" panose="02020603050405020304" charset="0"/>
              <a:ea typeface="Adobe 黑体 Std R" panose="020B0400000000000000" charset="-122"/>
              <a:cs typeface="Times New Roman" panose="02020603050405020304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2800" b="1">
                <a:latin typeface="Times New Roman" panose="02020603050405020304" charset="0"/>
                <a:ea typeface="Adobe 黑体 Std R" panose="020B0400000000000000" charset="-122"/>
                <a:cs typeface="Times New Roman" panose="02020603050405020304" charset="0"/>
              </a:rPr>
              <a:t>例：         It's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charset="0"/>
                <a:ea typeface="Adobe 黑体 Std R" panose="020B0400000000000000" charset="-122"/>
                <a:cs typeface="Times New Roman" panose="02020603050405020304" charset="0"/>
              </a:rPr>
              <a:t>cool</a:t>
            </a:r>
            <a:r>
              <a:rPr lang="zh-CN" altLang="en-US" sz="2800" b="1">
                <a:latin typeface="Times New Roman" panose="02020603050405020304" charset="0"/>
                <a:ea typeface="Adobe 黑体 Std R" panose="020B0400000000000000" charset="-122"/>
                <a:cs typeface="Times New Roman" panose="02020603050405020304" charset="0"/>
              </a:rPr>
              <a:t> in </a:t>
            </a:r>
            <a:r>
              <a:rPr lang="en-US" altLang="zh-CN" sz="2800" b="1">
                <a:latin typeface="Times New Roman" panose="02020603050405020304" charset="0"/>
                <a:ea typeface="Adobe 黑体 Std R" panose="020B0400000000000000" charset="-122"/>
                <a:cs typeface="Times New Roman" panose="02020603050405020304" charset="0"/>
              </a:rPr>
              <a:t>A</a:t>
            </a:r>
            <a:r>
              <a:rPr lang="zh-CN" altLang="en-US" sz="2800" b="1">
                <a:latin typeface="Times New Roman" panose="02020603050405020304" charset="0"/>
                <a:ea typeface="Adobe 黑体 Std R" panose="020B0400000000000000" charset="-122"/>
                <a:cs typeface="Times New Roman" panose="02020603050405020304" charset="0"/>
              </a:rPr>
              <a:t>utumn.</a:t>
            </a:r>
            <a:endParaRPr lang="zh-CN" altLang="en-US" sz="2800" b="1">
              <a:latin typeface="Times New Roman" panose="02020603050405020304" charset="0"/>
              <a:ea typeface="Adobe 黑体 Std R" panose="020B0400000000000000" charset="-122"/>
              <a:cs typeface="Times New Roman" panose="02020603050405020304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2800" b="1">
                <a:latin typeface="Times New Roman" panose="02020603050405020304" charset="0"/>
                <a:ea typeface="Adobe 黑体 Std R" panose="020B0400000000000000" charset="-122"/>
                <a:cs typeface="Times New Roman" panose="02020603050405020304" charset="0"/>
              </a:rPr>
              <a:t>                    秋天是凉爽的</a:t>
            </a:r>
            <a:endParaRPr lang="zh-CN" altLang="en-US" sz="2800" b="1">
              <a:latin typeface="Times New Roman" panose="02020603050405020304" charset="0"/>
              <a:ea typeface="Adobe 黑体 Std R" panose="020B0400000000000000" charset="-122"/>
              <a:cs typeface="Times New Roman" panose="02020603050405020304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2800" b="1">
                <a:latin typeface="Times New Roman" panose="02020603050405020304" charset="0"/>
                <a:ea typeface="Adobe 黑体 Std R" panose="020B0400000000000000" charset="-122"/>
                <a:cs typeface="Times New Roman" panose="02020603050405020304" charset="0"/>
              </a:rPr>
              <a:t>                 </a:t>
            </a:r>
            <a:r>
              <a:rPr lang="en-US" altLang="zh-CN" sz="2800" b="1">
                <a:latin typeface="Times New Roman" panose="02020603050405020304" charset="0"/>
                <a:ea typeface="Adobe 黑体 Std R" panose="020B0400000000000000" charset="-122"/>
                <a:cs typeface="Times New Roman" panose="02020603050405020304" charset="0"/>
              </a:rPr>
              <a:t>a cup of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charset="0"/>
                <a:ea typeface="Adobe 黑体 Std R" panose="020B0400000000000000" charset="-122"/>
                <a:cs typeface="Times New Roman" panose="02020603050405020304" charset="0"/>
              </a:rPr>
              <a:t>cool</a:t>
            </a:r>
            <a:r>
              <a:rPr lang="en-US" altLang="zh-CN" sz="2800" b="1">
                <a:latin typeface="Times New Roman" panose="02020603050405020304" charset="0"/>
                <a:ea typeface="Adobe 黑体 Std R" panose="020B0400000000000000" charset="-122"/>
                <a:cs typeface="Times New Roman" panose="02020603050405020304" charset="0"/>
              </a:rPr>
              <a:t> juice</a:t>
            </a:r>
            <a:endParaRPr lang="en-US" altLang="zh-CN" sz="2800" b="1">
              <a:latin typeface="Times New Roman" panose="02020603050405020304" charset="0"/>
              <a:ea typeface="Adobe 黑体 Std R" panose="020B0400000000000000" charset="-122"/>
              <a:cs typeface="Times New Roman" panose="02020603050405020304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>
                <a:latin typeface="Times New Roman" panose="02020603050405020304" charset="0"/>
                <a:ea typeface="Adobe 黑体 Std R" panose="020B0400000000000000" charset="-122"/>
                <a:cs typeface="Times New Roman" panose="02020603050405020304" charset="0"/>
              </a:rPr>
              <a:t>                    </a:t>
            </a:r>
            <a:r>
              <a:rPr lang="zh-CN" altLang="en-US" sz="2800" b="1">
                <a:latin typeface="Times New Roman" panose="02020603050405020304" charset="0"/>
                <a:ea typeface="Adobe 黑体 Std R" panose="020B0400000000000000" charset="-122"/>
                <a:cs typeface="Times New Roman" panose="02020603050405020304" charset="0"/>
              </a:rPr>
              <a:t>一杯凉爽的果汁</a:t>
            </a:r>
            <a:endParaRPr lang="zh-CN" altLang="en-US" sz="2800" b="1">
              <a:latin typeface="Times New Roman" panose="02020603050405020304" charset="0"/>
              <a:ea typeface="Adobe 黑体 Std R" panose="020B0400000000000000" charset="-122"/>
              <a:cs typeface="Times New Roman" panose="02020603050405020304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>
                <a:latin typeface="Times New Roman" panose="02020603050405020304" charset="0"/>
                <a:ea typeface="Adobe 黑体 Std R" panose="020B0400000000000000" charset="-122"/>
                <a:cs typeface="Times New Roman" panose="02020603050405020304" charset="0"/>
              </a:rPr>
              <a:t>                 It's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charset="0"/>
                <a:ea typeface="Adobe 黑体 Std R" panose="020B0400000000000000" charset="-122"/>
                <a:cs typeface="Times New Roman" panose="02020603050405020304" charset="0"/>
              </a:rPr>
              <a:t>warm</a:t>
            </a:r>
            <a:r>
              <a:rPr lang="en-US" altLang="zh-CN" sz="2800" b="1">
                <a:latin typeface="Times New Roman" panose="02020603050405020304" charset="0"/>
                <a:ea typeface="Adobe 黑体 Std R" panose="020B0400000000000000" charset="-122"/>
                <a:cs typeface="Times New Roman" panose="02020603050405020304" charset="0"/>
              </a:rPr>
              <a:t> in Spring.</a:t>
            </a:r>
            <a:endParaRPr lang="en-US" altLang="zh-CN" sz="2800" b="1">
              <a:latin typeface="Times New Roman" panose="02020603050405020304" charset="0"/>
              <a:ea typeface="Adobe 黑体 Std R" panose="020B0400000000000000" charset="-122"/>
              <a:cs typeface="Times New Roman" panose="02020603050405020304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>
                <a:latin typeface="Times New Roman" panose="02020603050405020304" charset="0"/>
                <a:ea typeface="Adobe 黑体 Std R" panose="020B0400000000000000" charset="-122"/>
                <a:cs typeface="Times New Roman" panose="02020603050405020304" charset="0"/>
              </a:rPr>
              <a:t>                    </a:t>
            </a:r>
            <a:r>
              <a:rPr lang="zh-CN" altLang="en-US" sz="2800" b="1">
                <a:latin typeface="Times New Roman" panose="02020603050405020304" charset="0"/>
                <a:ea typeface="Adobe 黑体 Std R" panose="020B0400000000000000" charset="-122"/>
                <a:cs typeface="Times New Roman" panose="02020603050405020304" charset="0"/>
              </a:rPr>
              <a:t>春天是温暖的</a:t>
            </a:r>
            <a:endParaRPr lang="zh-CN" altLang="en-US" sz="2800" b="1">
              <a:latin typeface="Times New Roman" panose="02020603050405020304" charset="0"/>
              <a:ea typeface="Adobe 黑体 Std R" panose="020B0400000000000000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3658870" y="3798570"/>
            <a:ext cx="3949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latin typeface="Calibri" panose="020F0502020204030204" charset="0"/>
              </a:rPr>
              <a:t> </a:t>
            </a:r>
            <a:endParaRPr lang="zh-CN" altLang="en-US">
              <a:latin typeface="Calibri" panose="020F050202020403020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-78740" y="4096112"/>
            <a:ext cx="9144000" cy="2810801"/>
            <a:chOff x="0" y="3127223"/>
            <a:chExt cx="12192000" cy="3747734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7409615" y="3127223"/>
              <a:ext cx="4782385" cy="3747734"/>
            </a:xfrm>
            <a:prstGeom prst="rect">
              <a:avLst/>
            </a:prstGeom>
          </p:spPr>
        </p:pic>
        <p:sp>
          <p:nvSpPr>
            <p:cNvPr id="12" name="矩形 1"/>
            <p:cNvSpPr/>
            <p:nvPr/>
          </p:nvSpPr>
          <p:spPr>
            <a:xfrm>
              <a:off x="0" y="6185147"/>
              <a:ext cx="7487725" cy="672852"/>
            </a:xfrm>
            <a:custGeom>
              <a:avLst/>
              <a:gdLst>
                <a:gd name="connsiteX0" fmla="*/ 0 w 8076828"/>
                <a:gd name="connsiteY0" fmla="*/ 0 h 590935"/>
                <a:gd name="connsiteX1" fmla="*/ 8076828 w 8076828"/>
                <a:gd name="connsiteY1" fmla="*/ 0 h 590935"/>
                <a:gd name="connsiteX2" fmla="*/ 8076828 w 8076828"/>
                <a:gd name="connsiteY2" fmla="*/ 590935 h 590935"/>
                <a:gd name="connsiteX3" fmla="*/ 0 w 8076828"/>
                <a:gd name="connsiteY3" fmla="*/ 590935 h 590935"/>
                <a:gd name="connsiteX4" fmla="*/ 0 w 8076828"/>
                <a:gd name="connsiteY4" fmla="*/ 0 h 590935"/>
                <a:gd name="connsiteX0-1" fmla="*/ 0 w 8076828"/>
                <a:gd name="connsiteY0-2" fmla="*/ 0 h 590935"/>
                <a:gd name="connsiteX1-3" fmla="*/ 4222750 w 8076828"/>
                <a:gd name="connsiteY1-4" fmla="*/ 385 h 590935"/>
                <a:gd name="connsiteX2-5" fmla="*/ 8076828 w 8076828"/>
                <a:gd name="connsiteY2-6" fmla="*/ 0 h 590935"/>
                <a:gd name="connsiteX3-7" fmla="*/ 8076828 w 8076828"/>
                <a:gd name="connsiteY3-8" fmla="*/ 590935 h 590935"/>
                <a:gd name="connsiteX4-9" fmla="*/ 0 w 8076828"/>
                <a:gd name="connsiteY4-10" fmla="*/ 590935 h 590935"/>
                <a:gd name="connsiteX5" fmla="*/ 0 w 8076828"/>
                <a:gd name="connsiteY5" fmla="*/ 0 h 590935"/>
                <a:gd name="connsiteX0-11" fmla="*/ 0 w 8076828"/>
                <a:gd name="connsiteY0-12" fmla="*/ 75815 h 666750"/>
                <a:gd name="connsiteX1-13" fmla="*/ 4197350 w 8076828"/>
                <a:gd name="connsiteY1-14" fmla="*/ 0 h 666750"/>
                <a:gd name="connsiteX2-15" fmla="*/ 8076828 w 8076828"/>
                <a:gd name="connsiteY2-16" fmla="*/ 75815 h 666750"/>
                <a:gd name="connsiteX3-17" fmla="*/ 8076828 w 8076828"/>
                <a:gd name="connsiteY3-18" fmla="*/ 666750 h 666750"/>
                <a:gd name="connsiteX4-19" fmla="*/ 0 w 8076828"/>
                <a:gd name="connsiteY4-20" fmla="*/ 666750 h 666750"/>
                <a:gd name="connsiteX5-21" fmla="*/ 0 w 8076828"/>
                <a:gd name="connsiteY5-22" fmla="*/ 75815 h 666750"/>
                <a:gd name="connsiteX0-23" fmla="*/ 0 w 8076828"/>
                <a:gd name="connsiteY0-24" fmla="*/ 81146 h 672081"/>
                <a:gd name="connsiteX1-25" fmla="*/ 4197350 w 8076828"/>
                <a:gd name="connsiteY1-26" fmla="*/ 5331 h 672081"/>
                <a:gd name="connsiteX2-27" fmla="*/ 8076828 w 8076828"/>
                <a:gd name="connsiteY2-28" fmla="*/ 81146 h 672081"/>
                <a:gd name="connsiteX3-29" fmla="*/ 8076828 w 8076828"/>
                <a:gd name="connsiteY3-30" fmla="*/ 672081 h 672081"/>
                <a:gd name="connsiteX4-31" fmla="*/ 0 w 8076828"/>
                <a:gd name="connsiteY4-32" fmla="*/ 672081 h 672081"/>
                <a:gd name="connsiteX5-33" fmla="*/ 0 w 8076828"/>
                <a:gd name="connsiteY5-34" fmla="*/ 81146 h 672081"/>
                <a:gd name="connsiteX0-35" fmla="*/ 0 w 8076828"/>
                <a:gd name="connsiteY0-36" fmla="*/ 97083 h 688018"/>
                <a:gd name="connsiteX1-37" fmla="*/ 2157274 w 8076828"/>
                <a:gd name="connsiteY1-38" fmla="*/ 0 h 688018"/>
                <a:gd name="connsiteX2-39" fmla="*/ 4197350 w 8076828"/>
                <a:gd name="connsiteY2-40" fmla="*/ 21268 h 688018"/>
                <a:gd name="connsiteX3-41" fmla="*/ 8076828 w 8076828"/>
                <a:gd name="connsiteY3-42" fmla="*/ 97083 h 688018"/>
                <a:gd name="connsiteX4-43" fmla="*/ 8076828 w 8076828"/>
                <a:gd name="connsiteY4-44" fmla="*/ 688018 h 688018"/>
                <a:gd name="connsiteX5-45" fmla="*/ 0 w 8076828"/>
                <a:gd name="connsiteY5-46" fmla="*/ 688018 h 688018"/>
                <a:gd name="connsiteX6" fmla="*/ 0 w 8076828"/>
                <a:gd name="connsiteY6" fmla="*/ 97083 h 688018"/>
                <a:gd name="connsiteX0-47" fmla="*/ 0 w 8076828"/>
                <a:gd name="connsiteY0-48" fmla="*/ 97083 h 688018"/>
                <a:gd name="connsiteX1-49" fmla="*/ 2157274 w 8076828"/>
                <a:gd name="connsiteY1-50" fmla="*/ 0 h 688018"/>
                <a:gd name="connsiteX2-51" fmla="*/ 4197350 w 8076828"/>
                <a:gd name="connsiteY2-52" fmla="*/ 21268 h 688018"/>
                <a:gd name="connsiteX3-53" fmla="*/ 6391922 w 8076828"/>
                <a:gd name="connsiteY3-54" fmla="*/ 53266 h 688018"/>
                <a:gd name="connsiteX4-55" fmla="*/ 8076828 w 8076828"/>
                <a:gd name="connsiteY4-56" fmla="*/ 97083 h 688018"/>
                <a:gd name="connsiteX5-57" fmla="*/ 8076828 w 8076828"/>
                <a:gd name="connsiteY5-58" fmla="*/ 688018 h 688018"/>
                <a:gd name="connsiteX6-59" fmla="*/ 0 w 8076828"/>
                <a:gd name="connsiteY6-60" fmla="*/ 688018 h 688018"/>
                <a:gd name="connsiteX7" fmla="*/ 0 w 8076828"/>
                <a:gd name="connsiteY7" fmla="*/ 97083 h 688018"/>
                <a:gd name="connsiteX0-61" fmla="*/ 0 w 8076828"/>
                <a:gd name="connsiteY0-62" fmla="*/ 75815 h 666750"/>
                <a:gd name="connsiteX1-63" fmla="*/ 2166799 w 8076828"/>
                <a:gd name="connsiteY1-64" fmla="*/ 16832 h 666750"/>
                <a:gd name="connsiteX2-65" fmla="*/ 4197350 w 8076828"/>
                <a:gd name="connsiteY2-66" fmla="*/ 0 h 666750"/>
                <a:gd name="connsiteX3-67" fmla="*/ 6391922 w 8076828"/>
                <a:gd name="connsiteY3-68" fmla="*/ 31998 h 666750"/>
                <a:gd name="connsiteX4-69" fmla="*/ 8076828 w 8076828"/>
                <a:gd name="connsiteY4-70" fmla="*/ 75815 h 666750"/>
                <a:gd name="connsiteX5-71" fmla="*/ 8076828 w 8076828"/>
                <a:gd name="connsiteY5-72" fmla="*/ 666750 h 666750"/>
                <a:gd name="connsiteX6-73" fmla="*/ 0 w 8076828"/>
                <a:gd name="connsiteY6-74" fmla="*/ 666750 h 666750"/>
                <a:gd name="connsiteX7-75" fmla="*/ 0 w 8076828"/>
                <a:gd name="connsiteY7-76" fmla="*/ 75815 h 666750"/>
                <a:gd name="connsiteX0-77" fmla="*/ 0 w 8076828"/>
                <a:gd name="connsiteY0-78" fmla="*/ 123440 h 714375"/>
                <a:gd name="connsiteX1-79" fmla="*/ 2166799 w 8076828"/>
                <a:gd name="connsiteY1-80" fmla="*/ 64457 h 714375"/>
                <a:gd name="connsiteX2-81" fmla="*/ 4102100 w 8076828"/>
                <a:gd name="connsiteY2-82" fmla="*/ 0 h 714375"/>
                <a:gd name="connsiteX3-83" fmla="*/ 6391922 w 8076828"/>
                <a:gd name="connsiteY3-84" fmla="*/ 79623 h 714375"/>
                <a:gd name="connsiteX4-85" fmla="*/ 8076828 w 8076828"/>
                <a:gd name="connsiteY4-86" fmla="*/ 123440 h 714375"/>
                <a:gd name="connsiteX5-87" fmla="*/ 8076828 w 8076828"/>
                <a:gd name="connsiteY5-88" fmla="*/ 714375 h 714375"/>
                <a:gd name="connsiteX6-89" fmla="*/ 0 w 8076828"/>
                <a:gd name="connsiteY6-90" fmla="*/ 714375 h 714375"/>
                <a:gd name="connsiteX7-91" fmla="*/ 0 w 8076828"/>
                <a:gd name="connsiteY7-92" fmla="*/ 123440 h 714375"/>
                <a:gd name="connsiteX0-93" fmla="*/ 0 w 8076828"/>
                <a:gd name="connsiteY0-94" fmla="*/ 123440 h 714375"/>
                <a:gd name="connsiteX1-95" fmla="*/ 2252524 w 8076828"/>
                <a:gd name="connsiteY1-96" fmla="*/ 245432 h 714375"/>
                <a:gd name="connsiteX2-97" fmla="*/ 4102100 w 8076828"/>
                <a:gd name="connsiteY2-98" fmla="*/ 0 h 714375"/>
                <a:gd name="connsiteX3-99" fmla="*/ 6391922 w 8076828"/>
                <a:gd name="connsiteY3-100" fmla="*/ 79623 h 714375"/>
                <a:gd name="connsiteX4-101" fmla="*/ 8076828 w 8076828"/>
                <a:gd name="connsiteY4-102" fmla="*/ 123440 h 714375"/>
                <a:gd name="connsiteX5-103" fmla="*/ 8076828 w 8076828"/>
                <a:gd name="connsiteY5-104" fmla="*/ 714375 h 714375"/>
                <a:gd name="connsiteX6-105" fmla="*/ 0 w 8076828"/>
                <a:gd name="connsiteY6-106" fmla="*/ 714375 h 714375"/>
                <a:gd name="connsiteX7-107" fmla="*/ 0 w 8076828"/>
                <a:gd name="connsiteY7-108" fmla="*/ 123440 h 714375"/>
                <a:gd name="connsiteX0-109" fmla="*/ 0 w 8076828"/>
                <a:gd name="connsiteY0-110" fmla="*/ 43817 h 634752"/>
                <a:gd name="connsiteX1-111" fmla="*/ 2252524 w 8076828"/>
                <a:gd name="connsiteY1-112" fmla="*/ 165809 h 634752"/>
                <a:gd name="connsiteX2-113" fmla="*/ 4064000 w 8076828"/>
                <a:gd name="connsiteY2-114" fmla="*/ 25152 h 634752"/>
                <a:gd name="connsiteX3-115" fmla="*/ 6391922 w 8076828"/>
                <a:gd name="connsiteY3-116" fmla="*/ 0 h 634752"/>
                <a:gd name="connsiteX4-117" fmla="*/ 8076828 w 8076828"/>
                <a:gd name="connsiteY4-118" fmla="*/ 43817 h 634752"/>
                <a:gd name="connsiteX5-119" fmla="*/ 8076828 w 8076828"/>
                <a:gd name="connsiteY5-120" fmla="*/ 634752 h 634752"/>
                <a:gd name="connsiteX6-121" fmla="*/ 0 w 8076828"/>
                <a:gd name="connsiteY6-122" fmla="*/ 634752 h 634752"/>
                <a:gd name="connsiteX7-123" fmla="*/ 0 w 8076828"/>
                <a:gd name="connsiteY7-124" fmla="*/ 43817 h 634752"/>
                <a:gd name="connsiteX0-125" fmla="*/ 0 w 8076828"/>
                <a:gd name="connsiteY0-126" fmla="*/ 81917 h 672852"/>
                <a:gd name="connsiteX1-127" fmla="*/ 2252524 w 8076828"/>
                <a:gd name="connsiteY1-128" fmla="*/ 203909 h 672852"/>
                <a:gd name="connsiteX2-129" fmla="*/ 4064000 w 8076828"/>
                <a:gd name="connsiteY2-130" fmla="*/ 63252 h 672852"/>
                <a:gd name="connsiteX3-131" fmla="*/ 6439547 w 8076828"/>
                <a:gd name="connsiteY3-132" fmla="*/ 0 h 672852"/>
                <a:gd name="connsiteX4-133" fmla="*/ 8076828 w 8076828"/>
                <a:gd name="connsiteY4-134" fmla="*/ 81917 h 672852"/>
                <a:gd name="connsiteX5-135" fmla="*/ 8076828 w 8076828"/>
                <a:gd name="connsiteY5-136" fmla="*/ 672852 h 672852"/>
                <a:gd name="connsiteX6-137" fmla="*/ 0 w 8076828"/>
                <a:gd name="connsiteY6-138" fmla="*/ 672852 h 672852"/>
                <a:gd name="connsiteX7-139" fmla="*/ 0 w 8076828"/>
                <a:gd name="connsiteY7-140" fmla="*/ 81917 h 67285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  <a:cxn ang="0">
                  <a:pos x="connsiteX6-59" y="connsiteY6-60"/>
                </a:cxn>
                <a:cxn ang="0">
                  <a:pos x="connsiteX7-75" y="connsiteY7-76"/>
                </a:cxn>
              </a:cxnLst>
              <a:rect l="l" t="t" r="r" b="b"/>
              <a:pathLst>
                <a:path w="8076828" h="672852">
                  <a:moveTo>
                    <a:pt x="0" y="81917"/>
                  </a:moveTo>
                  <a:cubicBezTo>
                    <a:pt x="359546" y="-32753"/>
                    <a:pt x="1552966" y="216545"/>
                    <a:pt x="2252524" y="203909"/>
                  </a:cubicBezTo>
                  <a:cubicBezTo>
                    <a:pt x="2869049" y="122098"/>
                    <a:pt x="3366163" y="97237"/>
                    <a:pt x="4064000" y="63252"/>
                  </a:cubicBezTo>
                  <a:cubicBezTo>
                    <a:pt x="4761837" y="29267"/>
                    <a:pt x="5647698" y="21084"/>
                    <a:pt x="6439547" y="0"/>
                  </a:cubicBezTo>
                  <a:lnTo>
                    <a:pt x="8076828" y="81917"/>
                  </a:lnTo>
                  <a:lnTo>
                    <a:pt x="8076828" y="672852"/>
                  </a:lnTo>
                  <a:lnTo>
                    <a:pt x="0" y="672852"/>
                  </a:lnTo>
                  <a:lnTo>
                    <a:pt x="0" y="81917"/>
                  </a:lnTo>
                  <a:close/>
                </a:path>
              </a:pathLst>
            </a:custGeom>
            <a:solidFill>
              <a:srgbClr val="6FBA2A"/>
            </a:solidFill>
            <a:ln>
              <a:solidFill>
                <a:srgbClr val="6FBA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 rotWithShape="1">
            <a:blip r:embed="rId2" cstate="email"/>
            <a:srcRect/>
            <a:stretch>
              <a:fillRect/>
            </a:stretch>
          </p:blipFill>
          <p:spPr>
            <a:xfrm>
              <a:off x="165187" y="5199725"/>
              <a:ext cx="1608443" cy="1582074"/>
            </a:xfrm>
            <a:custGeom>
              <a:avLst/>
              <a:gdLst>
                <a:gd name="connsiteX0" fmla="*/ 0 w 2324101"/>
                <a:gd name="connsiteY0" fmla="*/ 0 h 2286000"/>
                <a:gd name="connsiteX1" fmla="*/ 2324101 w 2324101"/>
                <a:gd name="connsiteY1" fmla="*/ 0 h 2286000"/>
                <a:gd name="connsiteX2" fmla="*/ 2324101 w 2324101"/>
                <a:gd name="connsiteY2" fmla="*/ 1092835 h 2286000"/>
                <a:gd name="connsiteX3" fmla="*/ 1828801 w 2324101"/>
                <a:gd name="connsiteY3" fmla="*/ 1117600 h 2286000"/>
                <a:gd name="connsiteX4" fmla="*/ 1168401 w 2324101"/>
                <a:gd name="connsiteY4" fmla="*/ 2108200 h 2286000"/>
                <a:gd name="connsiteX5" fmla="*/ 1200314 w 2324101"/>
                <a:gd name="connsiteY5" fmla="*/ 2286000 h 2286000"/>
                <a:gd name="connsiteX6" fmla="*/ 0 w 2324101"/>
                <a:gd name="connsiteY6" fmla="*/ 228600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4101" h="2286000">
                  <a:moveTo>
                    <a:pt x="0" y="0"/>
                  </a:moveTo>
                  <a:lnTo>
                    <a:pt x="2324101" y="0"/>
                  </a:lnTo>
                  <a:lnTo>
                    <a:pt x="2324101" y="1092835"/>
                  </a:lnTo>
                  <a:lnTo>
                    <a:pt x="1828801" y="1117600"/>
                  </a:lnTo>
                  <a:lnTo>
                    <a:pt x="1168401" y="2108200"/>
                  </a:lnTo>
                  <a:lnTo>
                    <a:pt x="1200314" y="2286000"/>
                  </a:lnTo>
                  <a:lnTo>
                    <a:pt x="0" y="2286000"/>
                  </a:lnTo>
                  <a:close/>
                </a:path>
              </a:pathLst>
            </a:cu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 rotWithShape="1">
            <a:blip r:embed="rId3" cstate="email"/>
            <a:srcRect/>
            <a:stretch>
              <a:fillRect/>
            </a:stretch>
          </p:blipFill>
          <p:spPr>
            <a:xfrm>
              <a:off x="605711" y="5671127"/>
              <a:ext cx="1167919" cy="1148772"/>
            </a:xfrm>
            <a:custGeom>
              <a:avLst/>
              <a:gdLst>
                <a:gd name="connsiteX0" fmla="*/ 0 w 2324101"/>
                <a:gd name="connsiteY0" fmla="*/ 0 h 2286000"/>
                <a:gd name="connsiteX1" fmla="*/ 2324101 w 2324101"/>
                <a:gd name="connsiteY1" fmla="*/ 0 h 2286000"/>
                <a:gd name="connsiteX2" fmla="*/ 2324101 w 2324101"/>
                <a:gd name="connsiteY2" fmla="*/ 1092835 h 2286000"/>
                <a:gd name="connsiteX3" fmla="*/ 1828801 w 2324101"/>
                <a:gd name="connsiteY3" fmla="*/ 1117600 h 2286000"/>
                <a:gd name="connsiteX4" fmla="*/ 1168401 w 2324101"/>
                <a:gd name="connsiteY4" fmla="*/ 2108200 h 2286000"/>
                <a:gd name="connsiteX5" fmla="*/ 1200314 w 2324101"/>
                <a:gd name="connsiteY5" fmla="*/ 2286000 h 2286000"/>
                <a:gd name="connsiteX6" fmla="*/ 0 w 2324101"/>
                <a:gd name="connsiteY6" fmla="*/ 228600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4101" h="2286000">
                  <a:moveTo>
                    <a:pt x="0" y="0"/>
                  </a:moveTo>
                  <a:lnTo>
                    <a:pt x="2324101" y="0"/>
                  </a:lnTo>
                  <a:lnTo>
                    <a:pt x="2324101" y="1092835"/>
                  </a:lnTo>
                  <a:lnTo>
                    <a:pt x="1828801" y="1117600"/>
                  </a:lnTo>
                  <a:lnTo>
                    <a:pt x="1168401" y="2108200"/>
                  </a:lnTo>
                  <a:lnTo>
                    <a:pt x="1200314" y="2286000"/>
                  </a:lnTo>
                  <a:lnTo>
                    <a:pt x="0" y="2286000"/>
                  </a:lnTo>
                  <a:close/>
                </a:path>
              </a:pathLst>
            </a:custGeom>
          </p:spPr>
        </p:pic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150" y="243712"/>
            <a:ext cx="8946776" cy="5257800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104900" y="4862830"/>
            <a:ext cx="1939290" cy="156527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104900" y="99695"/>
            <a:ext cx="6934835" cy="5123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800" b="1" dirty="0">
                <a:latin typeface="Times New Roman" panose="02020603050405020304" charset="0"/>
                <a:cs typeface="Times New Roman" panose="02020603050405020304" charset="0"/>
              </a:rPr>
              <a:t>——What's this ?    </a:t>
            </a:r>
            <a:r>
              <a:rPr lang="zh-CN" altLang="en-US" sz="2800" b="1" dirty="0">
                <a:latin typeface="Times New Roman" panose="02020603050405020304" charset="0"/>
                <a:cs typeface="Times New Roman" panose="02020603050405020304" charset="0"/>
              </a:rPr>
              <a:t>这是什么？</a:t>
            </a:r>
            <a:endParaRPr lang="en-US" altLang="zh-CN" sz="2800" b="1" dirty="0"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40000"/>
              </a:lnSpc>
            </a:pPr>
            <a:r>
              <a:rPr lang="en-US" altLang="zh-CN" sz="2800" b="1" dirty="0">
                <a:latin typeface="Times New Roman" panose="02020603050405020304" charset="0"/>
                <a:cs typeface="Times New Roman" panose="02020603050405020304" charset="0"/>
              </a:rPr>
              <a:t>——It's a hat.          </a:t>
            </a:r>
            <a:r>
              <a:rPr lang="zh-CN" altLang="en-US" sz="2800" b="1" dirty="0">
                <a:latin typeface="Times New Roman" panose="02020603050405020304" charset="0"/>
                <a:cs typeface="Times New Roman" panose="02020603050405020304" charset="0"/>
              </a:rPr>
              <a:t>它是一顶帽子</a:t>
            </a:r>
            <a:endParaRPr lang="zh-CN" altLang="en-US" sz="2800" b="1" dirty="0"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4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this</a:t>
            </a:r>
            <a:r>
              <a:rPr lang="en-US" altLang="zh-CN" sz="2800" b="1" dirty="0">
                <a:latin typeface="Times New Roman" panose="02020603050405020304" charset="0"/>
                <a:cs typeface="Times New Roman" panose="02020603050405020304" charset="0"/>
              </a:rPr>
              <a:t>  </a:t>
            </a:r>
            <a:r>
              <a:rPr lang="zh-CN" altLang="en-US" sz="2800" b="1" dirty="0">
                <a:latin typeface="Times New Roman" panose="02020603050405020304" charset="0"/>
                <a:cs typeface="Times New Roman" panose="02020603050405020304" charset="0"/>
              </a:rPr>
              <a:t>指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这个</a:t>
            </a:r>
            <a:r>
              <a:rPr lang="zh-CN" altLang="en-US" sz="2800" b="1" dirty="0">
                <a:latin typeface="Times New Roman" panose="02020603050405020304" charset="0"/>
                <a:cs typeface="Times New Roman" panose="02020603050405020304" charset="0"/>
              </a:rPr>
              <a:t>，指较近的物品</a:t>
            </a:r>
            <a:endParaRPr lang="zh-CN" altLang="en-US" sz="2800" b="1" dirty="0"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4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that</a:t>
            </a:r>
            <a:r>
              <a:rPr lang="en-US" altLang="zh-CN" sz="2800" b="1" dirty="0">
                <a:latin typeface="Times New Roman" panose="02020603050405020304" charset="0"/>
                <a:cs typeface="Times New Roman" panose="02020603050405020304" charset="0"/>
              </a:rPr>
              <a:t>  </a:t>
            </a:r>
            <a:r>
              <a:rPr lang="zh-CN" altLang="en-US" sz="2800" b="1" dirty="0">
                <a:latin typeface="Times New Roman" panose="02020603050405020304" charset="0"/>
                <a:cs typeface="Times New Roman" panose="02020603050405020304" charset="0"/>
              </a:rPr>
              <a:t>指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那个</a:t>
            </a:r>
            <a:r>
              <a:rPr lang="zh-CN" altLang="en-US" sz="2800" b="1" dirty="0">
                <a:latin typeface="Times New Roman" panose="02020603050405020304" charset="0"/>
                <a:cs typeface="Times New Roman" panose="02020603050405020304" charset="0"/>
              </a:rPr>
              <a:t>，指较远的物品</a:t>
            </a:r>
            <a:endParaRPr lang="zh-CN" altLang="en-US" sz="2800" b="1" dirty="0"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4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该句型回答要用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It's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开头，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It's +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物品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4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例：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What's this ? 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这是什么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?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4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        It's an apple. 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它是一个苹果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zh-CN" altLang="en-US" dirty="0"/>
          </a:p>
          <a:p>
            <a:endParaRPr lang="zh-CN" altLang="en-US" dirty="0"/>
          </a:p>
        </p:txBody>
      </p:sp>
      <p:pic>
        <p:nvPicPr>
          <p:cNvPr id="9" name="图片 8" descr="01d1495541b294000001e78c8b319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982460" y="99695"/>
            <a:ext cx="2227580" cy="2227580"/>
          </a:xfrm>
          <a:prstGeom prst="rect">
            <a:avLst/>
          </a:prstGeom>
        </p:spPr>
      </p:pic>
      <p:sp>
        <p:nvSpPr>
          <p:cNvPr id="10" name="左大括号 9"/>
          <p:cNvSpPr/>
          <p:nvPr/>
        </p:nvSpPr>
        <p:spPr>
          <a:xfrm>
            <a:off x="879054" y="1536442"/>
            <a:ext cx="162560" cy="100901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0" y="4061822"/>
            <a:ext cx="9144000" cy="2810801"/>
            <a:chOff x="0" y="3127223"/>
            <a:chExt cx="12192000" cy="3747734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409615" y="3127223"/>
              <a:ext cx="4782385" cy="3747734"/>
            </a:xfrm>
            <a:prstGeom prst="rect">
              <a:avLst/>
            </a:prstGeom>
          </p:spPr>
        </p:pic>
        <p:sp>
          <p:nvSpPr>
            <p:cNvPr id="6" name="矩形 1"/>
            <p:cNvSpPr/>
            <p:nvPr/>
          </p:nvSpPr>
          <p:spPr>
            <a:xfrm>
              <a:off x="0" y="6185147"/>
              <a:ext cx="7487725" cy="672852"/>
            </a:xfrm>
            <a:custGeom>
              <a:avLst/>
              <a:gdLst>
                <a:gd name="connsiteX0" fmla="*/ 0 w 8076828"/>
                <a:gd name="connsiteY0" fmla="*/ 0 h 590935"/>
                <a:gd name="connsiteX1" fmla="*/ 8076828 w 8076828"/>
                <a:gd name="connsiteY1" fmla="*/ 0 h 590935"/>
                <a:gd name="connsiteX2" fmla="*/ 8076828 w 8076828"/>
                <a:gd name="connsiteY2" fmla="*/ 590935 h 590935"/>
                <a:gd name="connsiteX3" fmla="*/ 0 w 8076828"/>
                <a:gd name="connsiteY3" fmla="*/ 590935 h 590935"/>
                <a:gd name="connsiteX4" fmla="*/ 0 w 8076828"/>
                <a:gd name="connsiteY4" fmla="*/ 0 h 590935"/>
                <a:gd name="connsiteX0-1" fmla="*/ 0 w 8076828"/>
                <a:gd name="connsiteY0-2" fmla="*/ 0 h 590935"/>
                <a:gd name="connsiteX1-3" fmla="*/ 4222750 w 8076828"/>
                <a:gd name="connsiteY1-4" fmla="*/ 385 h 590935"/>
                <a:gd name="connsiteX2-5" fmla="*/ 8076828 w 8076828"/>
                <a:gd name="connsiteY2-6" fmla="*/ 0 h 590935"/>
                <a:gd name="connsiteX3-7" fmla="*/ 8076828 w 8076828"/>
                <a:gd name="connsiteY3-8" fmla="*/ 590935 h 590935"/>
                <a:gd name="connsiteX4-9" fmla="*/ 0 w 8076828"/>
                <a:gd name="connsiteY4-10" fmla="*/ 590935 h 590935"/>
                <a:gd name="connsiteX5" fmla="*/ 0 w 8076828"/>
                <a:gd name="connsiteY5" fmla="*/ 0 h 590935"/>
                <a:gd name="connsiteX0-11" fmla="*/ 0 w 8076828"/>
                <a:gd name="connsiteY0-12" fmla="*/ 75815 h 666750"/>
                <a:gd name="connsiteX1-13" fmla="*/ 4197350 w 8076828"/>
                <a:gd name="connsiteY1-14" fmla="*/ 0 h 666750"/>
                <a:gd name="connsiteX2-15" fmla="*/ 8076828 w 8076828"/>
                <a:gd name="connsiteY2-16" fmla="*/ 75815 h 666750"/>
                <a:gd name="connsiteX3-17" fmla="*/ 8076828 w 8076828"/>
                <a:gd name="connsiteY3-18" fmla="*/ 666750 h 666750"/>
                <a:gd name="connsiteX4-19" fmla="*/ 0 w 8076828"/>
                <a:gd name="connsiteY4-20" fmla="*/ 666750 h 666750"/>
                <a:gd name="connsiteX5-21" fmla="*/ 0 w 8076828"/>
                <a:gd name="connsiteY5-22" fmla="*/ 75815 h 666750"/>
                <a:gd name="connsiteX0-23" fmla="*/ 0 w 8076828"/>
                <a:gd name="connsiteY0-24" fmla="*/ 81146 h 672081"/>
                <a:gd name="connsiteX1-25" fmla="*/ 4197350 w 8076828"/>
                <a:gd name="connsiteY1-26" fmla="*/ 5331 h 672081"/>
                <a:gd name="connsiteX2-27" fmla="*/ 8076828 w 8076828"/>
                <a:gd name="connsiteY2-28" fmla="*/ 81146 h 672081"/>
                <a:gd name="connsiteX3-29" fmla="*/ 8076828 w 8076828"/>
                <a:gd name="connsiteY3-30" fmla="*/ 672081 h 672081"/>
                <a:gd name="connsiteX4-31" fmla="*/ 0 w 8076828"/>
                <a:gd name="connsiteY4-32" fmla="*/ 672081 h 672081"/>
                <a:gd name="connsiteX5-33" fmla="*/ 0 w 8076828"/>
                <a:gd name="connsiteY5-34" fmla="*/ 81146 h 672081"/>
                <a:gd name="connsiteX0-35" fmla="*/ 0 w 8076828"/>
                <a:gd name="connsiteY0-36" fmla="*/ 97083 h 688018"/>
                <a:gd name="connsiteX1-37" fmla="*/ 2157274 w 8076828"/>
                <a:gd name="connsiteY1-38" fmla="*/ 0 h 688018"/>
                <a:gd name="connsiteX2-39" fmla="*/ 4197350 w 8076828"/>
                <a:gd name="connsiteY2-40" fmla="*/ 21268 h 688018"/>
                <a:gd name="connsiteX3-41" fmla="*/ 8076828 w 8076828"/>
                <a:gd name="connsiteY3-42" fmla="*/ 97083 h 688018"/>
                <a:gd name="connsiteX4-43" fmla="*/ 8076828 w 8076828"/>
                <a:gd name="connsiteY4-44" fmla="*/ 688018 h 688018"/>
                <a:gd name="connsiteX5-45" fmla="*/ 0 w 8076828"/>
                <a:gd name="connsiteY5-46" fmla="*/ 688018 h 688018"/>
                <a:gd name="connsiteX6" fmla="*/ 0 w 8076828"/>
                <a:gd name="connsiteY6" fmla="*/ 97083 h 688018"/>
                <a:gd name="connsiteX0-47" fmla="*/ 0 w 8076828"/>
                <a:gd name="connsiteY0-48" fmla="*/ 97083 h 688018"/>
                <a:gd name="connsiteX1-49" fmla="*/ 2157274 w 8076828"/>
                <a:gd name="connsiteY1-50" fmla="*/ 0 h 688018"/>
                <a:gd name="connsiteX2-51" fmla="*/ 4197350 w 8076828"/>
                <a:gd name="connsiteY2-52" fmla="*/ 21268 h 688018"/>
                <a:gd name="connsiteX3-53" fmla="*/ 6391922 w 8076828"/>
                <a:gd name="connsiteY3-54" fmla="*/ 53266 h 688018"/>
                <a:gd name="connsiteX4-55" fmla="*/ 8076828 w 8076828"/>
                <a:gd name="connsiteY4-56" fmla="*/ 97083 h 688018"/>
                <a:gd name="connsiteX5-57" fmla="*/ 8076828 w 8076828"/>
                <a:gd name="connsiteY5-58" fmla="*/ 688018 h 688018"/>
                <a:gd name="connsiteX6-59" fmla="*/ 0 w 8076828"/>
                <a:gd name="connsiteY6-60" fmla="*/ 688018 h 688018"/>
                <a:gd name="connsiteX7" fmla="*/ 0 w 8076828"/>
                <a:gd name="connsiteY7" fmla="*/ 97083 h 688018"/>
                <a:gd name="connsiteX0-61" fmla="*/ 0 w 8076828"/>
                <a:gd name="connsiteY0-62" fmla="*/ 75815 h 666750"/>
                <a:gd name="connsiteX1-63" fmla="*/ 2166799 w 8076828"/>
                <a:gd name="connsiteY1-64" fmla="*/ 16832 h 666750"/>
                <a:gd name="connsiteX2-65" fmla="*/ 4197350 w 8076828"/>
                <a:gd name="connsiteY2-66" fmla="*/ 0 h 666750"/>
                <a:gd name="connsiteX3-67" fmla="*/ 6391922 w 8076828"/>
                <a:gd name="connsiteY3-68" fmla="*/ 31998 h 666750"/>
                <a:gd name="connsiteX4-69" fmla="*/ 8076828 w 8076828"/>
                <a:gd name="connsiteY4-70" fmla="*/ 75815 h 666750"/>
                <a:gd name="connsiteX5-71" fmla="*/ 8076828 w 8076828"/>
                <a:gd name="connsiteY5-72" fmla="*/ 666750 h 666750"/>
                <a:gd name="connsiteX6-73" fmla="*/ 0 w 8076828"/>
                <a:gd name="connsiteY6-74" fmla="*/ 666750 h 666750"/>
                <a:gd name="connsiteX7-75" fmla="*/ 0 w 8076828"/>
                <a:gd name="connsiteY7-76" fmla="*/ 75815 h 666750"/>
                <a:gd name="connsiteX0-77" fmla="*/ 0 w 8076828"/>
                <a:gd name="connsiteY0-78" fmla="*/ 123440 h 714375"/>
                <a:gd name="connsiteX1-79" fmla="*/ 2166799 w 8076828"/>
                <a:gd name="connsiteY1-80" fmla="*/ 64457 h 714375"/>
                <a:gd name="connsiteX2-81" fmla="*/ 4102100 w 8076828"/>
                <a:gd name="connsiteY2-82" fmla="*/ 0 h 714375"/>
                <a:gd name="connsiteX3-83" fmla="*/ 6391922 w 8076828"/>
                <a:gd name="connsiteY3-84" fmla="*/ 79623 h 714375"/>
                <a:gd name="connsiteX4-85" fmla="*/ 8076828 w 8076828"/>
                <a:gd name="connsiteY4-86" fmla="*/ 123440 h 714375"/>
                <a:gd name="connsiteX5-87" fmla="*/ 8076828 w 8076828"/>
                <a:gd name="connsiteY5-88" fmla="*/ 714375 h 714375"/>
                <a:gd name="connsiteX6-89" fmla="*/ 0 w 8076828"/>
                <a:gd name="connsiteY6-90" fmla="*/ 714375 h 714375"/>
                <a:gd name="connsiteX7-91" fmla="*/ 0 w 8076828"/>
                <a:gd name="connsiteY7-92" fmla="*/ 123440 h 714375"/>
                <a:gd name="connsiteX0-93" fmla="*/ 0 w 8076828"/>
                <a:gd name="connsiteY0-94" fmla="*/ 123440 h 714375"/>
                <a:gd name="connsiteX1-95" fmla="*/ 2252524 w 8076828"/>
                <a:gd name="connsiteY1-96" fmla="*/ 245432 h 714375"/>
                <a:gd name="connsiteX2-97" fmla="*/ 4102100 w 8076828"/>
                <a:gd name="connsiteY2-98" fmla="*/ 0 h 714375"/>
                <a:gd name="connsiteX3-99" fmla="*/ 6391922 w 8076828"/>
                <a:gd name="connsiteY3-100" fmla="*/ 79623 h 714375"/>
                <a:gd name="connsiteX4-101" fmla="*/ 8076828 w 8076828"/>
                <a:gd name="connsiteY4-102" fmla="*/ 123440 h 714375"/>
                <a:gd name="connsiteX5-103" fmla="*/ 8076828 w 8076828"/>
                <a:gd name="connsiteY5-104" fmla="*/ 714375 h 714375"/>
                <a:gd name="connsiteX6-105" fmla="*/ 0 w 8076828"/>
                <a:gd name="connsiteY6-106" fmla="*/ 714375 h 714375"/>
                <a:gd name="connsiteX7-107" fmla="*/ 0 w 8076828"/>
                <a:gd name="connsiteY7-108" fmla="*/ 123440 h 714375"/>
                <a:gd name="connsiteX0-109" fmla="*/ 0 w 8076828"/>
                <a:gd name="connsiteY0-110" fmla="*/ 43817 h 634752"/>
                <a:gd name="connsiteX1-111" fmla="*/ 2252524 w 8076828"/>
                <a:gd name="connsiteY1-112" fmla="*/ 165809 h 634752"/>
                <a:gd name="connsiteX2-113" fmla="*/ 4064000 w 8076828"/>
                <a:gd name="connsiteY2-114" fmla="*/ 25152 h 634752"/>
                <a:gd name="connsiteX3-115" fmla="*/ 6391922 w 8076828"/>
                <a:gd name="connsiteY3-116" fmla="*/ 0 h 634752"/>
                <a:gd name="connsiteX4-117" fmla="*/ 8076828 w 8076828"/>
                <a:gd name="connsiteY4-118" fmla="*/ 43817 h 634752"/>
                <a:gd name="connsiteX5-119" fmla="*/ 8076828 w 8076828"/>
                <a:gd name="connsiteY5-120" fmla="*/ 634752 h 634752"/>
                <a:gd name="connsiteX6-121" fmla="*/ 0 w 8076828"/>
                <a:gd name="connsiteY6-122" fmla="*/ 634752 h 634752"/>
                <a:gd name="connsiteX7-123" fmla="*/ 0 w 8076828"/>
                <a:gd name="connsiteY7-124" fmla="*/ 43817 h 634752"/>
                <a:gd name="connsiteX0-125" fmla="*/ 0 w 8076828"/>
                <a:gd name="connsiteY0-126" fmla="*/ 81917 h 672852"/>
                <a:gd name="connsiteX1-127" fmla="*/ 2252524 w 8076828"/>
                <a:gd name="connsiteY1-128" fmla="*/ 203909 h 672852"/>
                <a:gd name="connsiteX2-129" fmla="*/ 4064000 w 8076828"/>
                <a:gd name="connsiteY2-130" fmla="*/ 63252 h 672852"/>
                <a:gd name="connsiteX3-131" fmla="*/ 6439547 w 8076828"/>
                <a:gd name="connsiteY3-132" fmla="*/ 0 h 672852"/>
                <a:gd name="connsiteX4-133" fmla="*/ 8076828 w 8076828"/>
                <a:gd name="connsiteY4-134" fmla="*/ 81917 h 672852"/>
                <a:gd name="connsiteX5-135" fmla="*/ 8076828 w 8076828"/>
                <a:gd name="connsiteY5-136" fmla="*/ 672852 h 672852"/>
                <a:gd name="connsiteX6-137" fmla="*/ 0 w 8076828"/>
                <a:gd name="connsiteY6-138" fmla="*/ 672852 h 672852"/>
                <a:gd name="connsiteX7-139" fmla="*/ 0 w 8076828"/>
                <a:gd name="connsiteY7-140" fmla="*/ 81917 h 67285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  <a:cxn ang="0">
                  <a:pos x="connsiteX6-59" y="connsiteY6-60"/>
                </a:cxn>
                <a:cxn ang="0">
                  <a:pos x="connsiteX7-75" y="connsiteY7-76"/>
                </a:cxn>
              </a:cxnLst>
              <a:rect l="l" t="t" r="r" b="b"/>
              <a:pathLst>
                <a:path w="8076828" h="672852">
                  <a:moveTo>
                    <a:pt x="0" y="81917"/>
                  </a:moveTo>
                  <a:cubicBezTo>
                    <a:pt x="359546" y="-32753"/>
                    <a:pt x="1552966" y="216545"/>
                    <a:pt x="2252524" y="203909"/>
                  </a:cubicBezTo>
                  <a:cubicBezTo>
                    <a:pt x="2869049" y="122098"/>
                    <a:pt x="3366163" y="97237"/>
                    <a:pt x="4064000" y="63252"/>
                  </a:cubicBezTo>
                  <a:cubicBezTo>
                    <a:pt x="4761837" y="29267"/>
                    <a:pt x="5647698" y="21084"/>
                    <a:pt x="6439547" y="0"/>
                  </a:cubicBezTo>
                  <a:lnTo>
                    <a:pt x="8076828" y="81917"/>
                  </a:lnTo>
                  <a:lnTo>
                    <a:pt x="8076828" y="672852"/>
                  </a:lnTo>
                  <a:lnTo>
                    <a:pt x="0" y="672852"/>
                  </a:lnTo>
                  <a:lnTo>
                    <a:pt x="0" y="81917"/>
                  </a:lnTo>
                  <a:close/>
                </a:path>
              </a:pathLst>
            </a:custGeom>
            <a:solidFill>
              <a:srgbClr val="6FBA2A"/>
            </a:solidFill>
            <a:ln>
              <a:solidFill>
                <a:srgbClr val="6FBA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 rotWithShape="1">
            <a:blip r:embed="rId4" cstate="email"/>
            <a:srcRect/>
            <a:stretch>
              <a:fillRect/>
            </a:stretch>
          </p:blipFill>
          <p:spPr>
            <a:xfrm>
              <a:off x="165187" y="5199725"/>
              <a:ext cx="1608443" cy="1582074"/>
            </a:xfrm>
            <a:custGeom>
              <a:avLst/>
              <a:gdLst>
                <a:gd name="connsiteX0" fmla="*/ 0 w 2324101"/>
                <a:gd name="connsiteY0" fmla="*/ 0 h 2286000"/>
                <a:gd name="connsiteX1" fmla="*/ 2324101 w 2324101"/>
                <a:gd name="connsiteY1" fmla="*/ 0 h 2286000"/>
                <a:gd name="connsiteX2" fmla="*/ 2324101 w 2324101"/>
                <a:gd name="connsiteY2" fmla="*/ 1092835 h 2286000"/>
                <a:gd name="connsiteX3" fmla="*/ 1828801 w 2324101"/>
                <a:gd name="connsiteY3" fmla="*/ 1117600 h 2286000"/>
                <a:gd name="connsiteX4" fmla="*/ 1168401 w 2324101"/>
                <a:gd name="connsiteY4" fmla="*/ 2108200 h 2286000"/>
                <a:gd name="connsiteX5" fmla="*/ 1200314 w 2324101"/>
                <a:gd name="connsiteY5" fmla="*/ 2286000 h 2286000"/>
                <a:gd name="connsiteX6" fmla="*/ 0 w 2324101"/>
                <a:gd name="connsiteY6" fmla="*/ 228600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4101" h="2286000">
                  <a:moveTo>
                    <a:pt x="0" y="0"/>
                  </a:moveTo>
                  <a:lnTo>
                    <a:pt x="2324101" y="0"/>
                  </a:lnTo>
                  <a:lnTo>
                    <a:pt x="2324101" y="1092835"/>
                  </a:lnTo>
                  <a:lnTo>
                    <a:pt x="1828801" y="1117600"/>
                  </a:lnTo>
                  <a:lnTo>
                    <a:pt x="1168401" y="2108200"/>
                  </a:lnTo>
                  <a:lnTo>
                    <a:pt x="1200314" y="2286000"/>
                  </a:lnTo>
                  <a:lnTo>
                    <a:pt x="0" y="2286000"/>
                  </a:lnTo>
                  <a:close/>
                </a:path>
              </a:pathLst>
            </a:cu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 rotWithShape="1">
            <a:blip r:embed="rId5" cstate="email"/>
            <a:srcRect/>
            <a:stretch>
              <a:fillRect/>
            </a:stretch>
          </p:blipFill>
          <p:spPr>
            <a:xfrm>
              <a:off x="605711" y="5671127"/>
              <a:ext cx="1167919" cy="1148772"/>
            </a:xfrm>
            <a:custGeom>
              <a:avLst/>
              <a:gdLst>
                <a:gd name="connsiteX0" fmla="*/ 0 w 2324101"/>
                <a:gd name="connsiteY0" fmla="*/ 0 h 2286000"/>
                <a:gd name="connsiteX1" fmla="*/ 2324101 w 2324101"/>
                <a:gd name="connsiteY1" fmla="*/ 0 h 2286000"/>
                <a:gd name="connsiteX2" fmla="*/ 2324101 w 2324101"/>
                <a:gd name="connsiteY2" fmla="*/ 1092835 h 2286000"/>
                <a:gd name="connsiteX3" fmla="*/ 1828801 w 2324101"/>
                <a:gd name="connsiteY3" fmla="*/ 1117600 h 2286000"/>
                <a:gd name="connsiteX4" fmla="*/ 1168401 w 2324101"/>
                <a:gd name="connsiteY4" fmla="*/ 2108200 h 2286000"/>
                <a:gd name="connsiteX5" fmla="*/ 1200314 w 2324101"/>
                <a:gd name="connsiteY5" fmla="*/ 2286000 h 2286000"/>
                <a:gd name="connsiteX6" fmla="*/ 0 w 2324101"/>
                <a:gd name="connsiteY6" fmla="*/ 228600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4101" h="2286000">
                  <a:moveTo>
                    <a:pt x="0" y="0"/>
                  </a:moveTo>
                  <a:lnTo>
                    <a:pt x="2324101" y="0"/>
                  </a:lnTo>
                  <a:lnTo>
                    <a:pt x="2324101" y="1092835"/>
                  </a:lnTo>
                  <a:lnTo>
                    <a:pt x="1828801" y="1117600"/>
                  </a:lnTo>
                  <a:lnTo>
                    <a:pt x="1168401" y="2108200"/>
                  </a:lnTo>
                  <a:lnTo>
                    <a:pt x="1200314" y="2286000"/>
                  </a:lnTo>
                  <a:lnTo>
                    <a:pt x="0" y="2286000"/>
                  </a:lnTo>
                  <a:close/>
                </a:path>
              </a:pathLst>
            </a:custGeom>
          </p:spPr>
        </p:pic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69215" y="3933825"/>
            <a:ext cx="1654175" cy="141033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833235" y="-34290"/>
            <a:ext cx="2308225" cy="1870075"/>
          </a:xfrm>
          <a:prstGeom prst="rect">
            <a:avLst/>
          </a:prstGeom>
        </p:spPr>
      </p:pic>
      <p:sp>
        <p:nvSpPr>
          <p:cNvPr id="7" name="左大括号 6"/>
          <p:cNvSpPr/>
          <p:nvPr/>
        </p:nvSpPr>
        <p:spPr>
          <a:xfrm>
            <a:off x="1635760" y="1391285"/>
            <a:ext cx="154305" cy="91440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左大括号 8"/>
          <p:cNvSpPr/>
          <p:nvPr/>
        </p:nvSpPr>
        <p:spPr>
          <a:xfrm>
            <a:off x="1635760" y="2687955"/>
            <a:ext cx="154305" cy="91440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左大括号 9"/>
          <p:cNvSpPr/>
          <p:nvPr/>
        </p:nvSpPr>
        <p:spPr>
          <a:xfrm>
            <a:off x="1790065" y="4090035"/>
            <a:ext cx="154305" cy="91440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左大括号 10"/>
          <p:cNvSpPr/>
          <p:nvPr/>
        </p:nvSpPr>
        <p:spPr>
          <a:xfrm>
            <a:off x="4239260" y="4090035"/>
            <a:ext cx="154305" cy="91440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 descr="15046010168744917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-374650" y="-438150"/>
            <a:ext cx="2831465" cy="2831465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-78740" y="4096112"/>
            <a:ext cx="9144000" cy="2810801"/>
            <a:chOff x="0" y="3127223"/>
            <a:chExt cx="12192000" cy="3747734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409615" y="3127223"/>
              <a:ext cx="4782385" cy="3747734"/>
            </a:xfrm>
            <a:prstGeom prst="rect">
              <a:avLst/>
            </a:prstGeom>
          </p:spPr>
        </p:pic>
        <p:sp>
          <p:nvSpPr>
            <p:cNvPr id="18" name="矩形 1"/>
            <p:cNvSpPr/>
            <p:nvPr/>
          </p:nvSpPr>
          <p:spPr>
            <a:xfrm>
              <a:off x="0" y="6185147"/>
              <a:ext cx="7487725" cy="672852"/>
            </a:xfrm>
            <a:custGeom>
              <a:avLst/>
              <a:gdLst>
                <a:gd name="connsiteX0" fmla="*/ 0 w 8076828"/>
                <a:gd name="connsiteY0" fmla="*/ 0 h 590935"/>
                <a:gd name="connsiteX1" fmla="*/ 8076828 w 8076828"/>
                <a:gd name="connsiteY1" fmla="*/ 0 h 590935"/>
                <a:gd name="connsiteX2" fmla="*/ 8076828 w 8076828"/>
                <a:gd name="connsiteY2" fmla="*/ 590935 h 590935"/>
                <a:gd name="connsiteX3" fmla="*/ 0 w 8076828"/>
                <a:gd name="connsiteY3" fmla="*/ 590935 h 590935"/>
                <a:gd name="connsiteX4" fmla="*/ 0 w 8076828"/>
                <a:gd name="connsiteY4" fmla="*/ 0 h 590935"/>
                <a:gd name="connsiteX0-1" fmla="*/ 0 w 8076828"/>
                <a:gd name="connsiteY0-2" fmla="*/ 0 h 590935"/>
                <a:gd name="connsiteX1-3" fmla="*/ 4222750 w 8076828"/>
                <a:gd name="connsiteY1-4" fmla="*/ 385 h 590935"/>
                <a:gd name="connsiteX2-5" fmla="*/ 8076828 w 8076828"/>
                <a:gd name="connsiteY2-6" fmla="*/ 0 h 590935"/>
                <a:gd name="connsiteX3-7" fmla="*/ 8076828 w 8076828"/>
                <a:gd name="connsiteY3-8" fmla="*/ 590935 h 590935"/>
                <a:gd name="connsiteX4-9" fmla="*/ 0 w 8076828"/>
                <a:gd name="connsiteY4-10" fmla="*/ 590935 h 590935"/>
                <a:gd name="connsiteX5" fmla="*/ 0 w 8076828"/>
                <a:gd name="connsiteY5" fmla="*/ 0 h 590935"/>
                <a:gd name="connsiteX0-11" fmla="*/ 0 w 8076828"/>
                <a:gd name="connsiteY0-12" fmla="*/ 75815 h 666750"/>
                <a:gd name="connsiteX1-13" fmla="*/ 4197350 w 8076828"/>
                <a:gd name="connsiteY1-14" fmla="*/ 0 h 666750"/>
                <a:gd name="connsiteX2-15" fmla="*/ 8076828 w 8076828"/>
                <a:gd name="connsiteY2-16" fmla="*/ 75815 h 666750"/>
                <a:gd name="connsiteX3-17" fmla="*/ 8076828 w 8076828"/>
                <a:gd name="connsiteY3-18" fmla="*/ 666750 h 666750"/>
                <a:gd name="connsiteX4-19" fmla="*/ 0 w 8076828"/>
                <a:gd name="connsiteY4-20" fmla="*/ 666750 h 666750"/>
                <a:gd name="connsiteX5-21" fmla="*/ 0 w 8076828"/>
                <a:gd name="connsiteY5-22" fmla="*/ 75815 h 666750"/>
                <a:gd name="connsiteX0-23" fmla="*/ 0 w 8076828"/>
                <a:gd name="connsiteY0-24" fmla="*/ 81146 h 672081"/>
                <a:gd name="connsiteX1-25" fmla="*/ 4197350 w 8076828"/>
                <a:gd name="connsiteY1-26" fmla="*/ 5331 h 672081"/>
                <a:gd name="connsiteX2-27" fmla="*/ 8076828 w 8076828"/>
                <a:gd name="connsiteY2-28" fmla="*/ 81146 h 672081"/>
                <a:gd name="connsiteX3-29" fmla="*/ 8076828 w 8076828"/>
                <a:gd name="connsiteY3-30" fmla="*/ 672081 h 672081"/>
                <a:gd name="connsiteX4-31" fmla="*/ 0 w 8076828"/>
                <a:gd name="connsiteY4-32" fmla="*/ 672081 h 672081"/>
                <a:gd name="connsiteX5-33" fmla="*/ 0 w 8076828"/>
                <a:gd name="connsiteY5-34" fmla="*/ 81146 h 672081"/>
                <a:gd name="connsiteX0-35" fmla="*/ 0 w 8076828"/>
                <a:gd name="connsiteY0-36" fmla="*/ 97083 h 688018"/>
                <a:gd name="connsiteX1-37" fmla="*/ 2157274 w 8076828"/>
                <a:gd name="connsiteY1-38" fmla="*/ 0 h 688018"/>
                <a:gd name="connsiteX2-39" fmla="*/ 4197350 w 8076828"/>
                <a:gd name="connsiteY2-40" fmla="*/ 21268 h 688018"/>
                <a:gd name="connsiteX3-41" fmla="*/ 8076828 w 8076828"/>
                <a:gd name="connsiteY3-42" fmla="*/ 97083 h 688018"/>
                <a:gd name="connsiteX4-43" fmla="*/ 8076828 w 8076828"/>
                <a:gd name="connsiteY4-44" fmla="*/ 688018 h 688018"/>
                <a:gd name="connsiteX5-45" fmla="*/ 0 w 8076828"/>
                <a:gd name="connsiteY5-46" fmla="*/ 688018 h 688018"/>
                <a:gd name="connsiteX6" fmla="*/ 0 w 8076828"/>
                <a:gd name="connsiteY6" fmla="*/ 97083 h 688018"/>
                <a:gd name="connsiteX0-47" fmla="*/ 0 w 8076828"/>
                <a:gd name="connsiteY0-48" fmla="*/ 97083 h 688018"/>
                <a:gd name="connsiteX1-49" fmla="*/ 2157274 w 8076828"/>
                <a:gd name="connsiteY1-50" fmla="*/ 0 h 688018"/>
                <a:gd name="connsiteX2-51" fmla="*/ 4197350 w 8076828"/>
                <a:gd name="connsiteY2-52" fmla="*/ 21268 h 688018"/>
                <a:gd name="connsiteX3-53" fmla="*/ 6391922 w 8076828"/>
                <a:gd name="connsiteY3-54" fmla="*/ 53266 h 688018"/>
                <a:gd name="connsiteX4-55" fmla="*/ 8076828 w 8076828"/>
                <a:gd name="connsiteY4-56" fmla="*/ 97083 h 688018"/>
                <a:gd name="connsiteX5-57" fmla="*/ 8076828 w 8076828"/>
                <a:gd name="connsiteY5-58" fmla="*/ 688018 h 688018"/>
                <a:gd name="connsiteX6-59" fmla="*/ 0 w 8076828"/>
                <a:gd name="connsiteY6-60" fmla="*/ 688018 h 688018"/>
                <a:gd name="connsiteX7" fmla="*/ 0 w 8076828"/>
                <a:gd name="connsiteY7" fmla="*/ 97083 h 688018"/>
                <a:gd name="connsiteX0-61" fmla="*/ 0 w 8076828"/>
                <a:gd name="connsiteY0-62" fmla="*/ 75815 h 666750"/>
                <a:gd name="connsiteX1-63" fmla="*/ 2166799 w 8076828"/>
                <a:gd name="connsiteY1-64" fmla="*/ 16832 h 666750"/>
                <a:gd name="connsiteX2-65" fmla="*/ 4197350 w 8076828"/>
                <a:gd name="connsiteY2-66" fmla="*/ 0 h 666750"/>
                <a:gd name="connsiteX3-67" fmla="*/ 6391922 w 8076828"/>
                <a:gd name="connsiteY3-68" fmla="*/ 31998 h 666750"/>
                <a:gd name="connsiteX4-69" fmla="*/ 8076828 w 8076828"/>
                <a:gd name="connsiteY4-70" fmla="*/ 75815 h 666750"/>
                <a:gd name="connsiteX5-71" fmla="*/ 8076828 w 8076828"/>
                <a:gd name="connsiteY5-72" fmla="*/ 666750 h 666750"/>
                <a:gd name="connsiteX6-73" fmla="*/ 0 w 8076828"/>
                <a:gd name="connsiteY6-74" fmla="*/ 666750 h 666750"/>
                <a:gd name="connsiteX7-75" fmla="*/ 0 w 8076828"/>
                <a:gd name="connsiteY7-76" fmla="*/ 75815 h 666750"/>
                <a:gd name="connsiteX0-77" fmla="*/ 0 w 8076828"/>
                <a:gd name="connsiteY0-78" fmla="*/ 123440 h 714375"/>
                <a:gd name="connsiteX1-79" fmla="*/ 2166799 w 8076828"/>
                <a:gd name="connsiteY1-80" fmla="*/ 64457 h 714375"/>
                <a:gd name="connsiteX2-81" fmla="*/ 4102100 w 8076828"/>
                <a:gd name="connsiteY2-82" fmla="*/ 0 h 714375"/>
                <a:gd name="connsiteX3-83" fmla="*/ 6391922 w 8076828"/>
                <a:gd name="connsiteY3-84" fmla="*/ 79623 h 714375"/>
                <a:gd name="connsiteX4-85" fmla="*/ 8076828 w 8076828"/>
                <a:gd name="connsiteY4-86" fmla="*/ 123440 h 714375"/>
                <a:gd name="connsiteX5-87" fmla="*/ 8076828 w 8076828"/>
                <a:gd name="connsiteY5-88" fmla="*/ 714375 h 714375"/>
                <a:gd name="connsiteX6-89" fmla="*/ 0 w 8076828"/>
                <a:gd name="connsiteY6-90" fmla="*/ 714375 h 714375"/>
                <a:gd name="connsiteX7-91" fmla="*/ 0 w 8076828"/>
                <a:gd name="connsiteY7-92" fmla="*/ 123440 h 714375"/>
                <a:gd name="connsiteX0-93" fmla="*/ 0 w 8076828"/>
                <a:gd name="connsiteY0-94" fmla="*/ 123440 h 714375"/>
                <a:gd name="connsiteX1-95" fmla="*/ 2252524 w 8076828"/>
                <a:gd name="connsiteY1-96" fmla="*/ 245432 h 714375"/>
                <a:gd name="connsiteX2-97" fmla="*/ 4102100 w 8076828"/>
                <a:gd name="connsiteY2-98" fmla="*/ 0 h 714375"/>
                <a:gd name="connsiteX3-99" fmla="*/ 6391922 w 8076828"/>
                <a:gd name="connsiteY3-100" fmla="*/ 79623 h 714375"/>
                <a:gd name="connsiteX4-101" fmla="*/ 8076828 w 8076828"/>
                <a:gd name="connsiteY4-102" fmla="*/ 123440 h 714375"/>
                <a:gd name="connsiteX5-103" fmla="*/ 8076828 w 8076828"/>
                <a:gd name="connsiteY5-104" fmla="*/ 714375 h 714375"/>
                <a:gd name="connsiteX6-105" fmla="*/ 0 w 8076828"/>
                <a:gd name="connsiteY6-106" fmla="*/ 714375 h 714375"/>
                <a:gd name="connsiteX7-107" fmla="*/ 0 w 8076828"/>
                <a:gd name="connsiteY7-108" fmla="*/ 123440 h 714375"/>
                <a:gd name="connsiteX0-109" fmla="*/ 0 w 8076828"/>
                <a:gd name="connsiteY0-110" fmla="*/ 43817 h 634752"/>
                <a:gd name="connsiteX1-111" fmla="*/ 2252524 w 8076828"/>
                <a:gd name="connsiteY1-112" fmla="*/ 165809 h 634752"/>
                <a:gd name="connsiteX2-113" fmla="*/ 4064000 w 8076828"/>
                <a:gd name="connsiteY2-114" fmla="*/ 25152 h 634752"/>
                <a:gd name="connsiteX3-115" fmla="*/ 6391922 w 8076828"/>
                <a:gd name="connsiteY3-116" fmla="*/ 0 h 634752"/>
                <a:gd name="connsiteX4-117" fmla="*/ 8076828 w 8076828"/>
                <a:gd name="connsiteY4-118" fmla="*/ 43817 h 634752"/>
                <a:gd name="connsiteX5-119" fmla="*/ 8076828 w 8076828"/>
                <a:gd name="connsiteY5-120" fmla="*/ 634752 h 634752"/>
                <a:gd name="connsiteX6-121" fmla="*/ 0 w 8076828"/>
                <a:gd name="connsiteY6-122" fmla="*/ 634752 h 634752"/>
                <a:gd name="connsiteX7-123" fmla="*/ 0 w 8076828"/>
                <a:gd name="connsiteY7-124" fmla="*/ 43817 h 634752"/>
                <a:gd name="connsiteX0-125" fmla="*/ 0 w 8076828"/>
                <a:gd name="connsiteY0-126" fmla="*/ 81917 h 672852"/>
                <a:gd name="connsiteX1-127" fmla="*/ 2252524 w 8076828"/>
                <a:gd name="connsiteY1-128" fmla="*/ 203909 h 672852"/>
                <a:gd name="connsiteX2-129" fmla="*/ 4064000 w 8076828"/>
                <a:gd name="connsiteY2-130" fmla="*/ 63252 h 672852"/>
                <a:gd name="connsiteX3-131" fmla="*/ 6439547 w 8076828"/>
                <a:gd name="connsiteY3-132" fmla="*/ 0 h 672852"/>
                <a:gd name="connsiteX4-133" fmla="*/ 8076828 w 8076828"/>
                <a:gd name="connsiteY4-134" fmla="*/ 81917 h 672852"/>
                <a:gd name="connsiteX5-135" fmla="*/ 8076828 w 8076828"/>
                <a:gd name="connsiteY5-136" fmla="*/ 672852 h 672852"/>
                <a:gd name="connsiteX6-137" fmla="*/ 0 w 8076828"/>
                <a:gd name="connsiteY6-138" fmla="*/ 672852 h 672852"/>
                <a:gd name="connsiteX7-139" fmla="*/ 0 w 8076828"/>
                <a:gd name="connsiteY7-140" fmla="*/ 81917 h 67285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  <a:cxn ang="0">
                  <a:pos x="connsiteX6-59" y="connsiteY6-60"/>
                </a:cxn>
                <a:cxn ang="0">
                  <a:pos x="connsiteX7-75" y="connsiteY7-76"/>
                </a:cxn>
              </a:cxnLst>
              <a:rect l="l" t="t" r="r" b="b"/>
              <a:pathLst>
                <a:path w="8076828" h="672852">
                  <a:moveTo>
                    <a:pt x="0" y="81917"/>
                  </a:moveTo>
                  <a:cubicBezTo>
                    <a:pt x="359546" y="-32753"/>
                    <a:pt x="1552966" y="216545"/>
                    <a:pt x="2252524" y="203909"/>
                  </a:cubicBezTo>
                  <a:cubicBezTo>
                    <a:pt x="2869049" y="122098"/>
                    <a:pt x="3366163" y="97237"/>
                    <a:pt x="4064000" y="63252"/>
                  </a:cubicBezTo>
                  <a:cubicBezTo>
                    <a:pt x="4761837" y="29267"/>
                    <a:pt x="5647698" y="21084"/>
                    <a:pt x="6439547" y="0"/>
                  </a:cubicBezTo>
                  <a:lnTo>
                    <a:pt x="8076828" y="81917"/>
                  </a:lnTo>
                  <a:lnTo>
                    <a:pt x="8076828" y="672852"/>
                  </a:lnTo>
                  <a:lnTo>
                    <a:pt x="0" y="672852"/>
                  </a:lnTo>
                  <a:lnTo>
                    <a:pt x="0" y="81917"/>
                  </a:lnTo>
                  <a:close/>
                </a:path>
              </a:pathLst>
            </a:custGeom>
            <a:solidFill>
              <a:srgbClr val="6FBA2A"/>
            </a:solidFill>
            <a:ln>
              <a:solidFill>
                <a:srgbClr val="6FBA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pic>
          <p:nvPicPr>
            <p:cNvPr id="19" name="图片 18"/>
            <p:cNvPicPr>
              <a:picLocks noChangeAspect="1"/>
            </p:cNvPicPr>
            <p:nvPr/>
          </p:nvPicPr>
          <p:blipFill rotWithShape="1">
            <a:blip r:embed="rId5" cstate="email"/>
            <a:srcRect/>
            <a:stretch>
              <a:fillRect/>
            </a:stretch>
          </p:blipFill>
          <p:spPr>
            <a:xfrm>
              <a:off x="165187" y="5199725"/>
              <a:ext cx="1608443" cy="1582074"/>
            </a:xfrm>
            <a:custGeom>
              <a:avLst/>
              <a:gdLst>
                <a:gd name="connsiteX0" fmla="*/ 0 w 2324101"/>
                <a:gd name="connsiteY0" fmla="*/ 0 h 2286000"/>
                <a:gd name="connsiteX1" fmla="*/ 2324101 w 2324101"/>
                <a:gd name="connsiteY1" fmla="*/ 0 h 2286000"/>
                <a:gd name="connsiteX2" fmla="*/ 2324101 w 2324101"/>
                <a:gd name="connsiteY2" fmla="*/ 1092835 h 2286000"/>
                <a:gd name="connsiteX3" fmla="*/ 1828801 w 2324101"/>
                <a:gd name="connsiteY3" fmla="*/ 1117600 h 2286000"/>
                <a:gd name="connsiteX4" fmla="*/ 1168401 w 2324101"/>
                <a:gd name="connsiteY4" fmla="*/ 2108200 h 2286000"/>
                <a:gd name="connsiteX5" fmla="*/ 1200314 w 2324101"/>
                <a:gd name="connsiteY5" fmla="*/ 2286000 h 2286000"/>
                <a:gd name="connsiteX6" fmla="*/ 0 w 2324101"/>
                <a:gd name="connsiteY6" fmla="*/ 228600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4101" h="2286000">
                  <a:moveTo>
                    <a:pt x="0" y="0"/>
                  </a:moveTo>
                  <a:lnTo>
                    <a:pt x="2324101" y="0"/>
                  </a:lnTo>
                  <a:lnTo>
                    <a:pt x="2324101" y="1092835"/>
                  </a:lnTo>
                  <a:lnTo>
                    <a:pt x="1828801" y="1117600"/>
                  </a:lnTo>
                  <a:lnTo>
                    <a:pt x="1168401" y="2108200"/>
                  </a:lnTo>
                  <a:lnTo>
                    <a:pt x="1200314" y="2286000"/>
                  </a:lnTo>
                  <a:lnTo>
                    <a:pt x="0" y="2286000"/>
                  </a:lnTo>
                  <a:close/>
                </a:path>
              </a:pathLst>
            </a:cu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6" cstate="email"/>
            <a:srcRect/>
            <a:stretch>
              <a:fillRect/>
            </a:stretch>
          </p:blipFill>
          <p:spPr>
            <a:xfrm>
              <a:off x="605711" y="5671127"/>
              <a:ext cx="1167919" cy="1148772"/>
            </a:xfrm>
            <a:custGeom>
              <a:avLst/>
              <a:gdLst>
                <a:gd name="connsiteX0" fmla="*/ 0 w 2324101"/>
                <a:gd name="connsiteY0" fmla="*/ 0 h 2286000"/>
                <a:gd name="connsiteX1" fmla="*/ 2324101 w 2324101"/>
                <a:gd name="connsiteY1" fmla="*/ 0 h 2286000"/>
                <a:gd name="connsiteX2" fmla="*/ 2324101 w 2324101"/>
                <a:gd name="connsiteY2" fmla="*/ 1092835 h 2286000"/>
                <a:gd name="connsiteX3" fmla="*/ 1828801 w 2324101"/>
                <a:gd name="connsiteY3" fmla="*/ 1117600 h 2286000"/>
                <a:gd name="connsiteX4" fmla="*/ 1168401 w 2324101"/>
                <a:gd name="connsiteY4" fmla="*/ 2108200 h 2286000"/>
                <a:gd name="connsiteX5" fmla="*/ 1200314 w 2324101"/>
                <a:gd name="connsiteY5" fmla="*/ 2286000 h 2286000"/>
                <a:gd name="connsiteX6" fmla="*/ 0 w 2324101"/>
                <a:gd name="connsiteY6" fmla="*/ 228600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4101" h="2286000">
                  <a:moveTo>
                    <a:pt x="0" y="0"/>
                  </a:moveTo>
                  <a:lnTo>
                    <a:pt x="2324101" y="0"/>
                  </a:lnTo>
                  <a:lnTo>
                    <a:pt x="2324101" y="1092835"/>
                  </a:lnTo>
                  <a:lnTo>
                    <a:pt x="1828801" y="1117600"/>
                  </a:lnTo>
                  <a:lnTo>
                    <a:pt x="1168401" y="2108200"/>
                  </a:lnTo>
                  <a:lnTo>
                    <a:pt x="1200314" y="2286000"/>
                  </a:lnTo>
                  <a:lnTo>
                    <a:pt x="0" y="2286000"/>
                  </a:lnTo>
                  <a:close/>
                </a:path>
              </a:pathLst>
            </a:custGeom>
          </p:spPr>
        </p:pic>
      </p:grpSp>
      <p:sp>
        <p:nvSpPr>
          <p:cNvPr id="3" name="文本框 2"/>
          <p:cNvSpPr txBox="1"/>
          <p:nvPr/>
        </p:nvSpPr>
        <p:spPr>
          <a:xfrm>
            <a:off x="1790065" y="1116965"/>
            <a:ext cx="7505700" cy="4227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60000"/>
              </a:lnSpc>
            </a:pPr>
            <a:r>
              <a:rPr lang="en-US" altLang="zh-CN" sz="2800" b="1">
                <a:latin typeface="Times New Roman" panose="02020603050405020304" charset="0"/>
                <a:cs typeface="Times New Roman" panose="02020603050405020304" charset="0"/>
              </a:rPr>
              <a:t>  They're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my </a:t>
            </a:r>
            <a:r>
              <a:rPr lang="en-US" altLang="zh-CN" sz="2800" b="1">
                <a:latin typeface="Times New Roman" panose="02020603050405020304" charset="0"/>
                <a:cs typeface="Times New Roman" panose="02020603050405020304" charset="0"/>
              </a:rPr>
              <a:t>hats.   </a:t>
            </a:r>
            <a:r>
              <a:rPr lang="zh-CN" altLang="en-US" sz="2800" b="1">
                <a:latin typeface="Times New Roman" panose="02020603050405020304" charset="0"/>
                <a:cs typeface="Times New Roman" panose="02020603050405020304" charset="0"/>
              </a:rPr>
              <a:t>它们是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我的</a:t>
            </a:r>
            <a:r>
              <a:rPr lang="zh-CN" altLang="en-US" sz="2800" b="1">
                <a:latin typeface="Times New Roman" panose="02020603050405020304" charset="0"/>
                <a:cs typeface="Times New Roman" panose="02020603050405020304" charset="0"/>
              </a:rPr>
              <a:t>帽子</a:t>
            </a:r>
            <a:endParaRPr lang="zh-CN" altLang="en-US" sz="2800" b="1">
              <a:latin typeface="Times New Roman" panose="02020603050405020304" charset="0"/>
              <a:cs typeface="Times New Roman" panose="02020603050405020304" charset="0"/>
            </a:endParaRPr>
          </a:p>
          <a:p>
            <a:pPr algn="l">
              <a:lnSpc>
                <a:spcPct val="160000"/>
              </a:lnSpc>
            </a:pPr>
            <a:r>
              <a:rPr lang="en-US" altLang="zh-CN" sz="2800" b="1">
                <a:latin typeface="Times New Roman" panose="02020603050405020304" charset="0"/>
                <a:cs typeface="Times New Roman" panose="02020603050405020304" charset="0"/>
              </a:rPr>
              <a:t>  They're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our </a:t>
            </a:r>
            <a:r>
              <a:rPr lang="en-US" altLang="zh-CN" sz="2800" b="1">
                <a:latin typeface="Times New Roman" panose="02020603050405020304" charset="0"/>
                <a:cs typeface="Times New Roman" panose="02020603050405020304" charset="0"/>
              </a:rPr>
              <a:t>hats.  </a:t>
            </a:r>
            <a:r>
              <a:rPr lang="zh-CN" altLang="en-US" sz="2800" b="1">
                <a:latin typeface="Times New Roman" panose="02020603050405020304" charset="0"/>
                <a:cs typeface="Times New Roman" panose="02020603050405020304" charset="0"/>
              </a:rPr>
              <a:t>它们是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我们的</a:t>
            </a:r>
            <a:r>
              <a:rPr lang="zh-CN" altLang="en-US" sz="2800" b="1">
                <a:latin typeface="Times New Roman" panose="02020603050405020304" charset="0"/>
                <a:cs typeface="Times New Roman" panose="02020603050405020304" charset="0"/>
              </a:rPr>
              <a:t>帽子</a:t>
            </a:r>
            <a:endParaRPr lang="en-US" altLang="zh-CN" sz="2800" b="1">
              <a:latin typeface="Times New Roman" panose="02020603050405020304" charset="0"/>
              <a:cs typeface="Times New Roman" panose="02020603050405020304" charset="0"/>
            </a:endParaRPr>
          </a:p>
          <a:p>
            <a:pPr algn="l">
              <a:lnSpc>
                <a:spcPct val="160000"/>
              </a:lnSpc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  They're  = They are 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它们是</a:t>
            </a:r>
            <a:endParaRPr lang="zh-CN" altLang="en-US" sz="2800" b="1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algn="l">
              <a:lnSpc>
                <a:spcPct val="160000"/>
              </a:lnSpc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   It's  = It is 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它是</a:t>
            </a:r>
            <a:endParaRPr lang="zh-CN" altLang="en-US" sz="2800" b="1">
              <a:latin typeface="Times New Roman" panose="02020603050405020304" charset="0"/>
              <a:cs typeface="Times New Roman" panose="02020603050405020304" charset="0"/>
            </a:endParaRPr>
          </a:p>
          <a:p>
            <a:pPr algn="l">
              <a:lnSpc>
                <a:spcPct val="160000"/>
              </a:lnSpc>
            </a:pPr>
            <a:r>
              <a:rPr lang="en-US" altLang="zh-CN" sz="2800" b="1">
                <a:latin typeface="Times New Roman" panose="02020603050405020304" charset="0"/>
                <a:cs typeface="Times New Roman" panose="02020603050405020304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my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我的            </a:t>
            </a:r>
            <a:r>
              <a:rPr lang="en-US" altLang="zh-CN" sz="28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hat→hat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s</a:t>
            </a:r>
            <a:r>
              <a:rPr lang="en-US" altLang="zh-CN" sz="28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zh-CN" altLang="en-US" sz="28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帽子（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礼帽</a:t>
            </a:r>
            <a:r>
              <a:rPr lang="zh-CN" altLang="en-US" sz="28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）</a:t>
            </a:r>
            <a:endParaRPr lang="zh-CN" altLang="en-US" sz="2800" b="1">
              <a:latin typeface="Times New Roman" panose="02020603050405020304" charset="0"/>
              <a:cs typeface="Times New Roman" panose="02020603050405020304" charset="0"/>
            </a:endParaRPr>
          </a:p>
          <a:p>
            <a:pPr algn="l">
              <a:lnSpc>
                <a:spcPct val="160000"/>
              </a:lnSpc>
            </a:pPr>
            <a:r>
              <a:rPr lang="en-US" altLang="zh-CN" sz="28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our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我们的</a:t>
            </a:r>
            <a:r>
              <a:rPr lang="en-US" altLang="zh-CN" sz="28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        cap  </a:t>
            </a:r>
            <a:r>
              <a:rPr lang="zh-CN" altLang="en-US" sz="28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帽子（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鸭舌帽</a:t>
            </a:r>
            <a:r>
              <a:rPr lang="zh-CN" altLang="en-US" sz="28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）</a:t>
            </a:r>
            <a:endParaRPr lang="zh-CN" altLang="en-US" sz="2800" b="1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fd00c5b3e3ecdef84fdb3e5a6cd96be3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2630329" y="25162"/>
            <a:ext cx="6449378" cy="1052989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-78740" y="4096112"/>
            <a:ext cx="9144000" cy="2810801"/>
            <a:chOff x="0" y="3127223"/>
            <a:chExt cx="12192000" cy="3747734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409615" y="3127223"/>
              <a:ext cx="4782385" cy="3747734"/>
            </a:xfrm>
            <a:prstGeom prst="rect">
              <a:avLst/>
            </a:prstGeom>
          </p:spPr>
        </p:pic>
        <p:sp>
          <p:nvSpPr>
            <p:cNvPr id="11" name="矩形 1"/>
            <p:cNvSpPr/>
            <p:nvPr/>
          </p:nvSpPr>
          <p:spPr>
            <a:xfrm>
              <a:off x="0" y="6185147"/>
              <a:ext cx="7487725" cy="672852"/>
            </a:xfrm>
            <a:custGeom>
              <a:avLst/>
              <a:gdLst>
                <a:gd name="connsiteX0" fmla="*/ 0 w 8076828"/>
                <a:gd name="connsiteY0" fmla="*/ 0 h 590935"/>
                <a:gd name="connsiteX1" fmla="*/ 8076828 w 8076828"/>
                <a:gd name="connsiteY1" fmla="*/ 0 h 590935"/>
                <a:gd name="connsiteX2" fmla="*/ 8076828 w 8076828"/>
                <a:gd name="connsiteY2" fmla="*/ 590935 h 590935"/>
                <a:gd name="connsiteX3" fmla="*/ 0 w 8076828"/>
                <a:gd name="connsiteY3" fmla="*/ 590935 h 590935"/>
                <a:gd name="connsiteX4" fmla="*/ 0 w 8076828"/>
                <a:gd name="connsiteY4" fmla="*/ 0 h 590935"/>
                <a:gd name="connsiteX0-1" fmla="*/ 0 w 8076828"/>
                <a:gd name="connsiteY0-2" fmla="*/ 0 h 590935"/>
                <a:gd name="connsiteX1-3" fmla="*/ 4222750 w 8076828"/>
                <a:gd name="connsiteY1-4" fmla="*/ 385 h 590935"/>
                <a:gd name="connsiteX2-5" fmla="*/ 8076828 w 8076828"/>
                <a:gd name="connsiteY2-6" fmla="*/ 0 h 590935"/>
                <a:gd name="connsiteX3-7" fmla="*/ 8076828 w 8076828"/>
                <a:gd name="connsiteY3-8" fmla="*/ 590935 h 590935"/>
                <a:gd name="connsiteX4-9" fmla="*/ 0 w 8076828"/>
                <a:gd name="connsiteY4-10" fmla="*/ 590935 h 590935"/>
                <a:gd name="connsiteX5" fmla="*/ 0 w 8076828"/>
                <a:gd name="connsiteY5" fmla="*/ 0 h 590935"/>
                <a:gd name="connsiteX0-11" fmla="*/ 0 w 8076828"/>
                <a:gd name="connsiteY0-12" fmla="*/ 75815 h 666750"/>
                <a:gd name="connsiteX1-13" fmla="*/ 4197350 w 8076828"/>
                <a:gd name="connsiteY1-14" fmla="*/ 0 h 666750"/>
                <a:gd name="connsiteX2-15" fmla="*/ 8076828 w 8076828"/>
                <a:gd name="connsiteY2-16" fmla="*/ 75815 h 666750"/>
                <a:gd name="connsiteX3-17" fmla="*/ 8076828 w 8076828"/>
                <a:gd name="connsiteY3-18" fmla="*/ 666750 h 666750"/>
                <a:gd name="connsiteX4-19" fmla="*/ 0 w 8076828"/>
                <a:gd name="connsiteY4-20" fmla="*/ 666750 h 666750"/>
                <a:gd name="connsiteX5-21" fmla="*/ 0 w 8076828"/>
                <a:gd name="connsiteY5-22" fmla="*/ 75815 h 666750"/>
                <a:gd name="connsiteX0-23" fmla="*/ 0 w 8076828"/>
                <a:gd name="connsiteY0-24" fmla="*/ 81146 h 672081"/>
                <a:gd name="connsiteX1-25" fmla="*/ 4197350 w 8076828"/>
                <a:gd name="connsiteY1-26" fmla="*/ 5331 h 672081"/>
                <a:gd name="connsiteX2-27" fmla="*/ 8076828 w 8076828"/>
                <a:gd name="connsiteY2-28" fmla="*/ 81146 h 672081"/>
                <a:gd name="connsiteX3-29" fmla="*/ 8076828 w 8076828"/>
                <a:gd name="connsiteY3-30" fmla="*/ 672081 h 672081"/>
                <a:gd name="connsiteX4-31" fmla="*/ 0 w 8076828"/>
                <a:gd name="connsiteY4-32" fmla="*/ 672081 h 672081"/>
                <a:gd name="connsiteX5-33" fmla="*/ 0 w 8076828"/>
                <a:gd name="connsiteY5-34" fmla="*/ 81146 h 672081"/>
                <a:gd name="connsiteX0-35" fmla="*/ 0 w 8076828"/>
                <a:gd name="connsiteY0-36" fmla="*/ 97083 h 688018"/>
                <a:gd name="connsiteX1-37" fmla="*/ 2157274 w 8076828"/>
                <a:gd name="connsiteY1-38" fmla="*/ 0 h 688018"/>
                <a:gd name="connsiteX2-39" fmla="*/ 4197350 w 8076828"/>
                <a:gd name="connsiteY2-40" fmla="*/ 21268 h 688018"/>
                <a:gd name="connsiteX3-41" fmla="*/ 8076828 w 8076828"/>
                <a:gd name="connsiteY3-42" fmla="*/ 97083 h 688018"/>
                <a:gd name="connsiteX4-43" fmla="*/ 8076828 w 8076828"/>
                <a:gd name="connsiteY4-44" fmla="*/ 688018 h 688018"/>
                <a:gd name="connsiteX5-45" fmla="*/ 0 w 8076828"/>
                <a:gd name="connsiteY5-46" fmla="*/ 688018 h 688018"/>
                <a:gd name="connsiteX6" fmla="*/ 0 w 8076828"/>
                <a:gd name="connsiteY6" fmla="*/ 97083 h 688018"/>
                <a:gd name="connsiteX0-47" fmla="*/ 0 w 8076828"/>
                <a:gd name="connsiteY0-48" fmla="*/ 97083 h 688018"/>
                <a:gd name="connsiteX1-49" fmla="*/ 2157274 w 8076828"/>
                <a:gd name="connsiteY1-50" fmla="*/ 0 h 688018"/>
                <a:gd name="connsiteX2-51" fmla="*/ 4197350 w 8076828"/>
                <a:gd name="connsiteY2-52" fmla="*/ 21268 h 688018"/>
                <a:gd name="connsiteX3-53" fmla="*/ 6391922 w 8076828"/>
                <a:gd name="connsiteY3-54" fmla="*/ 53266 h 688018"/>
                <a:gd name="connsiteX4-55" fmla="*/ 8076828 w 8076828"/>
                <a:gd name="connsiteY4-56" fmla="*/ 97083 h 688018"/>
                <a:gd name="connsiteX5-57" fmla="*/ 8076828 w 8076828"/>
                <a:gd name="connsiteY5-58" fmla="*/ 688018 h 688018"/>
                <a:gd name="connsiteX6-59" fmla="*/ 0 w 8076828"/>
                <a:gd name="connsiteY6-60" fmla="*/ 688018 h 688018"/>
                <a:gd name="connsiteX7" fmla="*/ 0 w 8076828"/>
                <a:gd name="connsiteY7" fmla="*/ 97083 h 688018"/>
                <a:gd name="connsiteX0-61" fmla="*/ 0 w 8076828"/>
                <a:gd name="connsiteY0-62" fmla="*/ 75815 h 666750"/>
                <a:gd name="connsiteX1-63" fmla="*/ 2166799 w 8076828"/>
                <a:gd name="connsiteY1-64" fmla="*/ 16832 h 666750"/>
                <a:gd name="connsiteX2-65" fmla="*/ 4197350 w 8076828"/>
                <a:gd name="connsiteY2-66" fmla="*/ 0 h 666750"/>
                <a:gd name="connsiteX3-67" fmla="*/ 6391922 w 8076828"/>
                <a:gd name="connsiteY3-68" fmla="*/ 31998 h 666750"/>
                <a:gd name="connsiteX4-69" fmla="*/ 8076828 w 8076828"/>
                <a:gd name="connsiteY4-70" fmla="*/ 75815 h 666750"/>
                <a:gd name="connsiteX5-71" fmla="*/ 8076828 w 8076828"/>
                <a:gd name="connsiteY5-72" fmla="*/ 666750 h 666750"/>
                <a:gd name="connsiteX6-73" fmla="*/ 0 w 8076828"/>
                <a:gd name="connsiteY6-74" fmla="*/ 666750 h 666750"/>
                <a:gd name="connsiteX7-75" fmla="*/ 0 w 8076828"/>
                <a:gd name="connsiteY7-76" fmla="*/ 75815 h 666750"/>
                <a:gd name="connsiteX0-77" fmla="*/ 0 w 8076828"/>
                <a:gd name="connsiteY0-78" fmla="*/ 123440 h 714375"/>
                <a:gd name="connsiteX1-79" fmla="*/ 2166799 w 8076828"/>
                <a:gd name="connsiteY1-80" fmla="*/ 64457 h 714375"/>
                <a:gd name="connsiteX2-81" fmla="*/ 4102100 w 8076828"/>
                <a:gd name="connsiteY2-82" fmla="*/ 0 h 714375"/>
                <a:gd name="connsiteX3-83" fmla="*/ 6391922 w 8076828"/>
                <a:gd name="connsiteY3-84" fmla="*/ 79623 h 714375"/>
                <a:gd name="connsiteX4-85" fmla="*/ 8076828 w 8076828"/>
                <a:gd name="connsiteY4-86" fmla="*/ 123440 h 714375"/>
                <a:gd name="connsiteX5-87" fmla="*/ 8076828 w 8076828"/>
                <a:gd name="connsiteY5-88" fmla="*/ 714375 h 714375"/>
                <a:gd name="connsiteX6-89" fmla="*/ 0 w 8076828"/>
                <a:gd name="connsiteY6-90" fmla="*/ 714375 h 714375"/>
                <a:gd name="connsiteX7-91" fmla="*/ 0 w 8076828"/>
                <a:gd name="connsiteY7-92" fmla="*/ 123440 h 714375"/>
                <a:gd name="connsiteX0-93" fmla="*/ 0 w 8076828"/>
                <a:gd name="connsiteY0-94" fmla="*/ 123440 h 714375"/>
                <a:gd name="connsiteX1-95" fmla="*/ 2252524 w 8076828"/>
                <a:gd name="connsiteY1-96" fmla="*/ 245432 h 714375"/>
                <a:gd name="connsiteX2-97" fmla="*/ 4102100 w 8076828"/>
                <a:gd name="connsiteY2-98" fmla="*/ 0 h 714375"/>
                <a:gd name="connsiteX3-99" fmla="*/ 6391922 w 8076828"/>
                <a:gd name="connsiteY3-100" fmla="*/ 79623 h 714375"/>
                <a:gd name="connsiteX4-101" fmla="*/ 8076828 w 8076828"/>
                <a:gd name="connsiteY4-102" fmla="*/ 123440 h 714375"/>
                <a:gd name="connsiteX5-103" fmla="*/ 8076828 w 8076828"/>
                <a:gd name="connsiteY5-104" fmla="*/ 714375 h 714375"/>
                <a:gd name="connsiteX6-105" fmla="*/ 0 w 8076828"/>
                <a:gd name="connsiteY6-106" fmla="*/ 714375 h 714375"/>
                <a:gd name="connsiteX7-107" fmla="*/ 0 w 8076828"/>
                <a:gd name="connsiteY7-108" fmla="*/ 123440 h 714375"/>
                <a:gd name="connsiteX0-109" fmla="*/ 0 w 8076828"/>
                <a:gd name="connsiteY0-110" fmla="*/ 43817 h 634752"/>
                <a:gd name="connsiteX1-111" fmla="*/ 2252524 w 8076828"/>
                <a:gd name="connsiteY1-112" fmla="*/ 165809 h 634752"/>
                <a:gd name="connsiteX2-113" fmla="*/ 4064000 w 8076828"/>
                <a:gd name="connsiteY2-114" fmla="*/ 25152 h 634752"/>
                <a:gd name="connsiteX3-115" fmla="*/ 6391922 w 8076828"/>
                <a:gd name="connsiteY3-116" fmla="*/ 0 h 634752"/>
                <a:gd name="connsiteX4-117" fmla="*/ 8076828 w 8076828"/>
                <a:gd name="connsiteY4-118" fmla="*/ 43817 h 634752"/>
                <a:gd name="connsiteX5-119" fmla="*/ 8076828 w 8076828"/>
                <a:gd name="connsiteY5-120" fmla="*/ 634752 h 634752"/>
                <a:gd name="connsiteX6-121" fmla="*/ 0 w 8076828"/>
                <a:gd name="connsiteY6-122" fmla="*/ 634752 h 634752"/>
                <a:gd name="connsiteX7-123" fmla="*/ 0 w 8076828"/>
                <a:gd name="connsiteY7-124" fmla="*/ 43817 h 634752"/>
                <a:gd name="connsiteX0-125" fmla="*/ 0 w 8076828"/>
                <a:gd name="connsiteY0-126" fmla="*/ 81917 h 672852"/>
                <a:gd name="connsiteX1-127" fmla="*/ 2252524 w 8076828"/>
                <a:gd name="connsiteY1-128" fmla="*/ 203909 h 672852"/>
                <a:gd name="connsiteX2-129" fmla="*/ 4064000 w 8076828"/>
                <a:gd name="connsiteY2-130" fmla="*/ 63252 h 672852"/>
                <a:gd name="connsiteX3-131" fmla="*/ 6439547 w 8076828"/>
                <a:gd name="connsiteY3-132" fmla="*/ 0 h 672852"/>
                <a:gd name="connsiteX4-133" fmla="*/ 8076828 w 8076828"/>
                <a:gd name="connsiteY4-134" fmla="*/ 81917 h 672852"/>
                <a:gd name="connsiteX5-135" fmla="*/ 8076828 w 8076828"/>
                <a:gd name="connsiteY5-136" fmla="*/ 672852 h 672852"/>
                <a:gd name="connsiteX6-137" fmla="*/ 0 w 8076828"/>
                <a:gd name="connsiteY6-138" fmla="*/ 672852 h 672852"/>
                <a:gd name="connsiteX7-139" fmla="*/ 0 w 8076828"/>
                <a:gd name="connsiteY7-140" fmla="*/ 81917 h 67285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  <a:cxn ang="0">
                  <a:pos x="connsiteX6-59" y="connsiteY6-60"/>
                </a:cxn>
                <a:cxn ang="0">
                  <a:pos x="connsiteX7-75" y="connsiteY7-76"/>
                </a:cxn>
              </a:cxnLst>
              <a:rect l="l" t="t" r="r" b="b"/>
              <a:pathLst>
                <a:path w="8076828" h="672852">
                  <a:moveTo>
                    <a:pt x="0" y="81917"/>
                  </a:moveTo>
                  <a:cubicBezTo>
                    <a:pt x="359546" y="-32753"/>
                    <a:pt x="1552966" y="216545"/>
                    <a:pt x="2252524" y="203909"/>
                  </a:cubicBezTo>
                  <a:cubicBezTo>
                    <a:pt x="2869049" y="122098"/>
                    <a:pt x="3366163" y="97237"/>
                    <a:pt x="4064000" y="63252"/>
                  </a:cubicBezTo>
                  <a:cubicBezTo>
                    <a:pt x="4761837" y="29267"/>
                    <a:pt x="5647698" y="21084"/>
                    <a:pt x="6439547" y="0"/>
                  </a:cubicBezTo>
                  <a:lnTo>
                    <a:pt x="8076828" y="81917"/>
                  </a:lnTo>
                  <a:lnTo>
                    <a:pt x="8076828" y="672852"/>
                  </a:lnTo>
                  <a:lnTo>
                    <a:pt x="0" y="672852"/>
                  </a:lnTo>
                  <a:lnTo>
                    <a:pt x="0" y="81917"/>
                  </a:lnTo>
                  <a:close/>
                </a:path>
              </a:pathLst>
            </a:custGeom>
            <a:solidFill>
              <a:srgbClr val="6FBA2A"/>
            </a:solidFill>
            <a:ln>
              <a:solidFill>
                <a:srgbClr val="6FBA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 rotWithShape="1">
            <a:blip r:embed="rId3" cstate="email"/>
            <a:srcRect/>
            <a:stretch>
              <a:fillRect/>
            </a:stretch>
          </p:blipFill>
          <p:spPr>
            <a:xfrm>
              <a:off x="165187" y="5199725"/>
              <a:ext cx="1608443" cy="1582074"/>
            </a:xfrm>
            <a:custGeom>
              <a:avLst/>
              <a:gdLst>
                <a:gd name="connsiteX0" fmla="*/ 0 w 2324101"/>
                <a:gd name="connsiteY0" fmla="*/ 0 h 2286000"/>
                <a:gd name="connsiteX1" fmla="*/ 2324101 w 2324101"/>
                <a:gd name="connsiteY1" fmla="*/ 0 h 2286000"/>
                <a:gd name="connsiteX2" fmla="*/ 2324101 w 2324101"/>
                <a:gd name="connsiteY2" fmla="*/ 1092835 h 2286000"/>
                <a:gd name="connsiteX3" fmla="*/ 1828801 w 2324101"/>
                <a:gd name="connsiteY3" fmla="*/ 1117600 h 2286000"/>
                <a:gd name="connsiteX4" fmla="*/ 1168401 w 2324101"/>
                <a:gd name="connsiteY4" fmla="*/ 2108200 h 2286000"/>
                <a:gd name="connsiteX5" fmla="*/ 1200314 w 2324101"/>
                <a:gd name="connsiteY5" fmla="*/ 2286000 h 2286000"/>
                <a:gd name="connsiteX6" fmla="*/ 0 w 2324101"/>
                <a:gd name="connsiteY6" fmla="*/ 228600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4101" h="2286000">
                  <a:moveTo>
                    <a:pt x="0" y="0"/>
                  </a:moveTo>
                  <a:lnTo>
                    <a:pt x="2324101" y="0"/>
                  </a:lnTo>
                  <a:lnTo>
                    <a:pt x="2324101" y="1092835"/>
                  </a:lnTo>
                  <a:lnTo>
                    <a:pt x="1828801" y="1117600"/>
                  </a:lnTo>
                  <a:lnTo>
                    <a:pt x="1168401" y="2108200"/>
                  </a:lnTo>
                  <a:lnTo>
                    <a:pt x="1200314" y="2286000"/>
                  </a:lnTo>
                  <a:lnTo>
                    <a:pt x="0" y="2286000"/>
                  </a:lnTo>
                  <a:close/>
                </a:path>
              </a:pathLst>
            </a:cu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 rotWithShape="1">
            <a:blip r:embed="rId4" cstate="email"/>
            <a:srcRect/>
            <a:stretch>
              <a:fillRect/>
            </a:stretch>
          </p:blipFill>
          <p:spPr>
            <a:xfrm>
              <a:off x="605711" y="5671127"/>
              <a:ext cx="1167919" cy="1148772"/>
            </a:xfrm>
            <a:custGeom>
              <a:avLst/>
              <a:gdLst>
                <a:gd name="connsiteX0" fmla="*/ 0 w 2324101"/>
                <a:gd name="connsiteY0" fmla="*/ 0 h 2286000"/>
                <a:gd name="connsiteX1" fmla="*/ 2324101 w 2324101"/>
                <a:gd name="connsiteY1" fmla="*/ 0 h 2286000"/>
                <a:gd name="connsiteX2" fmla="*/ 2324101 w 2324101"/>
                <a:gd name="connsiteY2" fmla="*/ 1092835 h 2286000"/>
                <a:gd name="connsiteX3" fmla="*/ 1828801 w 2324101"/>
                <a:gd name="connsiteY3" fmla="*/ 1117600 h 2286000"/>
                <a:gd name="connsiteX4" fmla="*/ 1168401 w 2324101"/>
                <a:gd name="connsiteY4" fmla="*/ 2108200 h 2286000"/>
                <a:gd name="connsiteX5" fmla="*/ 1200314 w 2324101"/>
                <a:gd name="connsiteY5" fmla="*/ 2286000 h 2286000"/>
                <a:gd name="connsiteX6" fmla="*/ 0 w 2324101"/>
                <a:gd name="connsiteY6" fmla="*/ 228600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4101" h="2286000">
                  <a:moveTo>
                    <a:pt x="0" y="0"/>
                  </a:moveTo>
                  <a:lnTo>
                    <a:pt x="2324101" y="0"/>
                  </a:lnTo>
                  <a:lnTo>
                    <a:pt x="2324101" y="1092835"/>
                  </a:lnTo>
                  <a:lnTo>
                    <a:pt x="1828801" y="1117600"/>
                  </a:lnTo>
                  <a:lnTo>
                    <a:pt x="1168401" y="2108200"/>
                  </a:lnTo>
                  <a:lnTo>
                    <a:pt x="1200314" y="2286000"/>
                  </a:lnTo>
                  <a:lnTo>
                    <a:pt x="0" y="2286000"/>
                  </a:lnTo>
                  <a:close/>
                </a:path>
              </a:pathLst>
            </a:custGeom>
          </p:spPr>
        </p:pic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3864" y="204247"/>
            <a:ext cx="8729221" cy="4834890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左大括号 6"/>
          <p:cNvSpPr/>
          <p:nvPr/>
        </p:nvSpPr>
        <p:spPr>
          <a:xfrm>
            <a:off x="1852930" y="2118995"/>
            <a:ext cx="154305" cy="91440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 descr="1402ff89d685125bd12271d5a32a52d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145020" y="2025015"/>
            <a:ext cx="1825625" cy="1825625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9525" y="4070712"/>
            <a:ext cx="9144000" cy="2810801"/>
            <a:chOff x="0" y="3127223"/>
            <a:chExt cx="12192000" cy="3747734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409615" y="3127223"/>
              <a:ext cx="4782385" cy="3747734"/>
            </a:xfrm>
            <a:prstGeom prst="rect">
              <a:avLst/>
            </a:prstGeom>
          </p:spPr>
        </p:pic>
        <p:sp>
          <p:nvSpPr>
            <p:cNvPr id="6" name="矩形 1"/>
            <p:cNvSpPr/>
            <p:nvPr/>
          </p:nvSpPr>
          <p:spPr>
            <a:xfrm>
              <a:off x="0" y="6185147"/>
              <a:ext cx="7487725" cy="672852"/>
            </a:xfrm>
            <a:custGeom>
              <a:avLst/>
              <a:gdLst>
                <a:gd name="connsiteX0" fmla="*/ 0 w 8076828"/>
                <a:gd name="connsiteY0" fmla="*/ 0 h 590935"/>
                <a:gd name="connsiteX1" fmla="*/ 8076828 w 8076828"/>
                <a:gd name="connsiteY1" fmla="*/ 0 h 590935"/>
                <a:gd name="connsiteX2" fmla="*/ 8076828 w 8076828"/>
                <a:gd name="connsiteY2" fmla="*/ 590935 h 590935"/>
                <a:gd name="connsiteX3" fmla="*/ 0 w 8076828"/>
                <a:gd name="connsiteY3" fmla="*/ 590935 h 590935"/>
                <a:gd name="connsiteX4" fmla="*/ 0 w 8076828"/>
                <a:gd name="connsiteY4" fmla="*/ 0 h 590935"/>
                <a:gd name="connsiteX0-1" fmla="*/ 0 w 8076828"/>
                <a:gd name="connsiteY0-2" fmla="*/ 0 h 590935"/>
                <a:gd name="connsiteX1-3" fmla="*/ 4222750 w 8076828"/>
                <a:gd name="connsiteY1-4" fmla="*/ 385 h 590935"/>
                <a:gd name="connsiteX2-5" fmla="*/ 8076828 w 8076828"/>
                <a:gd name="connsiteY2-6" fmla="*/ 0 h 590935"/>
                <a:gd name="connsiteX3-7" fmla="*/ 8076828 w 8076828"/>
                <a:gd name="connsiteY3-8" fmla="*/ 590935 h 590935"/>
                <a:gd name="connsiteX4-9" fmla="*/ 0 w 8076828"/>
                <a:gd name="connsiteY4-10" fmla="*/ 590935 h 590935"/>
                <a:gd name="connsiteX5" fmla="*/ 0 w 8076828"/>
                <a:gd name="connsiteY5" fmla="*/ 0 h 590935"/>
                <a:gd name="connsiteX0-11" fmla="*/ 0 w 8076828"/>
                <a:gd name="connsiteY0-12" fmla="*/ 75815 h 666750"/>
                <a:gd name="connsiteX1-13" fmla="*/ 4197350 w 8076828"/>
                <a:gd name="connsiteY1-14" fmla="*/ 0 h 666750"/>
                <a:gd name="connsiteX2-15" fmla="*/ 8076828 w 8076828"/>
                <a:gd name="connsiteY2-16" fmla="*/ 75815 h 666750"/>
                <a:gd name="connsiteX3-17" fmla="*/ 8076828 w 8076828"/>
                <a:gd name="connsiteY3-18" fmla="*/ 666750 h 666750"/>
                <a:gd name="connsiteX4-19" fmla="*/ 0 w 8076828"/>
                <a:gd name="connsiteY4-20" fmla="*/ 666750 h 666750"/>
                <a:gd name="connsiteX5-21" fmla="*/ 0 w 8076828"/>
                <a:gd name="connsiteY5-22" fmla="*/ 75815 h 666750"/>
                <a:gd name="connsiteX0-23" fmla="*/ 0 w 8076828"/>
                <a:gd name="connsiteY0-24" fmla="*/ 81146 h 672081"/>
                <a:gd name="connsiteX1-25" fmla="*/ 4197350 w 8076828"/>
                <a:gd name="connsiteY1-26" fmla="*/ 5331 h 672081"/>
                <a:gd name="connsiteX2-27" fmla="*/ 8076828 w 8076828"/>
                <a:gd name="connsiteY2-28" fmla="*/ 81146 h 672081"/>
                <a:gd name="connsiteX3-29" fmla="*/ 8076828 w 8076828"/>
                <a:gd name="connsiteY3-30" fmla="*/ 672081 h 672081"/>
                <a:gd name="connsiteX4-31" fmla="*/ 0 w 8076828"/>
                <a:gd name="connsiteY4-32" fmla="*/ 672081 h 672081"/>
                <a:gd name="connsiteX5-33" fmla="*/ 0 w 8076828"/>
                <a:gd name="connsiteY5-34" fmla="*/ 81146 h 672081"/>
                <a:gd name="connsiteX0-35" fmla="*/ 0 w 8076828"/>
                <a:gd name="connsiteY0-36" fmla="*/ 97083 h 688018"/>
                <a:gd name="connsiteX1-37" fmla="*/ 2157274 w 8076828"/>
                <a:gd name="connsiteY1-38" fmla="*/ 0 h 688018"/>
                <a:gd name="connsiteX2-39" fmla="*/ 4197350 w 8076828"/>
                <a:gd name="connsiteY2-40" fmla="*/ 21268 h 688018"/>
                <a:gd name="connsiteX3-41" fmla="*/ 8076828 w 8076828"/>
                <a:gd name="connsiteY3-42" fmla="*/ 97083 h 688018"/>
                <a:gd name="connsiteX4-43" fmla="*/ 8076828 w 8076828"/>
                <a:gd name="connsiteY4-44" fmla="*/ 688018 h 688018"/>
                <a:gd name="connsiteX5-45" fmla="*/ 0 w 8076828"/>
                <a:gd name="connsiteY5-46" fmla="*/ 688018 h 688018"/>
                <a:gd name="connsiteX6" fmla="*/ 0 w 8076828"/>
                <a:gd name="connsiteY6" fmla="*/ 97083 h 688018"/>
                <a:gd name="connsiteX0-47" fmla="*/ 0 w 8076828"/>
                <a:gd name="connsiteY0-48" fmla="*/ 97083 h 688018"/>
                <a:gd name="connsiteX1-49" fmla="*/ 2157274 w 8076828"/>
                <a:gd name="connsiteY1-50" fmla="*/ 0 h 688018"/>
                <a:gd name="connsiteX2-51" fmla="*/ 4197350 w 8076828"/>
                <a:gd name="connsiteY2-52" fmla="*/ 21268 h 688018"/>
                <a:gd name="connsiteX3-53" fmla="*/ 6391922 w 8076828"/>
                <a:gd name="connsiteY3-54" fmla="*/ 53266 h 688018"/>
                <a:gd name="connsiteX4-55" fmla="*/ 8076828 w 8076828"/>
                <a:gd name="connsiteY4-56" fmla="*/ 97083 h 688018"/>
                <a:gd name="connsiteX5-57" fmla="*/ 8076828 w 8076828"/>
                <a:gd name="connsiteY5-58" fmla="*/ 688018 h 688018"/>
                <a:gd name="connsiteX6-59" fmla="*/ 0 w 8076828"/>
                <a:gd name="connsiteY6-60" fmla="*/ 688018 h 688018"/>
                <a:gd name="connsiteX7" fmla="*/ 0 w 8076828"/>
                <a:gd name="connsiteY7" fmla="*/ 97083 h 688018"/>
                <a:gd name="connsiteX0-61" fmla="*/ 0 w 8076828"/>
                <a:gd name="connsiteY0-62" fmla="*/ 75815 h 666750"/>
                <a:gd name="connsiteX1-63" fmla="*/ 2166799 w 8076828"/>
                <a:gd name="connsiteY1-64" fmla="*/ 16832 h 666750"/>
                <a:gd name="connsiteX2-65" fmla="*/ 4197350 w 8076828"/>
                <a:gd name="connsiteY2-66" fmla="*/ 0 h 666750"/>
                <a:gd name="connsiteX3-67" fmla="*/ 6391922 w 8076828"/>
                <a:gd name="connsiteY3-68" fmla="*/ 31998 h 666750"/>
                <a:gd name="connsiteX4-69" fmla="*/ 8076828 w 8076828"/>
                <a:gd name="connsiteY4-70" fmla="*/ 75815 h 666750"/>
                <a:gd name="connsiteX5-71" fmla="*/ 8076828 w 8076828"/>
                <a:gd name="connsiteY5-72" fmla="*/ 666750 h 666750"/>
                <a:gd name="connsiteX6-73" fmla="*/ 0 w 8076828"/>
                <a:gd name="connsiteY6-74" fmla="*/ 666750 h 666750"/>
                <a:gd name="connsiteX7-75" fmla="*/ 0 w 8076828"/>
                <a:gd name="connsiteY7-76" fmla="*/ 75815 h 666750"/>
                <a:gd name="connsiteX0-77" fmla="*/ 0 w 8076828"/>
                <a:gd name="connsiteY0-78" fmla="*/ 123440 h 714375"/>
                <a:gd name="connsiteX1-79" fmla="*/ 2166799 w 8076828"/>
                <a:gd name="connsiteY1-80" fmla="*/ 64457 h 714375"/>
                <a:gd name="connsiteX2-81" fmla="*/ 4102100 w 8076828"/>
                <a:gd name="connsiteY2-82" fmla="*/ 0 h 714375"/>
                <a:gd name="connsiteX3-83" fmla="*/ 6391922 w 8076828"/>
                <a:gd name="connsiteY3-84" fmla="*/ 79623 h 714375"/>
                <a:gd name="connsiteX4-85" fmla="*/ 8076828 w 8076828"/>
                <a:gd name="connsiteY4-86" fmla="*/ 123440 h 714375"/>
                <a:gd name="connsiteX5-87" fmla="*/ 8076828 w 8076828"/>
                <a:gd name="connsiteY5-88" fmla="*/ 714375 h 714375"/>
                <a:gd name="connsiteX6-89" fmla="*/ 0 w 8076828"/>
                <a:gd name="connsiteY6-90" fmla="*/ 714375 h 714375"/>
                <a:gd name="connsiteX7-91" fmla="*/ 0 w 8076828"/>
                <a:gd name="connsiteY7-92" fmla="*/ 123440 h 714375"/>
                <a:gd name="connsiteX0-93" fmla="*/ 0 w 8076828"/>
                <a:gd name="connsiteY0-94" fmla="*/ 123440 h 714375"/>
                <a:gd name="connsiteX1-95" fmla="*/ 2252524 w 8076828"/>
                <a:gd name="connsiteY1-96" fmla="*/ 245432 h 714375"/>
                <a:gd name="connsiteX2-97" fmla="*/ 4102100 w 8076828"/>
                <a:gd name="connsiteY2-98" fmla="*/ 0 h 714375"/>
                <a:gd name="connsiteX3-99" fmla="*/ 6391922 w 8076828"/>
                <a:gd name="connsiteY3-100" fmla="*/ 79623 h 714375"/>
                <a:gd name="connsiteX4-101" fmla="*/ 8076828 w 8076828"/>
                <a:gd name="connsiteY4-102" fmla="*/ 123440 h 714375"/>
                <a:gd name="connsiteX5-103" fmla="*/ 8076828 w 8076828"/>
                <a:gd name="connsiteY5-104" fmla="*/ 714375 h 714375"/>
                <a:gd name="connsiteX6-105" fmla="*/ 0 w 8076828"/>
                <a:gd name="connsiteY6-106" fmla="*/ 714375 h 714375"/>
                <a:gd name="connsiteX7-107" fmla="*/ 0 w 8076828"/>
                <a:gd name="connsiteY7-108" fmla="*/ 123440 h 714375"/>
                <a:gd name="connsiteX0-109" fmla="*/ 0 w 8076828"/>
                <a:gd name="connsiteY0-110" fmla="*/ 43817 h 634752"/>
                <a:gd name="connsiteX1-111" fmla="*/ 2252524 w 8076828"/>
                <a:gd name="connsiteY1-112" fmla="*/ 165809 h 634752"/>
                <a:gd name="connsiteX2-113" fmla="*/ 4064000 w 8076828"/>
                <a:gd name="connsiteY2-114" fmla="*/ 25152 h 634752"/>
                <a:gd name="connsiteX3-115" fmla="*/ 6391922 w 8076828"/>
                <a:gd name="connsiteY3-116" fmla="*/ 0 h 634752"/>
                <a:gd name="connsiteX4-117" fmla="*/ 8076828 w 8076828"/>
                <a:gd name="connsiteY4-118" fmla="*/ 43817 h 634752"/>
                <a:gd name="connsiteX5-119" fmla="*/ 8076828 w 8076828"/>
                <a:gd name="connsiteY5-120" fmla="*/ 634752 h 634752"/>
                <a:gd name="connsiteX6-121" fmla="*/ 0 w 8076828"/>
                <a:gd name="connsiteY6-122" fmla="*/ 634752 h 634752"/>
                <a:gd name="connsiteX7-123" fmla="*/ 0 w 8076828"/>
                <a:gd name="connsiteY7-124" fmla="*/ 43817 h 634752"/>
                <a:gd name="connsiteX0-125" fmla="*/ 0 w 8076828"/>
                <a:gd name="connsiteY0-126" fmla="*/ 81917 h 672852"/>
                <a:gd name="connsiteX1-127" fmla="*/ 2252524 w 8076828"/>
                <a:gd name="connsiteY1-128" fmla="*/ 203909 h 672852"/>
                <a:gd name="connsiteX2-129" fmla="*/ 4064000 w 8076828"/>
                <a:gd name="connsiteY2-130" fmla="*/ 63252 h 672852"/>
                <a:gd name="connsiteX3-131" fmla="*/ 6439547 w 8076828"/>
                <a:gd name="connsiteY3-132" fmla="*/ 0 h 672852"/>
                <a:gd name="connsiteX4-133" fmla="*/ 8076828 w 8076828"/>
                <a:gd name="connsiteY4-134" fmla="*/ 81917 h 672852"/>
                <a:gd name="connsiteX5-135" fmla="*/ 8076828 w 8076828"/>
                <a:gd name="connsiteY5-136" fmla="*/ 672852 h 672852"/>
                <a:gd name="connsiteX6-137" fmla="*/ 0 w 8076828"/>
                <a:gd name="connsiteY6-138" fmla="*/ 672852 h 672852"/>
                <a:gd name="connsiteX7-139" fmla="*/ 0 w 8076828"/>
                <a:gd name="connsiteY7-140" fmla="*/ 81917 h 67285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  <a:cxn ang="0">
                  <a:pos x="connsiteX6-59" y="connsiteY6-60"/>
                </a:cxn>
                <a:cxn ang="0">
                  <a:pos x="connsiteX7-75" y="connsiteY7-76"/>
                </a:cxn>
              </a:cxnLst>
              <a:rect l="l" t="t" r="r" b="b"/>
              <a:pathLst>
                <a:path w="8076828" h="672852">
                  <a:moveTo>
                    <a:pt x="0" y="81917"/>
                  </a:moveTo>
                  <a:cubicBezTo>
                    <a:pt x="359546" y="-32753"/>
                    <a:pt x="1552966" y="216545"/>
                    <a:pt x="2252524" y="203909"/>
                  </a:cubicBezTo>
                  <a:cubicBezTo>
                    <a:pt x="2869049" y="122098"/>
                    <a:pt x="3366163" y="97237"/>
                    <a:pt x="4064000" y="63252"/>
                  </a:cubicBezTo>
                  <a:cubicBezTo>
                    <a:pt x="4761837" y="29267"/>
                    <a:pt x="5647698" y="21084"/>
                    <a:pt x="6439547" y="0"/>
                  </a:cubicBezTo>
                  <a:lnTo>
                    <a:pt x="8076828" y="81917"/>
                  </a:lnTo>
                  <a:lnTo>
                    <a:pt x="8076828" y="672852"/>
                  </a:lnTo>
                  <a:lnTo>
                    <a:pt x="0" y="672852"/>
                  </a:lnTo>
                  <a:lnTo>
                    <a:pt x="0" y="81917"/>
                  </a:lnTo>
                  <a:close/>
                </a:path>
              </a:pathLst>
            </a:custGeom>
            <a:solidFill>
              <a:srgbClr val="6FBA2A"/>
            </a:solidFill>
            <a:ln>
              <a:solidFill>
                <a:srgbClr val="6FBA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 rotWithShape="1">
            <a:blip r:embed="rId3" cstate="email"/>
            <a:srcRect/>
            <a:stretch>
              <a:fillRect/>
            </a:stretch>
          </p:blipFill>
          <p:spPr>
            <a:xfrm>
              <a:off x="165187" y="5199725"/>
              <a:ext cx="1608443" cy="1582074"/>
            </a:xfrm>
            <a:custGeom>
              <a:avLst/>
              <a:gdLst>
                <a:gd name="connsiteX0" fmla="*/ 0 w 2324101"/>
                <a:gd name="connsiteY0" fmla="*/ 0 h 2286000"/>
                <a:gd name="connsiteX1" fmla="*/ 2324101 w 2324101"/>
                <a:gd name="connsiteY1" fmla="*/ 0 h 2286000"/>
                <a:gd name="connsiteX2" fmla="*/ 2324101 w 2324101"/>
                <a:gd name="connsiteY2" fmla="*/ 1092835 h 2286000"/>
                <a:gd name="connsiteX3" fmla="*/ 1828801 w 2324101"/>
                <a:gd name="connsiteY3" fmla="*/ 1117600 h 2286000"/>
                <a:gd name="connsiteX4" fmla="*/ 1168401 w 2324101"/>
                <a:gd name="connsiteY4" fmla="*/ 2108200 h 2286000"/>
                <a:gd name="connsiteX5" fmla="*/ 1200314 w 2324101"/>
                <a:gd name="connsiteY5" fmla="*/ 2286000 h 2286000"/>
                <a:gd name="connsiteX6" fmla="*/ 0 w 2324101"/>
                <a:gd name="connsiteY6" fmla="*/ 228600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4101" h="2286000">
                  <a:moveTo>
                    <a:pt x="0" y="0"/>
                  </a:moveTo>
                  <a:lnTo>
                    <a:pt x="2324101" y="0"/>
                  </a:lnTo>
                  <a:lnTo>
                    <a:pt x="2324101" y="1092835"/>
                  </a:lnTo>
                  <a:lnTo>
                    <a:pt x="1828801" y="1117600"/>
                  </a:lnTo>
                  <a:lnTo>
                    <a:pt x="1168401" y="2108200"/>
                  </a:lnTo>
                  <a:lnTo>
                    <a:pt x="1200314" y="2286000"/>
                  </a:lnTo>
                  <a:lnTo>
                    <a:pt x="0" y="2286000"/>
                  </a:lnTo>
                  <a:close/>
                </a:path>
              </a:pathLst>
            </a:cu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 rotWithShape="1">
            <a:blip r:embed="rId4" cstate="email"/>
            <a:srcRect/>
            <a:stretch>
              <a:fillRect/>
            </a:stretch>
          </p:blipFill>
          <p:spPr>
            <a:xfrm>
              <a:off x="605711" y="5671127"/>
              <a:ext cx="1167919" cy="1148772"/>
            </a:xfrm>
            <a:custGeom>
              <a:avLst/>
              <a:gdLst>
                <a:gd name="connsiteX0" fmla="*/ 0 w 2324101"/>
                <a:gd name="connsiteY0" fmla="*/ 0 h 2286000"/>
                <a:gd name="connsiteX1" fmla="*/ 2324101 w 2324101"/>
                <a:gd name="connsiteY1" fmla="*/ 0 h 2286000"/>
                <a:gd name="connsiteX2" fmla="*/ 2324101 w 2324101"/>
                <a:gd name="connsiteY2" fmla="*/ 1092835 h 2286000"/>
                <a:gd name="connsiteX3" fmla="*/ 1828801 w 2324101"/>
                <a:gd name="connsiteY3" fmla="*/ 1117600 h 2286000"/>
                <a:gd name="connsiteX4" fmla="*/ 1168401 w 2324101"/>
                <a:gd name="connsiteY4" fmla="*/ 2108200 h 2286000"/>
                <a:gd name="connsiteX5" fmla="*/ 1200314 w 2324101"/>
                <a:gd name="connsiteY5" fmla="*/ 2286000 h 2286000"/>
                <a:gd name="connsiteX6" fmla="*/ 0 w 2324101"/>
                <a:gd name="connsiteY6" fmla="*/ 228600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4101" h="2286000">
                  <a:moveTo>
                    <a:pt x="0" y="0"/>
                  </a:moveTo>
                  <a:lnTo>
                    <a:pt x="2324101" y="0"/>
                  </a:lnTo>
                  <a:lnTo>
                    <a:pt x="2324101" y="1092835"/>
                  </a:lnTo>
                  <a:lnTo>
                    <a:pt x="1828801" y="1117600"/>
                  </a:lnTo>
                  <a:lnTo>
                    <a:pt x="1168401" y="2108200"/>
                  </a:lnTo>
                  <a:lnTo>
                    <a:pt x="1200314" y="2286000"/>
                  </a:lnTo>
                  <a:lnTo>
                    <a:pt x="0" y="2286000"/>
                  </a:lnTo>
                  <a:close/>
                </a:path>
              </a:pathLst>
            </a:custGeom>
          </p:spPr>
        </p:pic>
      </p:grpSp>
      <p:sp>
        <p:nvSpPr>
          <p:cNvPr id="3" name="文本框 2"/>
          <p:cNvSpPr txBox="1"/>
          <p:nvPr/>
        </p:nvSpPr>
        <p:spPr>
          <a:xfrm>
            <a:off x="1912620" y="1036320"/>
            <a:ext cx="7240905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charset="0"/>
                <a:cs typeface="Times New Roman" panose="02020603050405020304" charset="0"/>
              </a:rPr>
              <a:t>I don't like this hat.    </a:t>
            </a:r>
            <a:r>
              <a:rPr lang="zh-CN" altLang="en-US" sz="2800" b="1" dirty="0">
                <a:latin typeface="Times New Roman" panose="02020603050405020304" charset="0"/>
                <a:cs typeface="Times New Roman" panose="02020603050405020304" charset="0"/>
              </a:rPr>
              <a:t>我不喜欢这顶帽子</a:t>
            </a:r>
            <a:endParaRPr lang="zh-CN" altLang="en-US" sz="2800" b="1" dirty="0"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like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喜欢</a:t>
            </a:r>
            <a:endParaRPr lang="zh-CN" altLang="en-US" sz="2800" b="1" dirty="0"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don't  like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不喜欢，表示否定</a:t>
            </a:r>
            <a:endParaRPr lang="zh-CN" altLang="en-US" sz="2800" b="1" dirty="0"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charset="0"/>
                <a:cs typeface="Times New Roman" panose="02020603050405020304" charset="0"/>
              </a:rPr>
              <a:t>    例：</a:t>
            </a:r>
            <a:r>
              <a:rPr lang="en-US" altLang="zh-CN" sz="2800" b="1" dirty="0">
                <a:latin typeface="Times New Roman" panose="02020603050405020304" charset="0"/>
                <a:cs typeface="Times New Roman" panose="02020603050405020304" charset="0"/>
              </a:rPr>
              <a:t>I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like</a:t>
            </a:r>
            <a:r>
              <a:rPr lang="en-US" altLang="zh-CN" sz="2800" b="1" dirty="0">
                <a:latin typeface="Times New Roman" panose="02020603050405020304" charset="0"/>
                <a:cs typeface="Times New Roman" panose="02020603050405020304" charset="0"/>
              </a:rPr>
              <a:t> monkeys.  </a:t>
            </a:r>
            <a:endParaRPr lang="en-US" altLang="zh-CN" sz="2800" b="1" dirty="0"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charset="0"/>
                <a:cs typeface="Times New Roman" panose="02020603050405020304" charset="0"/>
              </a:rPr>
              <a:t>             </a:t>
            </a:r>
            <a:r>
              <a:rPr lang="zh-CN" altLang="en-US" sz="2800" b="1" dirty="0">
                <a:latin typeface="Times New Roman" panose="02020603050405020304" charset="0"/>
                <a:cs typeface="Times New Roman" panose="02020603050405020304" charset="0"/>
              </a:rPr>
              <a:t>我喜欢猴子</a:t>
            </a:r>
            <a:endParaRPr lang="zh-CN" altLang="en-US" sz="2800" b="1" dirty="0"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charset="0"/>
                <a:cs typeface="Times New Roman" panose="02020603050405020304" charset="0"/>
              </a:rPr>
              <a:t>           </a:t>
            </a:r>
            <a:r>
              <a:rPr lang="en-US" altLang="zh-CN" sz="2800" b="1" dirty="0">
                <a:latin typeface="Times New Roman" panose="02020603050405020304" charset="0"/>
                <a:cs typeface="Times New Roman" panose="02020603050405020304" charset="0"/>
              </a:rPr>
              <a:t>I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don't like</a:t>
            </a:r>
            <a:r>
              <a:rPr lang="en-US" altLang="zh-CN" sz="2800" b="1" dirty="0">
                <a:latin typeface="Times New Roman" panose="02020603050405020304" charset="0"/>
                <a:cs typeface="Times New Roman" panose="02020603050405020304" charset="0"/>
              </a:rPr>
              <a:t> monkeys. </a:t>
            </a:r>
            <a:endParaRPr lang="en-US" altLang="zh-CN" sz="2800" b="1" dirty="0"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charset="0"/>
                <a:cs typeface="Times New Roman" panose="02020603050405020304" charset="0"/>
              </a:rPr>
              <a:t>              </a:t>
            </a:r>
            <a:r>
              <a:rPr lang="zh-CN" altLang="en-US" sz="2800" b="1" dirty="0">
                <a:latin typeface="Times New Roman" panose="02020603050405020304" charset="0"/>
                <a:cs typeface="Times New Roman" panose="02020603050405020304" charset="0"/>
              </a:rPr>
              <a:t>我不喜欢猴子</a:t>
            </a:r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3985260" y="173355"/>
            <a:ext cx="2023110" cy="7683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en-US" altLang="zh-CN" sz="4400" b="1" dirty="0">
                <a:solidFill>
                  <a:srgbClr val="FF0000"/>
                </a:solidFill>
                <a:effectLst/>
                <a:latin typeface="Times New Roman" panose="02020603050405020304" charset="0"/>
                <a:cs typeface="Times New Roman" panose="02020603050405020304" charset="0"/>
              </a:rPr>
              <a:t>Words</a:t>
            </a:r>
            <a:endParaRPr lang="en-US" altLang="zh-CN" sz="4400" b="1" dirty="0">
              <a:solidFill>
                <a:srgbClr val="FF0000"/>
              </a:solidFill>
              <a:effectLst/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1" cstate="email"/>
          <a:srcRect b="-20245"/>
          <a:stretch>
            <a:fillRect/>
          </a:stretch>
        </p:blipFill>
        <p:spPr>
          <a:xfrm>
            <a:off x="2661285" y="217170"/>
            <a:ext cx="1323975" cy="724535"/>
          </a:xfrm>
          <a:custGeom>
            <a:avLst/>
            <a:gdLst>
              <a:gd name="connsiteX0" fmla="*/ 644962 w 2945003"/>
              <a:gd name="connsiteY0" fmla="*/ 0 h 1611086"/>
              <a:gd name="connsiteX1" fmla="*/ 2670375 w 2945003"/>
              <a:gd name="connsiteY1" fmla="*/ 0 h 1611086"/>
              <a:gd name="connsiteX2" fmla="*/ 2733137 w 2945003"/>
              <a:gd name="connsiteY2" fmla="*/ 62762 h 1611086"/>
              <a:gd name="connsiteX3" fmla="*/ 2704170 w 2945003"/>
              <a:gd name="connsiteY3" fmla="*/ 0 h 1611086"/>
              <a:gd name="connsiteX4" fmla="*/ 2707477 w 2945003"/>
              <a:gd name="connsiteY4" fmla="*/ 0 h 1611086"/>
              <a:gd name="connsiteX5" fmla="*/ 2936337 w 2945003"/>
              <a:gd name="connsiteY5" fmla="*/ 469162 h 1611086"/>
              <a:gd name="connsiteX6" fmla="*/ 2945003 w 2945003"/>
              <a:gd name="connsiteY6" fmla="*/ 467959 h 1611086"/>
              <a:gd name="connsiteX7" fmla="*/ 2945003 w 2945003"/>
              <a:gd name="connsiteY7" fmla="*/ 1611086 h 1611086"/>
              <a:gd name="connsiteX8" fmla="*/ 0 w 2945003"/>
              <a:gd name="connsiteY8" fmla="*/ 1611086 h 1611086"/>
              <a:gd name="connsiteX9" fmla="*/ 0 w 2945003"/>
              <a:gd name="connsiteY9" fmla="*/ 389206 h 1611086"/>
              <a:gd name="connsiteX10" fmla="*/ 280223 w 2945003"/>
              <a:gd name="connsiteY10" fmla="*/ 353048 h 1611086"/>
              <a:gd name="connsiteX11" fmla="*/ 585023 w 2945003"/>
              <a:gd name="connsiteY11" fmla="*/ 149848 h 1611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945003" h="1611086">
                <a:moveTo>
                  <a:pt x="644962" y="0"/>
                </a:moveTo>
                <a:lnTo>
                  <a:pt x="2670375" y="0"/>
                </a:lnTo>
                <a:lnTo>
                  <a:pt x="2733137" y="62762"/>
                </a:lnTo>
                <a:lnTo>
                  <a:pt x="2704170" y="0"/>
                </a:lnTo>
                <a:lnTo>
                  <a:pt x="2707477" y="0"/>
                </a:lnTo>
                <a:lnTo>
                  <a:pt x="2936337" y="469162"/>
                </a:lnTo>
                <a:lnTo>
                  <a:pt x="2945003" y="467959"/>
                </a:lnTo>
                <a:lnTo>
                  <a:pt x="2945003" y="1611086"/>
                </a:lnTo>
                <a:lnTo>
                  <a:pt x="0" y="1611086"/>
                </a:lnTo>
                <a:lnTo>
                  <a:pt x="0" y="389206"/>
                </a:lnTo>
                <a:lnTo>
                  <a:pt x="280223" y="353048"/>
                </a:lnTo>
                <a:lnTo>
                  <a:pt x="585023" y="149848"/>
                </a:lnTo>
                <a:close/>
              </a:path>
            </a:pathLst>
          </a:custGeom>
        </p:spPr>
      </p:pic>
      <p:grpSp>
        <p:nvGrpSpPr>
          <p:cNvPr id="9" name="组合 8"/>
          <p:cNvGrpSpPr/>
          <p:nvPr/>
        </p:nvGrpSpPr>
        <p:grpSpPr>
          <a:xfrm>
            <a:off x="-1270" y="4122782"/>
            <a:ext cx="9144000" cy="2810801"/>
            <a:chOff x="0" y="3127223"/>
            <a:chExt cx="12192000" cy="3747734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409615" y="3127223"/>
              <a:ext cx="4782385" cy="3747734"/>
            </a:xfrm>
            <a:prstGeom prst="rect">
              <a:avLst/>
            </a:prstGeom>
          </p:spPr>
        </p:pic>
        <p:sp>
          <p:nvSpPr>
            <p:cNvPr id="10" name="矩形 1"/>
            <p:cNvSpPr/>
            <p:nvPr/>
          </p:nvSpPr>
          <p:spPr>
            <a:xfrm>
              <a:off x="0" y="6185147"/>
              <a:ext cx="7487725" cy="672852"/>
            </a:xfrm>
            <a:custGeom>
              <a:avLst/>
              <a:gdLst>
                <a:gd name="connsiteX0" fmla="*/ 0 w 8076828"/>
                <a:gd name="connsiteY0" fmla="*/ 0 h 590935"/>
                <a:gd name="connsiteX1" fmla="*/ 8076828 w 8076828"/>
                <a:gd name="connsiteY1" fmla="*/ 0 h 590935"/>
                <a:gd name="connsiteX2" fmla="*/ 8076828 w 8076828"/>
                <a:gd name="connsiteY2" fmla="*/ 590935 h 590935"/>
                <a:gd name="connsiteX3" fmla="*/ 0 w 8076828"/>
                <a:gd name="connsiteY3" fmla="*/ 590935 h 590935"/>
                <a:gd name="connsiteX4" fmla="*/ 0 w 8076828"/>
                <a:gd name="connsiteY4" fmla="*/ 0 h 590935"/>
                <a:gd name="connsiteX0-1" fmla="*/ 0 w 8076828"/>
                <a:gd name="connsiteY0-2" fmla="*/ 0 h 590935"/>
                <a:gd name="connsiteX1-3" fmla="*/ 4222750 w 8076828"/>
                <a:gd name="connsiteY1-4" fmla="*/ 385 h 590935"/>
                <a:gd name="connsiteX2-5" fmla="*/ 8076828 w 8076828"/>
                <a:gd name="connsiteY2-6" fmla="*/ 0 h 590935"/>
                <a:gd name="connsiteX3-7" fmla="*/ 8076828 w 8076828"/>
                <a:gd name="connsiteY3-8" fmla="*/ 590935 h 590935"/>
                <a:gd name="connsiteX4-9" fmla="*/ 0 w 8076828"/>
                <a:gd name="connsiteY4-10" fmla="*/ 590935 h 590935"/>
                <a:gd name="connsiteX5" fmla="*/ 0 w 8076828"/>
                <a:gd name="connsiteY5" fmla="*/ 0 h 590935"/>
                <a:gd name="connsiteX0-11" fmla="*/ 0 w 8076828"/>
                <a:gd name="connsiteY0-12" fmla="*/ 75815 h 666750"/>
                <a:gd name="connsiteX1-13" fmla="*/ 4197350 w 8076828"/>
                <a:gd name="connsiteY1-14" fmla="*/ 0 h 666750"/>
                <a:gd name="connsiteX2-15" fmla="*/ 8076828 w 8076828"/>
                <a:gd name="connsiteY2-16" fmla="*/ 75815 h 666750"/>
                <a:gd name="connsiteX3-17" fmla="*/ 8076828 w 8076828"/>
                <a:gd name="connsiteY3-18" fmla="*/ 666750 h 666750"/>
                <a:gd name="connsiteX4-19" fmla="*/ 0 w 8076828"/>
                <a:gd name="connsiteY4-20" fmla="*/ 666750 h 666750"/>
                <a:gd name="connsiteX5-21" fmla="*/ 0 w 8076828"/>
                <a:gd name="connsiteY5-22" fmla="*/ 75815 h 666750"/>
                <a:gd name="connsiteX0-23" fmla="*/ 0 w 8076828"/>
                <a:gd name="connsiteY0-24" fmla="*/ 81146 h 672081"/>
                <a:gd name="connsiteX1-25" fmla="*/ 4197350 w 8076828"/>
                <a:gd name="connsiteY1-26" fmla="*/ 5331 h 672081"/>
                <a:gd name="connsiteX2-27" fmla="*/ 8076828 w 8076828"/>
                <a:gd name="connsiteY2-28" fmla="*/ 81146 h 672081"/>
                <a:gd name="connsiteX3-29" fmla="*/ 8076828 w 8076828"/>
                <a:gd name="connsiteY3-30" fmla="*/ 672081 h 672081"/>
                <a:gd name="connsiteX4-31" fmla="*/ 0 w 8076828"/>
                <a:gd name="connsiteY4-32" fmla="*/ 672081 h 672081"/>
                <a:gd name="connsiteX5-33" fmla="*/ 0 w 8076828"/>
                <a:gd name="connsiteY5-34" fmla="*/ 81146 h 672081"/>
                <a:gd name="connsiteX0-35" fmla="*/ 0 w 8076828"/>
                <a:gd name="connsiteY0-36" fmla="*/ 97083 h 688018"/>
                <a:gd name="connsiteX1-37" fmla="*/ 2157274 w 8076828"/>
                <a:gd name="connsiteY1-38" fmla="*/ 0 h 688018"/>
                <a:gd name="connsiteX2-39" fmla="*/ 4197350 w 8076828"/>
                <a:gd name="connsiteY2-40" fmla="*/ 21268 h 688018"/>
                <a:gd name="connsiteX3-41" fmla="*/ 8076828 w 8076828"/>
                <a:gd name="connsiteY3-42" fmla="*/ 97083 h 688018"/>
                <a:gd name="connsiteX4-43" fmla="*/ 8076828 w 8076828"/>
                <a:gd name="connsiteY4-44" fmla="*/ 688018 h 688018"/>
                <a:gd name="connsiteX5-45" fmla="*/ 0 w 8076828"/>
                <a:gd name="connsiteY5-46" fmla="*/ 688018 h 688018"/>
                <a:gd name="connsiteX6" fmla="*/ 0 w 8076828"/>
                <a:gd name="connsiteY6" fmla="*/ 97083 h 688018"/>
                <a:gd name="connsiteX0-47" fmla="*/ 0 w 8076828"/>
                <a:gd name="connsiteY0-48" fmla="*/ 97083 h 688018"/>
                <a:gd name="connsiteX1-49" fmla="*/ 2157274 w 8076828"/>
                <a:gd name="connsiteY1-50" fmla="*/ 0 h 688018"/>
                <a:gd name="connsiteX2-51" fmla="*/ 4197350 w 8076828"/>
                <a:gd name="connsiteY2-52" fmla="*/ 21268 h 688018"/>
                <a:gd name="connsiteX3-53" fmla="*/ 6391922 w 8076828"/>
                <a:gd name="connsiteY3-54" fmla="*/ 53266 h 688018"/>
                <a:gd name="connsiteX4-55" fmla="*/ 8076828 w 8076828"/>
                <a:gd name="connsiteY4-56" fmla="*/ 97083 h 688018"/>
                <a:gd name="connsiteX5-57" fmla="*/ 8076828 w 8076828"/>
                <a:gd name="connsiteY5-58" fmla="*/ 688018 h 688018"/>
                <a:gd name="connsiteX6-59" fmla="*/ 0 w 8076828"/>
                <a:gd name="connsiteY6-60" fmla="*/ 688018 h 688018"/>
                <a:gd name="connsiteX7" fmla="*/ 0 w 8076828"/>
                <a:gd name="connsiteY7" fmla="*/ 97083 h 688018"/>
                <a:gd name="connsiteX0-61" fmla="*/ 0 w 8076828"/>
                <a:gd name="connsiteY0-62" fmla="*/ 75815 h 666750"/>
                <a:gd name="connsiteX1-63" fmla="*/ 2166799 w 8076828"/>
                <a:gd name="connsiteY1-64" fmla="*/ 16832 h 666750"/>
                <a:gd name="connsiteX2-65" fmla="*/ 4197350 w 8076828"/>
                <a:gd name="connsiteY2-66" fmla="*/ 0 h 666750"/>
                <a:gd name="connsiteX3-67" fmla="*/ 6391922 w 8076828"/>
                <a:gd name="connsiteY3-68" fmla="*/ 31998 h 666750"/>
                <a:gd name="connsiteX4-69" fmla="*/ 8076828 w 8076828"/>
                <a:gd name="connsiteY4-70" fmla="*/ 75815 h 666750"/>
                <a:gd name="connsiteX5-71" fmla="*/ 8076828 w 8076828"/>
                <a:gd name="connsiteY5-72" fmla="*/ 666750 h 666750"/>
                <a:gd name="connsiteX6-73" fmla="*/ 0 w 8076828"/>
                <a:gd name="connsiteY6-74" fmla="*/ 666750 h 666750"/>
                <a:gd name="connsiteX7-75" fmla="*/ 0 w 8076828"/>
                <a:gd name="connsiteY7-76" fmla="*/ 75815 h 666750"/>
                <a:gd name="connsiteX0-77" fmla="*/ 0 w 8076828"/>
                <a:gd name="connsiteY0-78" fmla="*/ 123440 h 714375"/>
                <a:gd name="connsiteX1-79" fmla="*/ 2166799 w 8076828"/>
                <a:gd name="connsiteY1-80" fmla="*/ 64457 h 714375"/>
                <a:gd name="connsiteX2-81" fmla="*/ 4102100 w 8076828"/>
                <a:gd name="connsiteY2-82" fmla="*/ 0 h 714375"/>
                <a:gd name="connsiteX3-83" fmla="*/ 6391922 w 8076828"/>
                <a:gd name="connsiteY3-84" fmla="*/ 79623 h 714375"/>
                <a:gd name="connsiteX4-85" fmla="*/ 8076828 w 8076828"/>
                <a:gd name="connsiteY4-86" fmla="*/ 123440 h 714375"/>
                <a:gd name="connsiteX5-87" fmla="*/ 8076828 w 8076828"/>
                <a:gd name="connsiteY5-88" fmla="*/ 714375 h 714375"/>
                <a:gd name="connsiteX6-89" fmla="*/ 0 w 8076828"/>
                <a:gd name="connsiteY6-90" fmla="*/ 714375 h 714375"/>
                <a:gd name="connsiteX7-91" fmla="*/ 0 w 8076828"/>
                <a:gd name="connsiteY7-92" fmla="*/ 123440 h 714375"/>
                <a:gd name="connsiteX0-93" fmla="*/ 0 w 8076828"/>
                <a:gd name="connsiteY0-94" fmla="*/ 123440 h 714375"/>
                <a:gd name="connsiteX1-95" fmla="*/ 2252524 w 8076828"/>
                <a:gd name="connsiteY1-96" fmla="*/ 245432 h 714375"/>
                <a:gd name="connsiteX2-97" fmla="*/ 4102100 w 8076828"/>
                <a:gd name="connsiteY2-98" fmla="*/ 0 h 714375"/>
                <a:gd name="connsiteX3-99" fmla="*/ 6391922 w 8076828"/>
                <a:gd name="connsiteY3-100" fmla="*/ 79623 h 714375"/>
                <a:gd name="connsiteX4-101" fmla="*/ 8076828 w 8076828"/>
                <a:gd name="connsiteY4-102" fmla="*/ 123440 h 714375"/>
                <a:gd name="connsiteX5-103" fmla="*/ 8076828 w 8076828"/>
                <a:gd name="connsiteY5-104" fmla="*/ 714375 h 714375"/>
                <a:gd name="connsiteX6-105" fmla="*/ 0 w 8076828"/>
                <a:gd name="connsiteY6-106" fmla="*/ 714375 h 714375"/>
                <a:gd name="connsiteX7-107" fmla="*/ 0 w 8076828"/>
                <a:gd name="connsiteY7-108" fmla="*/ 123440 h 714375"/>
                <a:gd name="connsiteX0-109" fmla="*/ 0 w 8076828"/>
                <a:gd name="connsiteY0-110" fmla="*/ 43817 h 634752"/>
                <a:gd name="connsiteX1-111" fmla="*/ 2252524 w 8076828"/>
                <a:gd name="connsiteY1-112" fmla="*/ 165809 h 634752"/>
                <a:gd name="connsiteX2-113" fmla="*/ 4064000 w 8076828"/>
                <a:gd name="connsiteY2-114" fmla="*/ 25152 h 634752"/>
                <a:gd name="connsiteX3-115" fmla="*/ 6391922 w 8076828"/>
                <a:gd name="connsiteY3-116" fmla="*/ 0 h 634752"/>
                <a:gd name="connsiteX4-117" fmla="*/ 8076828 w 8076828"/>
                <a:gd name="connsiteY4-118" fmla="*/ 43817 h 634752"/>
                <a:gd name="connsiteX5-119" fmla="*/ 8076828 w 8076828"/>
                <a:gd name="connsiteY5-120" fmla="*/ 634752 h 634752"/>
                <a:gd name="connsiteX6-121" fmla="*/ 0 w 8076828"/>
                <a:gd name="connsiteY6-122" fmla="*/ 634752 h 634752"/>
                <a:gd name="connsiteX7-123" fmla="*/ 0 w 8076828"/>
                <a:gd name="connsiteY7-124" fmla="*/ 43817 h 634752"/>
                <a:gd name="connsiteX0-125" fmla="*/ 0 w 8076828"/>
                <a:gd name="connsiteY0-126" fmla="*/ 81917 h 672852"/>
                <a:gd name="connsiteX1-127" fmla="*/ 2252524 w 8076828"/>
                <a:gd name="connsiteY1-128" fmla="*/ 203909 h 672852"/>
                <a:gd name="connsiteX2-129" fmla="*/ 4064000 w 8076828"/>
                <a:gd name="connsiteY2-130" fmla="*/ 63252 h 672852"/>
                <a:gd name="connsiteX3-131" fmla="*/ 6439547 w 8076828"/>
                <a:gd name="connsiteY3-132" fmla="*/ 0 h 672852"/>
                <a:gd name="connsiteX4-133" fmla="*/ 8076828 w 8076828"/>
                <a:gd name="connsiteY4-134" fmla="*/ 81917 h 672852"/>
                <a:gd name="connsiteX5-135" fmla="*/ 8076828 w 8076828"/>
                <a:gd name="connsiteY5-136" fmla="*/ 672852 h 672852"/>
                <a:gd name="connsiteX6-137" fmla="*/ 0 w 8076828"/>
                <a:gd name="connsiteY6-138" fmla="*/ 672852 h 672852"/>
                <a:gd name="connsiteX7-139" fmla="*/ 0 w 8076828"/>
                <a:gd name="connsiteY7-140" fmla="*/ 81917 h 67285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  <a:cxn ang="0">
                  <a:pos x="connsiteX6-59" y="connsiteY6-60"/>
                </a:cxn>
                <a:cxn ang="0">
                  <a:pos x="connsiteX7-75" y="connsiteY7-76"/>
                </a:cxn>
              </a:cxnLst>
              <a:rect l="l" t="t" r="r" b="b"/>
              <a:pathLst>
                <a:path w="8076828" h="672852">
                  <a:moveTo>
                    <a:pt x="0" y="81917"/>
                  </a:moveTo>
                  <a:cubicBezTo>
                    <a:pt x="359546" y="-32753"/>
                    <a:pt x="1552966" y="216545"/>
                    <a:pt x="2252524" y="203909"/>
                  </a:cubicBezTo>
                  <a:cubicBezTo>
                    <a:pt x="2869049" y="122098"/>
                    <a:pt x="3366163" y="97237"/>
                    <a:pt x="4064000" y="63252"/>
                  </a:cubicBezTo>
                  <a:cubicBezTo>
                    <a:pt x="4761837" y="29267"/>
                    <a:pt x="5647698" y="21084"/>
                    <a:pt x="6439547" y="0"/>
                  </a:cubicBezTo>
                  <a:lnTo>
                    <a:pt x="8076828" y="81917"/>
                  </a:lnTo>
                  <a:lnTo>
                    <a:pt x="8076828" y="672852"/>
                  </a:lnTo>
                  <a:lnTo>
                    <a:pt x="0" y="672852"/>
                  </a:lnTo>
                  <a:lnTo>
                    <a:pt x="0" y="81917"/>
                  </a:lnTo>
                  <a:close/>
                </a:path>
              </a:pathLst>
            </a:custGeom>
            <a:solidFill>
              <a:srgbClr val="6FBA2A"/>
            </a:solidFill>
            <a:ln>
              <a:solidFill>
                <a:srgbClr val="6FBA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 rotWithShape="1">
            <a:blip r:embed="rId3" cstate="email"/>
            <a:srcRect/>
            <a:stretch>
              <a:fillRect/>
            </a:stretch>
          </p:blipFill>
          <p:spPr>
            <a:xfrm>
              <a:off x="165187" y="5199725"/>
              <a:ext cx="1608443" cy="1582074"/>
            </a:xfrm>
            <a:custGeom>
              <a:avLst/>
              <a:gdLst>
                <a:gd name="connsiteX0" fmla="*/ 0 w 2324101"/>
                <a:gd name="connsiteY0" fmla="*/ 0 h 2286000"/>
                <a:gd name="connsiteX1" fmla="*/ 2324101 w 2324101"/>
                <a:gd name="connsiteY1" fmla="*/ 0 h 2286000"/>
                <a:gd name="connsiteX2" fmla="*/ 2324101 w 2324101"/>
                <a:gd name="connsiteY2" fmla="*/ 1092835 h 2286000"/>
                <a:gd name="connsiteX3" fmla="*/ 1828801 w 2324101"/>
                <a:gd name="connsiteY3" fmla="*/ 1117600 h 2286000"/>
                <a:gd name="connsiteX4" fmla="*/ 1168401 w 2324101"/>
                <a:gd name="connsiteY4" fmla="*/ 2108200 h 2286000"/>
                <a:gd name="connsiteX5" fmla="*/ 1200314 w 2324101"/>
                <a:gd name="connsiteY5" fmla="*/ 2286000 h 2286000"/>
                <a:gd name="connsiteX6" fmla="*/ 0 w 2324101"/>
                <a:gd name="connsiteY6" fmla="*/ 228600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4101" h="2286000">
                  <a:moveTo>
                    <a:pt x="0" y="0"/>
                  </a:moveTo>
                  <a:lnTo>
                    <a:pt x="2324101" y="0"/>
                  </a:lnTo>
                  <a:lnTo>
                    <a:pt x="2324101" y="1092835"/>
                  </a:lnTo>
                  <a:lnTo>
                    <a:pt x="1828801" y="1117600"/>
                  </a:lnTo>
                  <a:lnTo>
                    <a:pt x="1168401" y="2108200"/>
                  </a:lnTo>
                  <a:lnTo>
                    <a:pt x="1200314" y="2286000"/>
                  </a:lnTo>
                  <a:lnTo>
                    <a:pt x="0" y="2286000"/>
                  </a:lnTo>
                  <a:close/>
                </a:path>
              </a:pathLst>
            </a:cu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 rotWithShape="1">
            <a:blip r:embed="rId4" cstate="email"/>
            <a:srcRect/>
            <a:stretch>
              <a:fillRect/>
            </a:stretch>
          </p:blipFill>
          <p:spPr>
            <a:xfrm>
              <a:off x="605711" y="5671127"/>
              <a:ext cx="1167919" cy="1148772"/>
            </a:xfrm>
            <a:custGeom>
              <a:avLst/>
              <a:gdLst>
                <a:gd name="connsiteX0" fmla="*/ 0 w 2324101"/>
                <a:gd name="connsiteY0" fmla="*/ 0 h 2286000"/>
                <a:gd name="connsiteX1" fmla="*/ 2324101 w 2324101"/>
                <a:gd name="connsiteY1" fmla="*/ 0 h 2286000"/>
                <a:gd name="connsiteX2" fmla="*/ 2324101 w 2324101"/>
                <a:gd name="connsiteY2" fmla="*/ 1092835 h 2286000"/>
                <a:gd name="connsiteX3" fmla="*/ 1828801 w 2324101"/>
                <a:gd name="connsiteY3" fmla="*/ 1117600 h 2286000"/>
                <a:gd name="connsiteX4" fmla="*/ 1168401 w 2324101"/>
                <a:gd name="connsiteY4" fmla="*/ 2108200 h 2286000"/>
                <a:gd name="connsiteX5" fmla="*/ 1200314 w 2324101"/>
                <a:gd name="connsiteY5" fmla="*/ 2286000 h 2286000"/>
                <a:gd name="connsiteX6" fmla="*/ 0 w 2324101"/>
                <a:gd name="connsiteY6" fmla="*/ 228600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4101" h="2286000">
                  <a:moveTo>
                    <a:pt x="0" y="0"/>
                  </a:moveTo>
                  <a:lnTo>
                    <a:pt x="2324101" y="0"/>
                  </a:lnTo>
                  <a:lnTo>
                    <a:pt x="2324101" y="1092835"/>
                  </a:lnTo>
                  <a:lnTo>
                    <a:pt x="1828801" y="1117600"/>
                  </a:lnTo>
                  <a:lnTo>
                    <a:pt x="1168401" y="2108200"/>
                  </a:lnTo>
                  <a:lnTo>
                    <a:pt x="1200314" y="2286000"/>
                  </a:lnTo>
                  <a:lnTo>
                    <a:pt x="0" y="2286000"/>
                  </a:lnTo>
                  <a:close/>
                </a:path>
              </a:pathLst>
            </a:custGeom>
          </p:spPr>
        </p:pic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7650" y="921774"/>
            <a:ext cx="8648700" cy="5014452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949609"/>
            <a:ext cx="8905875" cy="4551903"/>
          </a:xfrm>
          <a:prstGeom prst="rect">
            <a:avLst/>
          </a:prstGeom>
        </p:spPr>
      </p:pic>
      <p:pic>
        <p:nvPicPr>
          <p:cNvPr id="8198" name="Picture 9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78740" y="-38417"/>
            <a:ext cx="4441825" cy="10795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-78740" y="4096112"/>
            <a:ext cx="9144000" cy="2810801"/>
            <a:chOff x="0" y="3127223"/>
            <a:chExt cx="12192000" cy="3747734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409615" y="3127223"/>
              <a:ext cx="4782385" cy="3747734"/>
            </a:xfrm>
            <a:prstGeom prst="rect">
              <a:avLst/>
            </a:prstGeom>
          </p:spPr>
        </p:pic>
        <p:sp>
          <p:nvSpPr>
            <p:cNvPr id="6" name="矩形 1"/>
            <p:cNvSpPr/>
            <p:nvPr/>
          </p:nvSpPr>
          <p:spPr>
            <a:xfrm>
              <a:off x="0" y="6185147"/>
              <a:ext cx="7487725" cy="672852"/>
            </a:xfrm>
            <a:custGeom>
              <a:avLst/>
              <a:gdLst>
                <a:gd name="connsiteX0" fmla="*/ 0 w 8076828"/>
                <a:gd name="connsiteY0" fmla="*/ 0 h 590935"/>
                <a:gd name="connsiteX1" fmla="*/ 8076828 w 8076828"/>
                <a:gd name="connsiteY1" fmla="*/ 0 h 590935"/>
                <a:gd name="connsiteX2" fmla="*/ 8076828 w 8076828"/>
                <a:gd name="connsiteY2" fmla="*/ 590935 h 590935"/>
                <a:gd name="connsiteX3" fmla="*/ 0 w 8076828"/>
                <a:gd name="connsiteY3" fmla="*/ 590935 h 590935"/>
                <a:gd name="connsiteX4" fmla="*/ 0 w 8076828"/>
                <a:gd name="connsiteY4" fmla="*/ 0 h 590935"/>
                <a:gd name="connsiteX0-1" fmla="*/ 0 w 8076828"/>
                <a:gd name="connsiteY0-2" fmla="*/ 0 h 590935"/>
                <a:gd name="connsiteX1-3" fmla="*/ 4222750 w 8076828"/>
                <a:gd name="connsiteY1-4" fmla="*/ 385 h 590935"/>
                <a:gd name="connsiteX2-5" fmla="*/ 8076828 w 8076828"/>
                <a:gd name="connsiteY2-6" fmla="*/ 0 h 590935"/>
                <a:gd name="connsiteX3-7" fmla="*/ 8076828 w 8076828"/>
                <a:gd name="connsiteY3-8" fmla="*/ 590935 h 590935"/>
                <a:gd name="connsiteX4-9" fmla="*/ 0 w 8076828"/>
                <a:gd name="connsiteY4-10" fmla="*/ 590935 h 590935"/>
                <a:gd name="connsiteX5" fmla="*/ 0 w 8076828"/>
                <a:gd name="connsiteY5" fmla="*/ 0 h 590935"/>
                <a:gd name="connsiteX0-11" fmla="*/ 0 w 8076828"/>
                <a:gd name="connsiteY0-12" fmla="*/ 75815 h 666750"/>
                <a:gd name="connsiteX1-13" fmla="*/ 4197350 w 8076828"/>
                <a:gd name="connsiteY1-14" fmla="*/ 0 h 666750"/>
                <a:gd name="connsiteX2-15" fmla="*/ 8076828 w 8076828"/>
                <a:gd name="connsiteY2-16" fmla="*/ 75815 h 666750"/>
                <a:gd name="connsiteX3-17" fmla="*/ 8076828 w 8076828"/>
                <a:gd name="connsiteY3-18" fmla="*/ 666750 h 666750"/>
                <a:gd name="connsiteX4-19" fmla="*/ 0 w 8076828"/>
                <a:gd name="connsiteY4-20" fmla="*/ 666750 h 666750"/>
                <a:gd name="connsiteX5-21" fmla="*/ 0 w 8076828"/>
                <a:gd name="connsiteY5-22" fmla="*/ 75815 h 666750"/>
                <a:gd name="connsiteX0-23" fmla="*/ 0 w 8076828"/>
                <a:gd name="connsiteY0-24" fmla="*/ 81146 h 672081"/>
                <a:gd name="connsiteX1-25" fmla="*/ 4197350 w 8076828"/>
                <a:gd name="connsiteY1-26" fmla="*/ 5331 h 672081"/>
                <a:gd name="connsiteX2-27" fmla="*/ 8076828 w 8076828"/>
                <a:gd name="connsiteY2-28" fmla="*/ 81146 h 672081"/>
                <a:gd name="connsiteX3-29" fmla="*/ 8076828 w 8076828"/>
                <a:gd name="connsiteY3-30" fmla="*/ 672081 h 672081"/>
                <a:gd name="connsiteX4-31" fmla="*/ 0 w 8076828"/>
                <a:gd name="connsiteY4-32" fmla="*/ 672081 h 672081"/>
                <a:gd name="connsiteX5-33" fmla="*/ 0 w 8076828"/>
                <a:gd name="connsiteY5-34" fmla="*/ 81146 h 672081"/>
                <a:gd name="connsiteX0-35" fmla="*/ 0 w 8076828"/>
                <a:gd name="connsiteY0-36" fmla="*/ 97083 h 688018"/>
                <a:gd name="connsiteX1-37" fmla="*/ 2157274 w 8076828"/>
                <a:gd name="connsiteY1-38" fmla="*/ 0 h 688018"/>
                <a:gd name="connsiteX2-39" fmla="*/ 4197350 w 8076828"/>
                <a:gd name="connsiteY2-40" fmla="*/ 21268 h 688018"/>
                <a:gd name="connsiteX3-41" fmla="*/ 8076828 w 8076828"/>
                <a:gd name="connsiteY3-42" fmla="*/ 97083 h 688018"/>
                <a:gd name="connsiteX4-43" fmla="*/ 8076828 w 8076828"/>
                <a:gd name="connsiteY4-44" fmla="*/ 688018 h 688018"/>
                <a:gd name="connsiteX5-45" fmla="*/ 0 w 8076828"/>
                <a:gd name="connsiteY5-46" fmla="*/ 688018 h 688018"/>
                <a:gd name="connsiteX6" fmla="*/ 0 w 8076828"/>
                <a:gd name="connsiteY6" fmla="*/ 97083 h 688018"/>
                <a:gd name="connsiteX0-47" fmla="*/ 0 w 8076828"/>
                <a:gd name="connsiteY0-48" fmla="*/ 97083 h 688018"/>
                <a:gd name="connsiteX1-49" fmla="*/ 2157274 w 8076828"/>
                <a:gd name="connsiteY1-50" fmla="*/ 0 h 688018"/>
                <a:gd name="connsiteX2-51" fmla="*/ 4197350 w 8076828"/>
                <a:gd name="connsiteY2-52" fmla="*/ 21268 h 688018"/>
                <a:gd name="connsiteX3-53" fmla="*/ 6391922 w 8076828"/>
                <a:gd name="connsiteY3-54" fmla="*/ 53266 h 688018"/>
                <a:gd name="connsiteX4-55" fmla="*/ 8076828 w 8076828"/>
                <a:gd name="connsiteY4-56" fmla="*/ 97083 h 688018"/>
                <a:gd name="connsiteX5-57" fmla="*/ 8076828 w 8076828"/>
                <a:gd name="connsiteY5-58" fmla="*/ 688018 h 688018"/>
                <a:gd name="connsiteX6-59" fmla="*/ 0 w 8076828"/>
                <a:gd name="connsiteY6-60" fmla="*/ 688018 h 688018"/>
                <a:gd name="connsiteX7" fmla="*/ 0 w 8076828"/>
                <a:gd name="connsiteY7" fmla="*/ 97083 h 688018"/>
                <a:gd name="connsiteX0-61" fmla="*/ 0 w 8076828"/>
                <a:gd name="connsiteY0-62" fmla="*/ 75815 h 666750"/>
                <a:gd name="connsiteX1-63" fmla="*/ 2166799 w 8076828"/>
                <a:gd name="connsiteY1-64" fmla="*/ 16832 h 666750"/>
                <a:gd name="connsiteX2-65" fmla="*/ 4197350 w 8076828"/>
                <a:gd name="connsiteY2-66" fmla="*/ 0 h 666750"/>
                <a:gd name="connsiteX3-67" fmla="*/ 6391922 w 8076828"/>
                <a:gd name="connsiteY3-68" fmla="*/ 31998 h 666750"/>
                <a:gd name="connsiteX4-69" fmla="*/ 8076828 w 8076828"/>
                <a:gd name="connsiteY4-70" fmla="*/ 75815 h 666750"/>
                <a:gd name="connsiteX5-71" fmla="*/ 8076828 w 8076828"/>
                <a:gd name="connsiteY5-72" fmla="*/ 666750 h 666750"/>
                <a:gd name="connsiteX6-73" fmla="*/ 0 w 8076828"/>
                <a:gd name="connsiteY6-74" fmla="*/ 666750 h 666750"/>
                <a:gd name="connsiteX7-75" fmla="*/ 0 w 8076828"/>
                <a:gd name="connsiteY7-76" fmla="*/ 75815 h 666750"/>
                <a:gd name="connsiteX0-77" fmla="*/ 0 w 8076828"/>
                <a:gd name="connsiteY0-78" fmla="*/ 123440 h 714375"/>
                <a:gd name="connsiteX1-79" fmla="*/ 2166799 w 8076828"/>
                <a:gd name="connsiteY1-80" fmla="*/ 64457 h 714375"/>
                <a:gd name="connsiteX2-81" fmla="*/ 4102100 w 8076828"/>
                <a:gd name="connsiteY2-82" fmla="*/ 0 h 714375"/>
                <a:gd name="connsiteX3-83" fmla="*/ 6391922 w 8076828"/>
                <a:gd name="connsiteY3-84" fmla="*/ 79623 h 714375"/>
                <a:gd name="connsiteX4-85" fmla="*/ 8076828 w 8076828"/>
                <a:gd name="connsiteY4-86" fmla="*/ 123440 h 714375"/>
                <a:gd name="connsiteX5-87" fmla="*/ 8076828 w 8076828"/>
                <a:gd name="connsiteY5-88" fmla="*/ 714375 h 714375"/>
                <a:gd name="connsiteX6-89" fmla="*/ 0 w 8076828"/>
                <a:gd name="connsiteY6-90" fmla="*/ 714375 h 714375"/>
                <a:gd name="connsiteX7-91" fmla="*/ 0 w 8076828"/>
                <a:gd name="connsiteY7-92" fmla="*/ 123440 h 714375"/>
                <a:gd name="connsiteX0-93" fmla="*/ 0 w 8076828"/>
                <a:gd name="connsiteY0-94" fmla="*/ 123440 h 714375"/>
                <a:gd name="connsiteX1-95" fmla="*/ 2252524 w 8076828"/>
                <a:gd name="connsiteY1-96" fmla="*/ 245432 h 714375"/>
                <a:gd name="connsiteX2-97" fmla="*/ 4102100 w 8076828"/>
                <a:gd name="connsiteY2-98" fmla="*/ 0 h 714375"/>
                <a:gd name="connsiteX3-99" fmla="*/ 6391922 w 8076828"/>
                <a:gd name="connsiteY3-100" fmla="*/ 79623 h 714375"/>
                <a:gd name="connsiteX4-101" fmla="*/ 8076828 w 8076828"/>
                <a:gd name="connsiteY4-102" fmla="*/ 123440 h 714375"/>
                <a:gd name="connsiteX5-103" fmla="*/ 8076828 w 8076828"/>
                <a:gd name="connsiteY5-104" fmla="*/ 714375 h 714375"/>
                <a:gd name="connsiteX6-105" fmla="*/ 0 w 8076828"/>
                <a:gd name="connsiteY6-106" fmla="*/ 714375 h 714375"/>
                <a:gd name="connsiteX7-107" fmla="*/ 0 w 8076828"/>
                <a:gd name="connsiteY7-108" fmla="*/ 123440 h 714375"/>
                <a:gd name="connsiteX0-109" fmla="*/ 0 w 8076828"/>
                <a:gd name="connsiteY0-110" fmla="*/ 43817 h 634752"/>
                <a:gd name="connsiteX1-111" fmla="*/ 2252524 w 8076828"/>
                <a:gd name="connsiteY1-112" fmla="*/ 165809 h 634752"/>
                <a:gd name="connsiteX2-113" fmla="*/ 4064000 w 8076828"/>
                <a:gd name="connsiteY2-114" fmla="*/ 25152 h 634752"/>
                <a:gd name="connsiteX3-115" fmla="*/ 6391922 w 8076828"/>
                <a:gd name="connsiteY3-116" fmla="*/ 0 h 634752"/>
                <a:gd name="connsiteX4-117" fmla="*/ 8076828 w 8076828"/>
                <a:gd name="connsiteY4-118" fmla="*/ 43817 h 634752"/>
                <a:gd name="connsiteX5-119" fmla="*/ 8076828 w 8076828"/>
                <a:gd name="connsiteY5-120" fmla="*/ 634752 h 634752"/>
                <a:gd name="connsiteX6-121" fmla="*/ 0 w 8076828"/>
                <a:gd name="connsiteY6-122" fmla="*/ 634752 h 634752"/>
                <a:gd name="connsiteX7-123" fmla="*/ 0 w 8076828"/>
                <a:gd name="connsiteY7-124" fmla="*/ 43817 h 634752"/>
                <a:gd name="connsiteX0-125" fmla="*/ 0 w 8076828"/>
                <a:gd name="connsiteY0-126" fmla="*/ 81917 h 672852"/>
                <a:gd name="connsiteX1-127" fmla="*/ 2252524 w 8076828"/>
                <a:gd name="connsiteY1-128" fmla="*/ 203909 h 672852"/>
                <a:gd name="connsiteX2-129" fmla="*/ 4064000 w 8076828"/>
                <a:gd name="connsiteY2-130" fmla="*/ 63252 h 672852"/>
                <a:gd name="connsiteX3-131" fmla="*/ 6439547 w 8076828"/>
                <a:gd name="connsiteY3-132" fmla="*/ 0 h 672852"/>
                <a:gd name="connsiteX4-133" fmla="*/ 8076828 w 8076828"/>
                <a:gd name="connsiteY4-134" fmla="*/ 81917 h 672852"/>
                <a:gd name="connsiteX5-135" fmla="*/ 8076828 w 8076828"/>
                <a:gd name="connsiteY5-136" fmla="*/ 672852 h 672852"/>
                <a:gd name="connsiteX6-137" fmla="*/ 0 w 8076828"/>
                <a:gd name="connsiteY6-138" fmla="*/ 672852 h 672852"/>
                <a:gd name="connsiteX7-139" fmla="*/ 0 w 8076828"/>
                <a:gd name="connsiteY7-140" fmla="*/ 81917 h 67285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  <a:cxn ang="0">
                  <a:pos x="connsiteX6-59" y="connsiteY6-60"/>
                </a:cxn>
                <a:cxn ang="0">
                  <a:pos x="connsiteX7-75" y="connsiteY7-76"/>
                </a:cxn>
              </a:cxnLst>
              <a:rect l="l" t="t" r="r" b="b"/>
              <a:pathLst>
                <a:path w="8076828" h="672852">
                  <a:moveTo>
                    <a:pt x="0" y="81917"/>
                  </a:moveTo>
                  <a:cubicBezTo>
                    <a:pt x="359546" y="-32753"/>
                    <a:pt x="1552966" y="216545"/>
                    <a:pt x="2252524" y="203909"/>
                  </a:cubicBezTo>
                  <a:cubicBezTo>
                    <a:pt x="2869049" y="122098"/>
                    <a:pt x="3366163" y="97237"/>
                    <a:pt x="4064000" y="63252"/>
                  </a:cubicBezTo>
                  <a:cubicBezTo>
                    <a:pt x="4761837" y="29267"/>
                    <a:pt x="5647698" y="21084"/>
                    <a:pt x="6439547" y="0"/>
                  </a:cubicBezTo>
                  <a:lnTo>
                    <a:pt x="8076828" y="81917"/>
                  </a:lnTo>
                  <a:lnTo>
                    <a:pt x="8076828" y="672852"/>
                  </a:lnTo>
                  <a:lnTo>
                    <a:pt x="0" y="672852"/>
                  </a:lnTo>
                  <a:lnTo>
                    <a:pt x="0" y="81917"/>
                  </a:lnTo>
                  <a:close/>
                </a:path>
              </a:pathLst>
            </a:custGeom>
            <a:solidFill>
              <a:srgbClr val="6FBA2A"/>
            </a:solidFill>
            <a:ln>
              <a:solidFill>
                <a:srgbClr val="6FBA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 rotWithShape="1">
            <a:blip r:embed="rId4" cstate="email"/>
            <a:srcRect/>
            <a:stretch>
              <a:fillRect/>
            </a:stretch>
          </p:blipFill>
          <p:spPr>
            <a:xfrm>
              <a:off x="165187" y="5199725"/>
              <a:ext cx="1608443" cy="1582074"/>
            </a:xfrm>
            <a:custGeom>
              <a:avLst/>
              <a:gdLst>
                <a:gd name="connsiteX0" fmla="*/ 0 w 2324101"/>
                <a:gd name="connsiteY0" fmla="*/ 0 h 2286000"/>
                <a:gd name="connsiteX1" fmla="*/ 2324101 w 2324101"/>
                <a:gd name="connsiteY1" fmla="*/ 0 h 2286000"/>
                <a:gd name="connsiteX2" fmla="*/ 2324101 w 2324101"/>
                <a:gd name="connsiteY2" fmla="*/ 1092835 h 2286000"/>
                <a:gd name="connsiteX3" fmla="*/ 1828801 w 2324101"/>
                <a:gd name="connsiteY3" fmla="*/ 1117600 h 2286000"/>
                <a:gd name="connsiteX4" fmla="*/ 1168401 w 2324101"/>
                <a:gd name="connsiteY4" fmla="*/ 2108200 h 2286000"/>
                <a:gd name="connsiteX5" fmla="*/ 1200314 w 2324101"/>
                <a:gd name="connsiteY5" fmla="*/ 2286000 h 2286000"/>
                <a:gd name="connsiteX6" fmla="*/ 0 w 2324101"/>
                <a:gd name="connsiteY6" fmla="*/ 228600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4101" h="2286000">
                  <a:moveTo>
                    <a:pt x="0" y="0"/>
                  </a:moveTo>
                  <a:lnTo>
                    <a:pt x="2324101" y="0"/>
                  </a:lnTo>
                  <a:lnTo>
                    <a:pt x="2324101" y="1092835"/>
                  </a:lnTo>
                  <a:lnTo>
                    <a:pt x="1828801" y="1117600"/>
                  </a:lnTo>
                  <a:lnTo>
                    <a:pt x="1168401" y="2108200"/>
                  </a:lnTo>
                  <a:lnTo>
                    <a:pt x="1200314" y="2286000"/>
                  </a:lnTo>
                  <a:lnTo>
                    <a:pt x="0" y="2286000"/>
                  </a:lnTo>
                  <a:close/>
                </a:path>
              </a:pathLst>
            </a:cu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 rotWithShape="1">
            <a:blip r:embed="rId5" cstate="email"/>
            <a:srcRect/>
            <a:stretch>
              <a:fillRect/>
            </a:stretch>
          </p:blipFill>
          <p:spPr>
            <a:xfrm>
              <a:off x="605711" y="5671127"/>
              <a:ext cx="1167919" cy="1148772"/>
            </a:xfrm>
            <a:custGeom>
              <a:avLst/>
              <a:gdLst>
                <a:gd name="connsiteX0" fmla="*/ 0 w 2324101"/>
                <a:gd name="connsiteY0" fmla="*/ 0 h 2286000"/>
                <a:gd name="connsiteX1" fmla="*/ 2324101 w 2324101"/>
                <a:gd name="connsiteY1" fmla="*/ 0 h 2286000"/>
                <a:gd name="connsiteX2" fmla="*/ 2324101 w 2324101"/>
                <a:gd name="connsiteY2" fmla="*/ 1092835 h 2286000"/>
                <a:gd name="connsiteX3" fmla="*/ 1828801 w 2324101"/>
                <a:gd name="connsiteY3" fmla="*/ 1117600 h 2286000"/>
                <a:gd name="connsiteX4" fmla="*/ 1168401 w 2324101"/>
                <a:gd name="connsiteY4" fmla="*/ 2108200 h 2286000"/>
                <a:gd name="connsiteX5" fmla="*/ 1200314 w 2324101"/>
                <a:gd name="connsiteY5" fmla="*/ 2286000 h 2286000"/>
                <a:gd name="connsiteX6" fmla="*/ 0 w 2324101"/>
                <a:gd name="connsiteY6" fmla="*/ 228600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4101" h="2286000">
                  <a:moveTo>
                    <a:pt x="0" y="0"/>
                  </a:moveTo>
                  <a:lnTo>
                    <a:pt x="2324101" y="0"/>
                  </a:lnTo>
                  <a:lnTo>
                    <a:pt x="2324101" y="1092835"/>
                  </a:lnTo>
                  <a:lnTo>
                    <a:pt x="1828801" y="1117600"/>
                  </a:lnTo>
                  <a:lnTo>
                    <a:pt x="1168401" y="2108200"/>
                  </a:lnTo>
                  <a:lnTo>
                    <a:pt x="1200314" y="2286000"/>
                  </a:lnTo>
                  <a:lnTo>
                    <a:pt x="0" y="2286000"/>
                  </a:lnTo>
                  <a:close/>
                </a:path>
              </a:pathLst>
            </a:custGeom>
          </p:spPr>
        </p:pic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TextBox 8"/>
          <p:cNvSpPr txBox="1"/>
          <p:nvPr/>
        </p:nvSpPr>
        <p:spPr>
          <a:xfrm>
            <a:off x="6227763" y="1989138"/>
            <a:ext cx="2447925" cy="15541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en-US" altLang="zh-CN" sz="3200">
              <a:solidFill>
                <a:srgbClr val="FF0000"/>
              </a:solidFill>
              <a:latin typeface="GCFrutiger" pitchFamily="2" charset="0"/>
            </a:endParaRPr>
          </a:p>
          <a:p>
            <a:endParaRPr lang="en-US" altLang="zh-CN" sz="3200">
              <a:solidFill>
                <a:srgbClr val="FF0000"/>
              </a:solidFill>
              <a:latin typeface="GCFrutiger" pitchFamily="2" charset="0"/>
            </a:endParaRPr>
          </a:p>
          <a:p>
            <a:endParaRPr lang="zh-CN" altLang="en-US" sz="3200" dirty="0">
              <a:latin typeface="GCFrutiger" pitchFamily="2" charset="0"/>
            </a:endParaRPr>
          </a:p>
        </p:txBody>
      </p:sp>
      <p:pic>
        <p:nvPicPr>
          <p:cNvPr id="8198" name="Picture 9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1150" y="225743"/>
            <a:ext cx="4441825" cy="1079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688" name="Text Box 8"/>
          <p:cNvSpPr txBox="1"/>
          <p:nvPr/>
        </p:nvSpPr>
        <p:spPr>
          <a:xfrm>
            <a:off x="4429125" y="1773238"/>
            <a:ext cx="3776663" cy="1322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8000" dirty="0">
                <a:latin typeface="Arial" panose="020B0604020202020204" pitchFamily="34" charset="0"/>
              </a:rPr>
              <a:t>/</a:t>
            </a:r>
            <a:r>
              <a:rPr lang="en-US" altLang="zh-CN" sz="8000" dirty="0">
                <a:solidFill>
                  <a:srgbClr val="FF0000"/>
                </a:solidFill>
                <a:latin typeface="Arial" panose="020B0604020202020204" pitchFamily="34" charset="0"/>
              </a:rPr>
              <a:t>k</a:t>
            </a:r>
            <a:r>
              <a:rPr lang="zh-CN" altLang="en-US" sz="8000" dirty="0">
                <a:latin typeface="Arial" panose="020B0604020202020204" pitchFamily="34" charset="0"/>
              </a:rPr>
              <a:t>/</a:t>
            </a:r>
            <a:endParaRPr lang="zh-CN" altLang="en-US" sz="8000" dirty="0">
              <a:latin typeface="Arial" panose="020B0604020202020204" pitchFamily="34" charset="0"/>
            </a:endParaRPr>
          </a:p>
        </p:txBody>
      </p:sp>
      <p:sp>
        <p:nvSpPr>
          <p:cNvPr id="71689" name="Text Box 9"/>
          <p:cNvSpPr txBox="1"/>
          <p:nvPr/>
        </p:nvSpPr>
        <p:spPr>
          <a:xfrm>
            <a:off x="4356100" y="3429000"/>
            <a:ext cx="4324350" cy="1322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8000" dirty="0">
                <a:solidFill>
                  <a:srgbClr val="FF0000"/>
                </a:solidFill>
                <a:latin typeface="Arial" panose="020B0604020202020204" pitchFamily="34" charset="0"/>
              </a:rPr>
              <a:t>k</a:t>
            </a:r>
            <a:r>
              <a:rPr lang="en-US" altLang="zh-CN" sz="8000" dirty="0">
                <a:latin typeface="Arial" panose="020B0604020202020204" pitchFamily="34" charset="0"/>
              </a:rPr>
              <a:t>ite</a:t>
            </a:r>
            <a:r>
              <a:rPr lang="zh-CN" altLang="en-US" sz="8000" dirty="0">
                <a:latin typeface="Arial" panose="020B0604020202020204" pitchFamily="34" charset="0"/>
              </a:rPr>
              <a:t> </a:t>
            </a:r>
            <a:endParaRPr lang="zh-CN" altLang="en-US" sz="8000" dirty="0">
              <a:latin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530" y="1773555"/>
            <a:ext cx="3794125" cy="2761615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-78740" y="4096112"/>
            <a:ext cx="9144000" cy="2810801"/>
            <a:chOff x="0" y="3127223"/>
            <a:chExt cx="12192000" cy="3747734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409615" y="3127223"/>
              <a:ext cx="4782385" cy="3747734"/>
            </a:xfrm>
            <a:prstGeom prst="rect">
              <a:avLst/>
            </a:prstGeom>
          </p:spPr>
        </p:pic>
        <p:sp>
          <p:nvSpPr>
            <p:cNvPr id="9" name="矩形 1"/>
            <p:cNvSpPr/>
            <p:nvPr/>
          </p:nvSpPr>
          <p:spPr>
            <a:xfrm>
              <a:off x="0" y="6185147"/>
              <a:ext cx="7487725" cy="672852"/>
            </a:xfrm>
            <a:custGeom>
              <a:avLst/>
              <a:gdLst>
                <a:gd name="connsiteX0" fmla="*/ 0 w 8076828"/>
                <a:gd name="connsiteY0" fmla="*/ 0 h 590935"/>
                <a:gd name="connsiteX1" fmla="*/ 8076828 w 8076828"/>
                <a:gd name="connsiteY1" fmla="*/ 0 h 590935"/>
                <a:gd name="connsiteX2" fmla="*/ 8076828 w 8076828"/>
                <a:gd name="connsiteY2" fmla="*/ 590935 h 590935"/>
                <a:gd name="connsiteX3" fmla="*/ 0 w 8076828"/>
                <a:gd name="connsiteY3" fmla="*/ 590935 h 590935"/>
                <a:gd name="connsiteX4" fmla="*/ 0 w 8076828"/>
                <a:gd name="connsiteY4" fmla="*/ 0 h 590935"/>
                <a:gd name="connsiteX0-1" fmla="*/ 0 w 8076828"/>
                <a:gd name="connsiteY0-2" fmla="*/ 0 h 590935"/>
                <a:gd name="connsiteX1-3" fmla="*/ 4222750 w 8076828"/>
                <a:gd name="connsiteY1-4" fmla="*/ 385 h 590935"/>
                <a:gd name="connsiteX2-5" fmla="*/ 8076828 w 8076828"/>
                <a:gd name="connsiteY2-6" fmla="*/ 0 h 590935"/>
                <a:gd name="connsiteX3-7" fmla="*/ 8076828 w 8076828"/>
                <a:gd name="connsiteY3-8" fmla="*/ 590935 h 590935"/>
                <a:gd name="connsiteX4-9" fmla="*/ 0 w 8076828"/>
                <a:gd name="connsiteY4-10" fmla="*/ 590935 h 590935"/>
                <a:gd name="connsiteX5" fmla="*/ 0 w 8076828"/>
                <a:gd name="connsiteY5" fmla="*/ 0 h 590935"/>
                <a:gd name="connsiteX0-11" fmla="*/ 0 w 8076828"/>
                <a:gd name="connsiteY0-12" fmla="*/ 75815 h 666750"/>
                <a:gd name="connsiteX1-13" fmla="*/ 4197350 w 8076828"/>
                <a:gd name="connsiteY1-14" fmla="*/ 0 h 666750"/>
                <a:gd name="connsiteX2-15" fmla="*/ 8076828 w 8076828"/>
                <a:gd name="connsiteY2-16" fmla="*/ 75815 h 666750"/>
                <a:gd name="connsiteX3-17" fmla="*/ 8076828 w 8076828"/>
                <a:gd name="connsiteY3-18" fmla="*/ 666750 h 666750"/>
                <a:gd name="connsiteX4-19" fmla="*/ 0 w 8076828"/>
                <a:gd name="connsiteY4-20" fmla="*/ 666750 h 666750"/>
                <a:gd name="connsiteX5-21" fmla="*/ 0 w 8076828"/>
                <a:gd name="connsiteY5-22" fmla="*/ 75815 h 666750"/>
                <a:gd name="connsiteX0-23" fmla="*/ 0 w 8076828"/>
                <a:gd name="connsiteY0-24" fmla="*/ 81146 h 672081"/>
                <a:gd name="connsiteX1-25" fmla="*/ 4197350 w 8076828"/>
                <a:gd name="connsiteY1-26" fmla="*/ 5331 h 672081"/>
                <a:gd name="connsiteX2-27" fmla="*/ 8076828 w 8076828"/>
                <a:gd name="connsiteY2-28" fmla="*/ 81146 h 672081"/>
                <a:gd name="connsiteX3-29" fmla="*/ 8076828 w 8076828"/>
                <a:gd name="connsiteY3-30" fmla="*/ 672081 h 672081"/>
                <a:gd name="connsiteX4-31" fmla="*/ 0 w 8076828"/>
                <a:gd name="connsiteY4-32" fmla="*/ 672081 h 672081"/>
                <a:gd name="connsiteX5-33" fmla="*/ 0 w 8076828"/>
                <a:gd name="connsiteY5-34" fmla="*/ 81146 h 672081"/>
                <a:gd name="connsiteX0-35" fmla="*/ 0 w 8076828"/>
                <a:gd name="connsiteY0-36" fmla="*/ 97083 h 688018"/>
                <a:gd name="connsiteX1-37" fmla="*/ 2157274 w 8076828"/>
                <a:gd name="connsiteY1-38" fmla="*/ 0 h 688018"/>
                <a:gd name="connsiteX2-39" fmla="*/ 4197350 w 8076828"/>
                <a:gd name="connsiteY2-40" fmla="*/ 21268 h 688018"/>
                <a:gd name="connsiteX3-41" fmla="*/ 8076828 w 8076828"/>
                <a:gd name="connsiteY3-42" fmla="*/ 97083 h 688018"/>
                <a:gd name="connsiteX4-43" fmla="*/ 8076828 w 8076828"/>
                <a:gd name="connsiteY4-44" fmla="*/ 688018 h 688018"/>
                <a:gd name="connsiteX5-45" fmla="*/ 0 w 8076828"/>
                <a:gd name="connsiteY5-46" fmla="*/ 688018 h 688018"/>
                <a:gd name="connsiteX6" fmla="*/ 0 w 8076828"/>
                <a:gd name="connsiteY6" fmla="*/ 97083 h 688018"/>
                <a:gd name="connsiteX0-47" fmla="*/ 0 w 8076828"/>
                <a:gd name="connsiteY0-48" fmla="*/ 97083 h 688018"/>
                <a:gd name="connsiteX1-49" fmla="*/ 2157274 w 8076828"/>
                <a:gd name="connsiteY1-50" fmla="*/ 0 h 688018"/>
                <a:gd name="connsiteX2-51" fmla="*/ 4197350 w 8076828"/>
                <a:gd name="connsiteY2-52" fmla="*/ 21268 h 688018"/>
                <a:gd name="connsiteX3-53" fmla="*/ 6391922 w 8076828"/>
                <a:gd name="connsiteY3-54" fmla="*/ 53266 h 688018"/>
                <a:gd name="connsiteX4-55" fmla="*/ 8076828 w 8076828"/>
                <a:gd name="connsiteY4-56" fmla="*/ 97083 h 688018"/>
                <a:gd name="connsiteX5-57" fmla="*/ 8076828 w 8076828"/>
                <a:gd name="connsiteY5-58" fmla="*/ 688018 h 688018"/>
                <a:gd name="connsiteX6-59" fmla="*/ 0 w 8076828"/>
                <a:gd name="connsiteY6-60" fmla="*/ 688018 h 688018"/>
                <a:gd name="connsiteX7" fmla="*/ 0 w 8076828"/>
                <a:gd name="connsiteY7" fmla="*/ 97083 h 688018"/>
                <a:gd name="connsiteX0-61" fmla="*/ 0 w 8076828"/>
                <a:gd name="connsiteY0-62" fmla="*/ 75815 h 666750"/>
                <a:gd name="connsiteX1-63" fmla="*/ 2166799 w 8076828"/>
                <a:gd name="connsiteY1-64" fmla="*/ 16832 h 666750"/>
                <a:gd name="connsiteX2-65" fmla="*/ 4197350 w 8076828"/>
                <a:gd name="connsiteY2-66" fmla="*/ 0 h 666750"/>
                <a:gd name="connsiteX3-67" fmla="*/ 6391922 w 8076828"/>
                <a:gd name="connsiteY3-68" fmla="*/ 31998 h 666750"/>
                <a:gd name="connsiteX4-69" fmla="*/ 8076828 w 8076828"/>
                <a:gd name="connsiteY4-70" fmla="*/ 75815 h 666750"/>
                <a:gd name="connsiteX5-71" fmla="*/ 8076828 w 8076828"/>
                <a:gd name="connsiteY5-72" fmla="*/ 666750 h 666750"/>
                <a:gd name="connsiteX6-73" fmla="*/ 0 w 8076828"/>
                <a:gd name="connsiteY6-74" fmla="*/ 666750 h 666750"/>
                <a:gd name="connsiteX7-75" fmla="*/ 0 w 8076828"/>
                <a:gd name="connsiteY7-76" fmla="*/ 75815 h 666750"/>
                <a:gd name="connsiteX0-77" fmla="*/ 0 w 8076828"/>
                <a:gd name="connsiteY0-78" fmla="*/ 123440 h 714375"/>
                <a:gd name="connsiteX1-79" fmla="*/ 2166799 w 8076828"/>
                <a:gd name="connsiteY1-80" fmla="*/ 64457 h 714375"/>
                <a:gd name="connsiteX2-81" fmla="*/ 4102100 w 8076828"/>
                <a:gd name="connsiteY2-82" fmla="*/ 0 h 714375"/>
                <a:gd name="connsiteX3-83" fmla="*/ 6391922 w 8076828"/>
                <a:gd name="connsiteY3-84" fmla="*/ 79623 h 714375"/>
                <a:gd name="connsiteX4-85" fmla="*/ 8076828 w 8076828"/>
                <a:gd name="connsiteY4-86" fmla="*/ 123440 h 714375"/>
                <a:gd name="connsiteX5-87" fmla="*/ 8076828 w 8076828"/>
                <a:gd name="connsiteY5-88" fmla="*/ 714375 h 714375"/>
                <a:gd name="connsiteX6-89" fmla="*/ 0 w 8076828"/>
                <a:gd name="connsiteY6-90" fmla="*/ 714375 h 714375"/>
                <a:gd name="connsiteX7-91" fmla="*/ 0 w 8076828"/>
                <a:gd name="connsiteY7-92" fmla="*/ 123440 h 714375"/>
                <a:gd name="connsiteX0-93" fmla="*/ 0 w 8076828"/>
                <a:gd name="connsiteY0-94" fmla="*/ 123440 h 714375"/>
                <a:gd name="connsiteX1-95" fmla="*/ 2252524 w 8076828"/>
                <a:gd name="connsiteY1-96" fmla="*/ 245432 h 714375"/>
                <a:gd name="connsiteX2-97" fmla="*/ 4102100 w 8076828"/>
                <a:gd name="connsiteY2-98" fmla="*/ 0 h 714375"/>
                <a:gd name="connsiteX3-99" fmla="*/ 6391922 w 8076828"/>
                <a:gd name="connsiteY3-100" fmla="*/ 79623 h 714375"/>
                <a:gd name="connsiteX4-101" fmla="*/ 8076828 w 8076828"/>
                <a:gd name="connsiteY4-102" fmla="*/ 123440 h 714375"/>
                <a:gd name="connsiteX5-103" fmla="*/ 8076828 w 8076828"/>
                <a:gd name="connsiteY5-104" fmla="*/ 714375 h 714375"/>
                <a:gd name="connsiteX6-105" fmla="*/ 0 w 8076828"/>
                <a:gd name="connsiteY6-106" fmla="*/ 714375 h 714375"/>
                <a:gd name="connsiteX7-107" fmla="*/ 0 w 8076828"/>
                <a:gd name="connsiteY7-108" fmla="*/ 123440 h 714375"/>
                <a:gd name="connsiteX0-109" fmla="*/ 0 w 8076828"/>
                <a:gd name="connsiteY0-110" fmla="*/ 43817 h 634752"/>
                <a:gd name="connsiteX1-111" fmla="*/ 2252524 w 8076828"/>
                <a:gd name="connsiteY1-112" fmla="*/ 165809 h 634752"/>
                <a:gd name="connsiteX2-113" fmla="*/ 4064000 w 8076828"/>
                <a:gd name="connsiteY2-114" fmla="*/ 25152 h 634752"/>
                <a:gd name="connsiteX3-115" fmla="*/ 6391922 w 8076828"/>
                <a:gd name="connsiteY3-116" fmla="*/ 0 h 634752"/>
                <a:gd name="connsiteX4-117" fmla="*/ 8076828 w 8076828"/>
                <a:gd name="connsiteY4-118" fmla="*/ 43817 h 634752"/>
                <a:gd name="connsiteX5-119" fmla="*/ 8076828 w 8076828"/>
                <a:gd name="connsiteY5-120" fmla="*/ 634752 h 634752"/>
                <a:gd name="connsiteX6-121" fmla="*/ 0 w 8076828"/>
                <a:gd name="connsiteY6-122" fmla="*/ 634752 h 634752"/>
                <a:gd name="connsiteX7-123" fmla="*/ 0 w 8076828"/>
                <a:gd name="connsiteY7-124" fmla="*/ 43817 h 634752"/>
                <a:gd name="connsiteX0-125" fmla="*/ 0 w 8076828"/>
                <a:gd name="connsiteY0-126" fmla="*/ 81917 h 672852"/>
                <a:gd name="connsiteX1-127" fmla="*/ 2252524 w 8076828"/>
                <a:gd name="connsiteY1-128" fmla="*/ 203909 h 672852"/>
                <a:gd name="connsiteX2-129" fmla="*/ 4064000 w 8076828"/>
                <a:gd name="connsiteY2-130" fmla="*/ 63252 h 672852"/>
                <a:gd name="connsiteX3-131" fmla="*/ 6439547 w 8076828"/>
                <a:gd name="connsiteY3-132" fmla="*/ 0 h 672852"/>
                <a:gd name="connsiteX4-133" fmla="*/ 8076828 w 8076828"/>
                <a:gd name="connsiteY4-134" fmla="*/ 81917 h 672852"/>
                <a:gd name="connsiteX5-135" fmla="*/ 8076828 w 8076828"/>
                <a:gd name="connsiteY5-136" fmla="*/ 672852 h 672852"/>
                <a:gd name="connsiteX6-137" fmla="*/ 0 w 8076828"/>
                <a:gd name="connsiteY6-138" fmla="*/ 672852 h 672852"/>
                <a:gd name="connsiteX7-139" fmla="*/ 0 w 8076828"/>
                <a:gd name="connsiteY7-140" fmla="*/ 81917 h 67285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  <a:cxn ang="0">
                  <a:pos x="connsiteX6-59" y="connsiteY6-60"/>
                </a:cxn>
                <a:cxn ang="0">
                  <a:pos x="connsiteX7-75" y="connsiteY7-76"/>
                </a:cxn>
              </a:cxnLst>
              <a:rect l="l" t="t" r="r" b="b"/>
              <a:pathLst>
                <a:path w="8076828" h="672852">
                  <a:moveTo>
                    <a:pt x="0" y="81917"/>
                  </a:moveTo>
                  <a:cubicBezTo>
                    <a:pt x="359546" y="-32753"/>
                    <a:pt x="1552966" y="216545"/>
                    <a:pt x="2252524" y="203909"/>
                  </a:cubicBezTo>
                  <a:cubicBezTo>
                    <a:pt x="2869049" y="122098"/>
                    <a:pt x="3366163" y="97237"/>
                    <a:pt x="4064000" y="63252"/>
                  </a:cubicBezTo>
                  <a:cubicBezTo>
                    <a:pt x="4761837" y="29267"/>
                    <a:pt x="5647698" y="21084"/>
                    <a:pt x="6439547" y="0"/>
                  </a:cubicBezTo>
                  <a:lnTo>
                    <a:pt x="8076828" y="81917"/>
                  </a:lnTo>
                  <a:lnTo>
                    <a:pt x="8076828" y="672852"/>
                  </a:lnTo>
                  <a:lnTo>
                    <a:pt x="0" y="672852"/>
                  </a:lnTo>
                  <a:lnTo>
                    <a:pt x="0" y="81917"/>
                  </a:lnTo>
                  <a:close/>
                </a:path>
              </a:pathLst>
            </a:custGeom>
            <a:solidFill>
              <a:srgbClr val="6FBA2A"/>
            </a:solidFill>
            <a:ln>
              <a:solidFill>
                <a:srgbClr val="6FBA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 rotWithShape="1">
            <a:blip r:embed="rId4" cstate="email"/>
            <a:srcRect/>
            <a:stretch>
              <a:fillRect/>
            </a:stretch>
          </p:blipFill>
          <p:spPr>
            <a:xfrm>
              <a:off x="165187" y="5199725"/>
              <a:ext cx="1608443" cy="1582074"/>
            </a:xfrm>
            <a:custGeom>
              <a:avLst/>
              <a:gdLst>
                <a:gd name="connsiteX0" fmla="*/ 0 w 2324101"/>
                <a:gd name="connsiteY0" fmla="*/ 0 h 2286000"/>
                <a:gd name="connsiteX1" fmla="*/ 2324101 w 2324101"/>
                <a:gd name="connsiteY1" fmla="*/ 0 h 2286000"/>
                <a:gd name="connsiteX2" fmla="*/ 2324101 w 2324101"/>
                <a:gd name="connsiteY2" fmla="*/ 1092835 h 2286000"/>
                <a:gd name="connsiteX3" fmla="*/ 1828801 w 2324101"/>
                <a:gd name="connsiteY3" fmla="*/ 1117600 h 2286000"/>
                <a:gd name="connsiteX4" fmla="*/ 1168401 w 2324101"/>
                <a:gd name="connsiteY4" fmla="*/ 2108200 h 2286000"/>
                <a:gd name="connsiteX5" fmla="*/ 1200314 w 2324101"/>
                <a:gd name="connsiteY5" fmla="*/ 2286000 h 2286000"/>
                <a:gd name="connsiteX6" fmla="*/ 0 w 2324101"/>
                <a:gd name="connsiteY6" fmla="*/ 228600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4101" h="2286000">
                  <a:moveTo>
                    <a:pt x="0" y="0"/>
                  </a:moveTo>
                  <a:lnTo>
                    <a:pt x="2324101" y="0"/>
                  </a:lnTo>
                  <a:lnTo>
                    <a:pt x="2324101" y="1092835"/>
                  </a:lnTo>
                  <a:lnTo>
                    <a:pt x="1828801" y="1117600"/>
                  </a:lnTo>
                  <a:lnTo>
                    <a:pt x="1168401" y="2108200"/>
                  </a:lnTo>
                  <a:lnTo>
                    <a:pt x="1200314" y="2286000"/>
                  </a:lnTo>
                  <a:lnTo>
                    <a:pt x="0" y="2286000"/>
                  </a:lnTo>
                  <a:close/>
                </a:path>
              </a:pathLst>
            </a:cu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 rotWithShape="1">
            <a:blip r:embed="rId5" cstate="email"/>
            <a:srcRect/>
            <a:stretch>
              <a:fillRect/>
            </a:stretch>
          </p:blipFill>
          <p:spPr>
            <a:xfrm>
              <a:off x="605711" y="5671127"/>
              <a:ext cx="1167919" cy="1148772"/>
            </a:xfrm>
            <a:custGeom>
              <a:avLst/>
              <a:gdLst>
                <a:gd name="connsiteX0" fmla="*/ 0 w 2324101"/>
                <a:gd name="connsiteY0" fmla="*/ 0 h 2286000"/>
                <a:gd name="connsiteX1" fmla="*/ 2324101 w 2324101"/>
                <a:gd name="connsiteY1" fmla="*/ 0 h 2286000"/>
                <a:gd name="connsiteX2" fmla="*/ 2324101 w 2324101"/>
                <a:gd name="connsiteY2" fmla="*/ 1092835 h 2286000"/>
                <a:gd name="connsiteX3" fmla="*/ 1828801 w 2324101"/>
                <a:gd name="connsiteY3" fmla="*/ 1117600 h 2286000"/>
                <a:gd name="connsiteX4" fmla="*/ 1168401 w 2324101"/>
                <a:gd name="connsiteY4" fmla="*/ 2108200 h 2286000"/>
                <a:gd name="connsiteX5" fmla="*/ 1200314 w 2324101"/>
                <a:gd name="connsiteY5" fmla="*/ 2286000 h 2286000"/>
                <a:gd name="connsiteX6" fmla="*/ 0 w 2324101"/>
                <a:gd name="connsiteY6" fmla="*/ 228600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4101" h="2286000">
                  <a:moveTo>
                    <a:pt x="0" y="0"/>
                  </a:moveTo>
                  <a:lnTo>
                    <a:pt x="2324101" y="0"/>
                  </a:lnTo>
                  <a:lnTo>
                    <a:pt x="2324101" y="1092835"/>
                  </a:lnTo>
                  <a:lnTo>
                    <a:pt x="1828801" y="1117600"/>
                  </a:lnTo>
                  <a:lnTo>
                    <a:pt x="1168401" y="2108200"/>
                  </a:lnTo>
                  <a:lnTo>
                    <a:pt x="1200314" y="2286000"/>
                  </a:lnTo>
                  <a:lnTo>
                    <a:pt x="0" y="2286000"/>
                  </a:lnTo>
                  <a:close/>
                </a:path>
              </a:pathLst>
            </a:custGeom>
          </p:spPr>
        </p:pic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6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16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TextBox 6"/>
          <p:cNvSpPr txBox="1"/>
          <p:nvPr/>
        </p:nvSpPr>
        <p:spPr>
          <a:xfrm>
            <a:off x="3635375" y="2797175"/>
            <a:ext cx="2376488" cy="1189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en-US" altLang="zh-CN" sz="3600">
              <a:solidFill>
                <a:srgbClr val="FF0000"/>
              </a:solidFill>
              <a:latin typeface="GCFrutiger" pitchFamily="2" charset="0"/>
            </a:endParaRPr>
          </a:p>
          <a:p>
            <a:endParaRPr lang="en-US" altLang="zh-CN" sz="3600">
              <a:latin typeface="GCFrutiger" pitchFamily="2" charset="0"/>
            </a:endParaRPr>
          </a:p>
        </p:txBody>
      </p:sp>
      <p:pic>
        <p:nvPicPr>
          <p:cNvPr id="10246" name="Picture 9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925" y="472758"/>
            <a:ext cx="4441825" cy="1079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3736" name="Text Box 8"/>
          <p:cNvSpPr txBox="1"/>
          <p:nvPr/>
        </p:nvSpPr>
        <p:spPr>
          <a:xfrm>
            <a:off x="5364163" y="1844675"/>
            <a:ext cx="1928812" cy="1322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8000" dirty="0">
                <a:latin typeface="Arial" panose="020B0604020202020204" pitchFamily="34" charset="0"/>
              </a:rPr>
              <a:t>/</a:t>
            </a:r>
            <a:r>
              <a:rPr lang="en-US" altLang="zh-CN" sz="8000" dirty="0">
                <a:solidFill>
                  <a:srgbClr val="FF0000"/>
                </a:solidFill>
                <a:latin typeface="Arial" panose="020B0604020202020204" pitchFamily="34" charset="0"/>
              </a:rPr>
              <a:t>g</a:t>
            </a:r>
            <a:r>
              <a:rPr lang="zh-CN" altLang="en-US" sz="8000" dirty="0">
                <a:latin typeface="Arial" panose="020B0604020202020204" pitchFamily="34" charset="0"/>
              </a:rPr>
              <a:t>/</a:t>
            </a:r>
            <a:endParaRPr lang="zh-CN" altLang="en-US" sz="8000" dirty="0">
              <a:latin typeface="Arial" panose="020B0604020202020204" pitchFamily="34" charset="0"/>
            </a:endParaRPr>
          </a:p>
        </p:txBody>
      </p:sp>
      <p:sp>
        <p:nvSpPr>
          <p:cNvPr id="73737" name="Text Box 9"/>
          <p:cNvSpPr txBox="1"/>
          <p:nvPr/>
        </p:nvSpPr>
        <p:spPr>
          <a:xfrm>
            <a:off x="5135563" y="3401695"/>
            <a:ext cx="3238500" cy="1322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8000" dirty="0">
                <a:solidFill>
                  <a:srgbClr val="FF0000"/>
                </a:solidFill>
                <a:latin typeface="Arial" panose="020B0604020202020204" pitchFamily="34" charset="0"/>
              </a:rPr>
              <a:t>g</a:t>
            </a:r>
            <a:r>
              <a:rPr lang="en-US" altLang="zh-CN" sz="8000" dirty="0">
                <a:solidFill>
                  <a:schemeClr val="tx1"/>
                </a:solidFill>
                <a:latin typeface="Arial" panose="020B0604020202020204" pitchFamily="34" charset="0"/>
              </a:rPr>
              <a:t>irl</a:t>
            </a:r>
            <a:endParaRPr lang="en-US" altLang="zh-CN" sz="80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815" y="1946910"/>
            <a:ext cx="3797935" cy="258953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-78740" y="4096112"/>
            <a:ext cx="9144000" cy="2810801"/>
            <a:chOff x="0" y="3127223"/>
            <a:chExt cx="12192000" cy="3747734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409615" y="3127223"/>
              <a:ext cx="4782385" cy="3747734"/>
            </a:xfrm>
            <a:prstGeom prst="rect">
              <a:avLst/>
            </a:prstGeom>
          </p:spPr>
        </p:pic>
        <p:sp>
          <p:nvSpPr>
            <p:cNvPr id="9" name="矩形 1"/>
            <p:cNvSpPr/>
            <p:nvPr/>
          </p:nvSpPr>
          <p:spPr>
            <a:xfrm>
              <a:off x="0" y="6185147"/>
              <a:ext cx="7487725" cy="672852"/>
            </a:xfrm>
            <a:custGeom>
              <a:avLst/>
              <a:gdLst>
                <a:gd name="connsiteX0" fmla="*/ 0 w 8076828"/>
                <a:gd name="connsiteY0" fmla="*/ 0 h 590935"/>
                <a:gd name="connsiteX1" fmla="*/ 8076828 w 8076828"/>
                <a:gd name="connsiteY1" fmla="*/ 0 h 590935"/>
                <a:gd name="connsiteX2" fmla="*/ 8076828 w 8076828"/>
                <a:gd name="connsiteY2" fmla="*/ 590935 h 590935"/>
                <a:gd name="connsiteX3" fmla="*/ 0 w 8076828"/>
                <a:gd name="connsiteY3" fmla="*/ 590935 h 590935"/>
                <a:gd name="connsiteX4" fmla="*/ 0 w 8076828"/>
                <a:gd name="connsiteY4" fmla="*/ 0 h 590935"/>
                <a:gd name="connsiteX0-1" fmla="*/ 0 w 8076828"/>
                <a:gd name="connsiteY0-2" fmla="*/ 0 h 590935"/>
                <a:gd name="connsiteX1-3" fmla="*/ 4222750 w 8076828"/>
                <a:gd name="connsiteY1-4" fmla="*/ 385 h 590935"/>
                <a:gd name="connsiteX2-5" fmla="*/ 8076828 w 8076828"/>
                <a:gd name="connsiteY2-6" fmla="*/ 0 h 590935"/>
                <a:gd name="connsiteX3-7" fmla="*/ 8076828 w 8076828"/>
                <a:gd name="connsiteY3-8" fmla="*/ 590935 h 590935"/>
                <a:gd name="connsiteX4-9" fmla="*/ 0 w 8076828"/>
                <a:gd name="connsiteY4-10" fmla="*/ 590935 h 590935"/>
                <a:gd name="connsiteX5" fmla="*/ 0 w 8076828"/>
                <a:gd name="connsiteY5" fmla="*/ 0 h 590935"/>
                <a:gd name="connsiteX0-11" fmla="*/ 0 w 8076828"/>
                <a:gd name="connsiteY0-12" fmla="*/ 75815 h 666750"/>
                <a:gd name="connsiteX1-13" fmla="*/ 4197350 w 8076828"/>
                <a:gd name="connsiteY1-14" fmla="*/ 0 h 666750"/>
                <a:gd name="connsiteX2-15" fmla="*/ 8076828 w 8076828"/>
                <a:gd name="connsiteY2-16" fmla="*/ 75815 h 666750"/>
                <a:gd name="connsiteX3-17" fmla="*/ 8076828 w 8076828"/>
                <a:gd name="connsiteY3-18" fmla="*/ 666750 h 666750"/>
                <a:gd name="connsiteX4-19" fmla="*/ 0 w 8076828"/>
                <a:gd name="connsiteY4-20" fmla="*/ 666750 h 666750"/>
                <a:gd name="connsiteX5-21" fmla="*/ 0 w 8076828"/>
                <a:gd name="connsiteY5-22" fmla="*/ 75815 h 666750"/>
                <a:gd name="connsiteX0-23" fmla="*/ 0 w 8076828"/>
                <a:gd name="connsiteY0-24" fmla="*/ 81146 h 672081"/>
                <a:gd name="connsiteX1-25" fmla="*/ 4197350 w 8076828"/>
                <a:gd name="connsiteY1-26" fmla="*/ 5331 h 672081"/>
                <a:gd name="connsiteX2-27" fmla="*/ 8076828 w 8076828"/>
                <a:gd name="connsiteY2-28" fmla="*/ 81146 h 672081"/>
                <a:gd name="connsiteX3-29" fmla="*/ 8076828 w 8076828"/>
                <a:gd name="connsiteY3-30" fmla="*/ 672081 h 672081"/>
                <a:gd name="connsiteX4-31" fmla="*/ 0 w 8076828"/>
                <a:gd name="connsiteY4-32" fmla="*/ 672081 h 672081"/>
                <a:gd name="connsiteX5-33" fmla="*/ 0 w 8076828"/>
                <a:gd name="connsiteY5-34" fmla="*/ 81146 h 672081"/>
                <a:gd name="connsiteX0-35" fmla="*/ 0 w 8076828"/>
                <a:gd name="connsiteY0-36" fmla="*/ 97083 h 688018"/>
                <a:gd name="connsiteX1-37" fmla="*/ 2157274 w 8076828"/>
                <a:gd name="connsiteY1-38" fmla="*/ 0 h 688018"/>
                <a:gd name="connsiteX2-39" fmla="*/ 4197350 w 8076828"/>
                <a:gd name="connsiteY2-40" fmla="*/ 21268 h 688018"/>
                <a:gd name="connsiteX3-41" fmla="*/ 8076828 w 8076828"/>
                <a:gd name="connsiteY3-42" fmla="*/ 97083 h 688018"/>
                <a:gd name="connsiteX4-43" fmla="*/ 8076828 w 8076828"/>
                <a:gd name="connsiteY4-44" fmla="*/ 688018 h 688018"/>
                <a:gd name="connsiteX5-45" fmla="*/ 0 w 8076828"/>
                <a:gd name="connsiteY5-46" fmla="*/ 688018 h 688018"/>
                <a:gd name="connsiteX6" fmla="*/ 0 w 8076828"/>
                <a:gd name="connsiteY6" fmla="*/ 97083 h 688018"/>
                <a:gd name="connsiteX0-47" fmla="*/ 0 w 8076828"/>
                <a:gd name="connsiteY0-48" fmla="*/ 97083 h 688018"/>
                <a:gd name="connsiteX1-49" fmla="*/ 2157274 w 8076828"/>
                <a:gd name="connsiteY1-50" fmla="*/ 0 h 688018"/>
                <a:gd name="connsiteX2-51" fmla="*/ 4197350 w 8076828"/>
                <a:gd name="connsiteY2-52" fmla="*/ 21268 h 688018"/>
                <a:gd name="connsiteX3-53" fmla="*/ 6391922 w 8076828"/>
                <a:gd name="connsiteY3-54" fmla="*/ 53266 h 688018"/>
                <a:gd name="connsiteX4-55" fmla="*/ 8076828 w 8076828"/>
                <a:gd name="connsiteY4-56" fmla="*/ 97083 h 688018"/>
                <a:gd name="connsiteX5-57" fmla="*/ 8076828 w 8076828"/>
                <a:gd name="connsiteY5-58" fmla="*/ 688018 h 688018"/>
                <a:gd name="connsiteX6-59" fmla="*/ 0 w 8076828"/>
                <a:gd name="connsiteY6-60" fmla="*/ 688018 h 688018"/>
                <a:gd name="connsiteX7" fmla="*/ 0 w 8076828"/>
                <a:gd name="connsiteY7" fmla="*/ 97083 h 688018"/>
                <a:gd name="connsiteX0-61" fmla="*/ 0 w 8076828"/>
                <a:gd name="connsiteY0-62" fmla="*/ 75815 h 666750"/>
                <a:gd name="connsiteX1-63" fmla="*/ 2166799 w 8076828"/>
                <a:gd name="connsiteY1-64" fmla="*/ 16832 h 666750"/>
                <a:gd name="connsiteX2-65" fmla="*/ 4197350 w 8076828"/>
                <a:gd name="connsiteY2-66" fmla="*/ 0 h 666750"/>
                <a:gd name="connsiteX3-67" fmla="*/ 6391922 w 8076828"/>
                <a:gd name="connsiteY3-68" fmla="*/ 31998 h 666750"/>
                <a:gd name="connsiteX4-69" fmla="*/ 8076828 w 8076828"/>
                <a:gd name="connsiteY4-70" fmla="*/ 75815 h 666750"/>
                <a:gd name="connsiteX5-71" fmla="*/ 8076828 w 8076828"/>
                <a:gd name="connsiteY5-72" fmla="*/ 666750 h 666750"/>
                <a:gd name="connsiteX6-73" fmla="*/ 0 w 8076828"/>
                <a:gd name="connsiteY6-74" fmla="*/ 666750 h 666750"/>
                <a:gd name="connsiteX7-75" fmla="*/ 0 w 8076828"/>
                <a:gd name="connsiteY7-76" fmla="*/ 75815 h 666750"/>
                <a:gd name="connsiteX0-77" fmla="*/ 0 w 8076828"/>
                <a:gd name="connsiteY0-78" fmla="*/ 123440 h 714375"/>
                <a:gd name="connsiteX1-79" fmla="*/ 2166799 w 8076828"/>
                <a:gd name="connsiteY1-80" fmla="*/ 64457 h 714375"/>
                <a:gd name="connsiteX2-81" fmla="*/ 4102100 w 8076828"/>
                <a:gd name="connsiteY2-82" fmla="*/ 0 h 714375"/>
                <a:gd name="connsiteX3-83" fmla="*/ 6391922 w 8076828"/>
                <a:gd name="connsiteY3-84" fmla="*/ 79623 h 714375"/>
                <a:gd name="connsiteX4-85" fmla="*/ 8076828 w 8076828"/>
                <a:gd name="connsiteY4-86" fmla="*/ 123440 h 714375"/>
                <a:gd name="connsiteX5-87" fmla="*/ 8076828 w 8076828"/>
                <a:gd name="connsiteY5-88" fmla="*/ 714375 h 714375"/>
                <a:gd name="connsiteX6-89" fmla="*/ 0 w 8076828"/>
                <a:gd name="connsiteY6-90" fmla="*/ 714375 h 714375"/>
                <a:gd name="connsiteX7-91" fmla="*/ 0 w 8076828"/>
                <a:gd name="connsiteY7-92" fmla="*/ 123440 h 714375"/>
                <a:gd name="connsiteX0-93" fmla="*/ 0 w 8076828"/>
                <a:gd name="connsiteY0-94" fmla="*/ 123440 h 714375"/>
                <a:gd name="connsiteX1-95" fmla="*/ 2252524 w 8076828"/>
                <a:gd name="connsiteY1-96" fmla="*/ 245432 h 714375"/>
                <a:gd name="connsiteX2-97" fmla="*/ 4102100 w 8076828"/>
                <a:gd name="connsiteY2-98" fmla="*/ 0 h 714375"/>
                <a:gd name="connsiteX3-99" fmla="*/ 6391922 w 8076828"/>
                <a:gd name="connsiteY3-100" fmla="*/ 79623 h 714375"/>
                <a:gd name="connsiteX4-101" fmla="*/ 8076828 w 8076828"/>
                <a:gd name="connsiteY4-102" fmla="*/ 123440 h 714375"/>
                <a:gd name="connsiteX5-103" fmla="*/ 8076828 w 8076828"/>
                <a:gd name="connsiteY5-104" fmla="*/ 714375 h 714375"/>
                <a:gd name="connsiteX6-105" fmla="*/ 0 w 8076828"/>
                <a:gd name="connsiteY6-106" fmla="*/ 714375 h 714375"/>
                <a:gd name="connsiteX7-107" fmla="*/ 0 w 8076828"/>
                <a:gd name="connsiteY7-108" fmla="*/ 123440 h 714375"/>
                <a:gd name="connsiteX0-109" fmla="*/ 0 w 8076828"/>
                <a:gd name="connsiteY0-110" fmla="*/ 43817 h 634752"/>
                <a:gd name="connsiteX1-111" fmla="*/ 2252524 w 8076828"/>
                <a:gd name="connsiteY1-112" fmla="*/ 165809 h 634752"/>
                <a:gd name="connsiteX2-113" fmla="*/ 4064000 w 8076828"/>
                <a:gd name="connsiteY2-114" fmla="*/ 25152 h 634752"/>
                <a:gd name="connsiteX3-115" fmla="*/ 6391922 w 8076828"/>
                <a:gd name="connsiteY3-116" fmla="*/ 0 h 634752"/>
                <a:gd name="connsiteX4-117" fmla="*/ 8076828 w 8076828"/>
                <a:gd name="connsiteY4-118" fmla="*/ 43817 h 634752"/>
                <a:gd name="connsiteX5-119" fmla="*/ 8076828 w 8076828"/>
                <a:gd name="connsiteY5-120" fmla="*/ 634752 h 634752"/>
                <a:gd name="connsiteX6-121" fmla="*/ 0 w 8076828"/>
                <a:gd name="connsiteY6-122" fmla="*/ 634752 h 634752"/>
                <a:gd name="connsiteX7-123" fmla="*/ 0 w 8076828"/>
                <a:gd name="connsiteY7-124" fmla="*/ 43817 h 634752"/>
                <a:gd name="connsiteX0-125" fmla="*/ 0 w 8076828"/>
                <a:gd name="connsiteY0-126" fmla="*/ 81917 h 672852"/>
                <a:gd name="connsiteX1-127" fmla="*/ 2252524 w 8076828"/>
                <a:gd name="connsiteY1-128" fmla="*/ 203909 h 672852"/>
                <a:gd name="connsiteX2-129" fmla="*/ 4064000 w 8076828"/>
                <a:gd name="connsiteY2-130" fmla="*/ 63252 h 672852"/>
                <a:gd name="connsiteX3-131" fmla="*/ 6439547 w 8076828"/>
                <a:gd name="connsiteY3-132" fmla="*/ 0 h 672852"/>
                <a:gd name="connsiteX4-133" fmla="*/ 8076828 w 8076828"/>
                <a:gd name="connsiteY4-134" fmla="*/ 81917 h 672852"/>
                <a:gd name="connsiteX5-135" fmla="*/ 8076828 w 8076828"/>
                <a:gd name="connsiteY5-136" fmla="*/ 672852 h 672852"/>
                <a:gd name="connsiteX6-137" fmla="*/ 0 w 8076828"/>
                <a:gd name="connsiteY6-138" fmla="*/ 672852 h 672852"/>
                <a:gd name="connsiteX7-139" fmla="*/ 0 w 8076828"/>
                <a:gd name="connsiteY7-140" fmla="*/ 81917 h 67285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  <a:cxn ang="0">
                  <a:pos x="connsiteX6-59" y="connsiteY6-60"/>
                </a:cxn>
                <a:cxn ang="0">
                  <a:pos x="connsiteX7-75" y="connsiteY7-76"/>
                </a:cxn>
              </a:cxnLst>
              <a:rect l="l" t="t" r="r" b="b"/>
              <a:pathLst>
                <a:path w="8076828" h="672852">
                  <a:moveTo>
                    <a:pt x="0" y="81917"/>
                  </a:moveTo>
                  <a:cubicBezTo>
                    <a:pt x="359546" y="-32753"/>
                    <a:pt x="1552966" y="216545"/>
                    <a:pt x="2252524" y="203909"/>
                  </a:cubicBezTo>
                  <a:cubicBezTo>
                    <a:pt x="2869049" y="122098"/>
                    <a:pt x="3366163" y="97237"/>
                    <a:pt x="4064000" y="63252"/>
                  </a:cubicBezTo>
                  <a:cubicBezTo>
                    <a:pt x="4761837" y="29267"/>
                    <a:pt x="5647698" y="21084"/>
                    <a:pt x="6439547" y="0"/>
                  </a:cubicBezTo>
                  <a:lnTo>
                    <a:pt x="8076828" y="81917"/>
                  </a:lnTo>
                  <a:lnTo>
                    <a:pt x="8076828" y="672852"/>
                  </a:lnTo>
                  <a:lnTo>
                    <a:pt x="0" y="672852"/>
                  </a:lnTo>
                  <a:lnTo>
                    <a:pt x="0" y="81917"/>
                  </a:lnTo>
                  <a:close/>
                </a:path>
              </a:pathLst>
            </a:custGeom>
            <a:solidFill>
              <a:srgbClr val="6FBA2A"/>
            </a:solidFill>
            <a:ln>
              <a:solidFill>
                <a:srgbClr val="6FBA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 rotWithShape="1">
            <a:blip r:embed="rId4" cstate="email"/>
            <a:srcRect/>
            <a:stretch>
              <a:fillRect/>
            </a:stretch>
          </p:blipFill>
          <p:spPr>
            <a:xfrm>
              <a:off x="165187" y="5199725"/>
              <a:ext cx="1608443" cy="1582074"/>
            </a:xfrm>
            <a:custGeom>
              <a:avLst/>
              <a:gdLst>
                <a:gd name="connsiteX0" fmla="*/ 0 w 2324101"/>
                <a:gd name="connsiteY0" fmla="*/ 0 h 2286000"/>
                <a:gd name="connsiteX1" fmla="*/ 2324101 w 2324101"/>
                <a:gd name="connsiteY1" fmla="*/ 0 h 2286000"/>
                <a:gd name="connsiteX2" fmla="*/ 2324101 w 2324101"/>
                <a:gd name="connsiteY2" fmla="*/ 1092835 h 2286000"/>
                <a:gd name="connsiteX3" fmla="*/ 1828801 w 2324101"/>
                <a:gd name="connsiteY3" fmla="*/ 1117600 h 2286000"/>
                <a:gd name="connsiteX4" fmla="*/ 1168401 w 2324101"/>
                <a:gd name="connsiteY4" fmla="*/ 2108200 h 2286000"/>
                <a:gd name="connsiteX5" fmla="*/ 1200314 w 2324101"/>
                <a:gd name="connsiteY5" fmla="*/ 2286000 h 2286000"/>
                <a:gd name="connsiteX6" fmla="*/ 0 w 2324101"/>
                <a:gd name="connsiteY6" fmla="*/ 228600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4101" h="2286000">
                  <a:moveTo>
                    <a:pt x="0" y="0"/>
                  </a:moveTo>
                  <a:lnTo>
                    <a:pt x="2324101" y="0"/>
                  </a:lnTo>
                  <a:lnTo>
                    <a:pt x="2324101" y="1092835"/>
                  </a:lnTo>
                  <a:lnTo>
                    <a:pt x="1828801" y="1117600"/>
                  </a:lnTo>
                  <a:lnTo>
                    <a:pt x="1168401" y="2108200"/>
                  </a:lnTo>
                  <a:lnTo>
                    <a:pt x="1200314" y="2286000"/>
                  </a:lnTo>
                  <a:lnTo>
                    <a:pt x="0" y="2286000"/>
                  </a:lnTo>
                  <a:close/>
                </a:path>
              </a:pathLst>
            </a:cu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 rotWithShape="1">
            <a:blip r:embed="rId5" cstate="email"/>
            <a:srcRect/>
            <a:stretch>
              <a:fillRect/>
            </a:stretch>
          </p:blipFill>
          <p:spPr>
            <a:xfrm>
              <a:off x="605711" y="5671127"/>
              <a:ext cx="1167919" cy="1148772"/>
            </a:xfrm>
            <a:custGeom>
              <a:avLst/>
              <a:gdLst>
                <a:gd name="connsiteX0" fmla="*/ 0 w 2324101"/>
                <a:gd name="connsiteY0" fmla="*/ 0 h 2286000"/>
                <a:gd name="connsiteX1" fmla="*/ 2324101 w 2324101"/>
                <a:gd name="connsiteY1" fmla="*/ 0 h 2286000"/>
                <a:gd name="connsiteX2" fmla="*/ 2324101 w 2324101"/>
                <a:gd name="connsiteY2" fmla="*/ 1092835 h 2286000"/>
                <a:gd name="connsiteX3" fmla="*/ 1828801 w 2324101"/>
                <a:gd name="connsiteY3" fmla="*/ 1117600 h 2286000"/>
                <a:gd name="connsiteX4" fmla="*/ 1168401 w 2324101"/>
                <a:gd name="connsiteY4" fmla="*/ 2108200 h 2286000"/>
                <a:gd name="connsiteX5" fmla="*/ 1200314 w 2324101"/>
                <a:gd name="connsiteY5" fmla="*/ 2286000 h 2286000"/>
                <a:gd name="connsiteX6" fmla="*/ 0 w 2324101"/>
                <a:gd name="connsiteY6" fmla="*/ 228600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4101" h="2286000">
                  <a:moveTo>
                    <a:pt x="0" y="0"/>
                  </a:moveTo>
                  <a:lnTo>
                    <a:pt x="2324101" y="0"/>
                  </a:lnTo>
                  <a:lnTo>
                    <a:pt x="2324101" y="1092835"/>
                  </a:lnTo>
                  <a:lnTo>
                    <a:pt x="1828801" y="1117600"/>
                  </a:lnTo>
                  <a:lnTo>
                    <a:pt x="1168401" y="2108200"/>
                  </a:lnTo>
                  <a:lnTo>
                    <a:pt x="1200314" y="2286000"/>
                  </a:lnTo>
                  <a:lnTo>
                    <a:pt x="0" y="2286000"/>
                  </a:lnTo>
                  <a:close/>
                </a:path>
              </a:pathLst>
            </a:custGeom>
          </p:spPr>
        </p:pic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37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37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7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3737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3737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横卷形 4"/>
          <p:cNvSpPr/>
          <p:nvPr/>
        </p:nvSpPr>
        <p:spPr>
          <a:xfrm rot="-1565332">
            <a:off x="-534987" y="436563"/>
            <a:ext cx="4391025" cy="1366837"/>
          </a:xfrm>
          <a:prstGeom prst="horizontalScroll">
            <a:avLst>
              <a:gd name="adj" fmla="val 12500"/>
            </a:avLst>
          </a:prstGeom>
          <a:gradFill rotWithShape="1">
            <a:gsLst>
              <a:gs pos="0">
                <a:srgbClr val="759436">
                  <a:alpha val="100000"/>
                </a:srgbClr>
              </a:gs>
              <a:gs pos="79999">
                <a:srgbClr val="9BC247">
                  <a:alpha val="100000"/>
                </a:srgbClr>
              </a:gs>
              <a:gs pos="100000">
                <a:srgbClr val="9BC545">
                  <a:alpha val="10000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en-US" altLang="zh-CN" sz="3600" dirty="0">
                <a:solidFill>
                  <a:srgbClr val="FFFFFF"/>
                </a:solidFill>
                <a:latin typeface="Broadway" pitchFamily="82" charset="0"/>
                <a:sym typeface="Broadway" pitchFamily="82" charset="0"/>
              </a:rPr>
              <a:t>Sounds for you</a:t>
            </a:r>
            <a:endParaRPr lang="zh-CN" altLang="en-US" sz="3600" dirty="0">
              <a:solidFill>
                <a:srgbClr val="FFFFFF"/>
              </a:solidFill>
              <a:latin typeface="Broadway" pitchFamily="82" charset="0"/>
              <a:sym typeface="Broadway" pitchFamily="82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10160" y="4052932"/>
            <a:ext cx="9144000" cy="2810801"/>
            <a:chOff x="0" y="3127223"/>
            <a:chExt cx="12192000" cy="3747734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7409615" y="3127223"/>
              <a:ext cx="4782385" cy="3747734"/>
            </a:xfrm>
            <a:prstGeom prst="rect">
              <a:avLst/>
            </a:prstGeom>
          </p:spPr>
        </p:pic>
        <p:sp>
          <p:nvSpPr>
            <p:cNvPr id="6" name="矩形 1"/>
            <p:cNvSpPr/>
            <p:nvPr/>
          </p:nvSpPr>
          <p:spPr>
            <a:xfrm>
              <a:off x="0" y="6185147"/>
              <a:ext cx="7487725" cy="672852"/>
            </a:xfrm>
            <a:custGeom>
              <a:avLst/>
              <a:gdLst>
                <a:gd name="connsiteX0" fmla="*/ 0 w 8076828"/>
                <a:gd name="connsiteY0" fmla="*/ 0 h 590935"/>
                <a:gd name="connsiteX1" fmla="*/ 8076828 w 8076828"/>
                <a:gd name="connsiteY1" fmla="*/ 0 h 590935"/>
                <a:gd name="connsiteX2" fmla="*/ 8076828 w 8076828"/>
                <a:gd name="connsiteY2" fmla="*/ 590935 h 590935"/>
                <a:gd name="connsiteX3" fmla="*/ 0 w 8076828"/>
                <a:gd name="connsiteY3" fmla="*/ 590935 h 590935"/>
                <a:gd name="connsiteX4" fmla="*/ 0 w 8076828"/>
                <a:gd name="connsiteY4" fmla="*/ 0 h 590935"/>
                <a:gd name="connsiteX0-1" fmla="*/ 0 w 8076828"/>
                <a:gd name="connsiteY0-2" fmla="*/ 0 h 590935"/>
                <a:gd name="connsiteX1-3" fmla="*/ 4222750 w 8076828"/>
                <a:gd name="connsiteY1-4" fmla="*/ 385 h 590935"/>
                <a:gd name="connsiteX2-5" fmla="*/ 8076828 w 8076828"/>
                <a:gd name="connsiteY2-6" fmla="*/ 0 h 590935"/>
                <a:gd name="connsiteX3-7" fmla="*/ 8076828 w 8076828"/>
                <a:gd name="connsiteY3-8" fmla="*/ 590935 h 590935"/>
                <a:gd name="connsiteX4-9" fmla="*/ 0 w 8076828"/>
                <a:gd name="connsiteY4-10" fmla="*/ 590935 h 590935"/>
                <a:gd name="connsiteX5" fmla="*/ 0 w 8076828"/>
                <a:gd name="connsiteY5" fmla="*/ 0 h 590935"/>
                <a:gd name="connsiteX0-11" fmla="*/ 0 w 8076828"/>
                <a:gd name="connsiteY0-12" fmla="*/ 75815 h 666750"/>
                <a:gd name="connsiteX1-13" fmla="*/ 4197350 w 8076828"/>
                <a:gd name="connsiteY1-14" fmla="*/ 0 h 666750"/>
                <a:gd name="connsiteX2-15" fmla="*/ 8076828 w 8076828"/>
                <a:gd name="connsiteY2-16" fmla="*/ 75815 h 666750"/>
                <a:gd name="connsiteX3-17" fmla="*/ 8076828 w 8076828"/>
                <a:gd name="connsiteY3-18" fmla="*/ 666750 h 666750"/>
                <a:gd name="connsiteX4-19" fmla="*/ 0 w 8076828"/>
                <a:gd name="connsiteY4-20" fmla="*/ 666750 h 666750"/>
                <a:gd name="connsiteX5-21" fmla="*/ 0 w 8076828"/>
                <a:gd name="connsiteY5-22" fmla="*/ 75815 h 666750"/>
                <a:gd name="connsiteX0-23" fmla="*/ 0 w 8076828"/>
                <a:gd name="connsiteY0-24" fmla="*/ 81146 h 672081"/>
                <a:gd name="connsiteX1-25" fmla="*/ 4197350 w 8076828"/>
                <a:gd name="connsiteY1-26" fmla="*/ 5331 h 672081"/>
                <a:gd name="connsiteX2-27" fmla="*/ 8076828 w 8076828"/>
                <a:gd name="connsiteY2-28" fmla="*/ 81146 h 672081"/>
                <a:gd name="connsiteX3-29" fmla="*/ 8076828 w 8076828"/>
                <a:gd name="connsiteY3-30" fmla="*/ 672081 h 672081"/>
                <a:gd name="connsiteX4-31" fmla="*/ 0 w 8076828"/>
                <a:gd name="connsiteY4-32" fmla="*/ 672081 h 672081"/>
                <a:gd name="connsiteX5-33" fmla="*/ 0 w 8076828"/>
                <a:gd name="connsiteY5-34" fmla="*/ 81146 h 672081"/>
                <a:gd name="connsiteX0-35" fmla="*/ 0 w 8076828"/>
                <a:gd name="connsiteY0-36" fmla="*/ 97083 h 688018"/>
                <a:gd name="connsiteX1-37" fmla="*/ 2157274 w 8076828"/>
                <a:gd name="connsiteY1-38" fmla="*/ 0 h 688018"/>
                <a:gd name="connsiteX2-39" fmla="*/ 4197350 w 8076828"/>
                <a:gd name="connsiteY2-40" fmla="*/ 21268 h 688018"/>
                <a:gd name="connsiteX3-41" fmla="*/ 8076828 w 8076828"/>
                <a:gd name="connsiteY3-42" fmla="*/ 97083 h 688018"/>
                <a:gd name="connsiteX4-43" fmla="*/ 8076828 w 8076828"/>
                <a:gd name="connsiteY4-44" fmla="*/ 688018 h 688018"/>
                <a:gd name="connsiteX5-45" fmla="*/ 0 w 8076828"/>
                <a:gd name="connsiteY5-46" fmla="*/ 688018 h 688018"/>
                <a:gd name="connsiteX6" fmla="*/ 0 w 8076828"/>
                <a:gd name="connsiteY6" fmla="*/ 97083 h 688018"/>
                <a:gd name="connsiteX0-47" fmla="*/ 0 w 8076828"/>
                <a:gd name="connsiteY0-48" fmla="*/ 97083 h 688018"/>
                <a:gd name="connsiteX1-49" fmla="*/ 2157274 w 8076828"/>
                <a:gd name="connsiteY1-50" fmla="*/ 0 h 688018"/>
                <a:gd name="connsiteX2-51" fmla="*/ 4197350 w 8076828"/>
                <a:gd name="connsiteY2-52" fmla="*/ 21268 h 688018"/>
                <a:gd name="connsiteX3-53" fmla="*/ 6391922 w 8076828"/>
                <a:gd name="connsiteY3-54" fmla="*/ 53266 h 688018"/>
                <a:gd name="connsiteX4-55" fmla="*/ 8076828 w 8076828"/>
                <a:gd name="connsiteY4-56" fmla="*/ 97083 h 688018"/>
                <a:gd name="connsiteX5-57" fmla="*/ 8076828 w 8076828"/>
                <a:gd name="connsiteY5-58" fmla="*/ 688018 h 688018"/>
                <a:gd name="connsiteX6-59" fmla="*/ 0 w 8076828"/>
                <a:gd name="connsiteY6-60" fmla="*/ 688018 h 688018"/>
                <a:gd name="connsiteX7" fmla="*/ 0 w 8076828"/>
                <a:gd name="connsiteY7" fmla="*/ 97083 h 688018"/>
                <a:gd name="connsiteX0-61" fmla="*/ 0 w 8076828"/>
                <a:gd name="connsiteY0-62" fmla="*/ 75815 h 666750"/>
                <a:gd name="connsiteX1-63" fmla="*/ 2166799 w 8076828"/>
                <a:gd name="connsiteY1-64" fmla="*/ 16832 h 666750"/>
                <a:gd name="connsiteX2-65" fmla="*/ 4197350 w 8076828"/>
                <a:gd name="connsiteY2-66" fmla="*/ 0 h 666750"/>
                <a:gd name="connsiteX3-67" fmla="*/ 6391922 w 8076828"/>
                <a:gd name="connsiteY3-68" fmla="*/ 31998 h 666750"/>
                <a:gd name="connsiteX4-69" fmla="*/ 8076828 w 8076828"/>
                <a:gd name="connsiteY4-70" fmla="*/ 75815 h 666750"/>
                <a:gd name="connsiteX5-71" fmla="*/ 8076828 w 8076828"/>
                <a:gd name="connsiteY5-72" fmla="*/ 666750 h 666750"/>
                <a:gd name="connsiteX6-73" fmla="*/ 0 w 8076828"/>
                <a:gd name="connsiteY6-74" fmla="*/ 666750 h 666750"/>
                <a:gd name="connsiteX7-75" fmla="*/ 0 w 8076828"/>
                <a:gd name="connsiteY7-76" fmla="*/ 75815 h 666750"/>
                <a:gd name="connsiteX0-77" fmla="*/ 0 w 8076828"/>
                <a:gd name="connsiteY0-78" fmla="*/ 123440 h 714375"/>
                <a:gd name="connsiteX1-79" fmla="*/ 2166799 w 8076828"/>
                <a:gd name="connsiteY1-80" fmla="*/ 64457 h 714375"/>
                <a:gd name="connsiteX2-81" fmla="*/ 4102100 w 8076828"/>
                <a:gd name="connsiteY2-82" fmla="*/ 0 h 714375"/>
                <a:gd name="connsiteX3-83" fmla="*/ 6391922 w 8076828"/>
                <a:gd name="connsiteY3-84" fmla="*/ 79623 h 714375"/>
                <a:gd name="connsiteX4-85" fmla="*/ 8076828 w 8076828"/>
                <a:gd name="connsiteY4-86" fmla="*/ 123440 h 714375"/>
                <a:gd name="connsiteX5-87" fmla="*/ 8076828 w 8076828"/>
                <a:gd name="connsiteY5-88" fmla="*/ 714375 h 714375"/>
                <a:gd name="connsiteX6-89" fmla="*/ 0 w 8076828"/>
                <a:gd name="connsiteY6-90" fmla="*/ 714375 h 714375"/>
                <a:gd name="connsiteX7-91" fmla="*/ 0 w 8076828"/>
                <a:gd name="connsiteY7-92" fmla="*/ 123440 h 714375"/>
                <a:gd name="connsiteX0-93" fmla="*/ 0 w 8076828"/>
                <a:gd name="connsiteY0-94" fmla="*/ 123440 h 714375"/>
                <a:gd name="connsiteX1-95" fmla="*/ 2252524 w 8076828"/>
                <a:gd name="connsiteY1-96" fmla="*/ 245432 h 714375"/>
                <a:gd name="connsiteX2-97" fmla="*/ 4102100 w 8076828"/>
                <a:gd name="connsiteY2-98" fmla="*/ 0 h 714375"/>
                <a:gd name="connsiteX3-99" fmla="*/ 6391922 w 8076828"/>
                <a:gd name="connsiteY3-100" fmla="*/ 79623 h 714375"/>
                <a:gd name="connsiteX4-101" fmla="*/ 8076828 w 8076828"/>
                <a:gd name="connsiteY4-102" fmla="*/ 123440 h 714375"/>
                <a:gd name="connsiteX5-103" fmla="*/ 8076828 w 8076828"/>
                <a:gd name="connsiteY5-104" fmla="*/ 714375 h 714375"/>
                <a:gd name="connsiteX6-105" fmla="*/ 0 w 8076828"/>
                <a:gd name="connsiteY6-106" fmla="*/ 714375 h 714375"/>
                <a:gd name="connsiteX7-107" fmla="*/ 0 w 8076828"/>
                <a:gd name="connsiteY7-108" fmla="*/ 123440 h 714375"/>
                <a:gd name="connsiteX0-109" fmla="*/ 0 w 8076828"/>
                <a:gd name="connsiteY0-110" fmla="*/ 43817 h 634752"/>
                <a:gd name="connsiteX1-111" fmla="*/ 2252524 w 8076828"/>
                <a:gd name="connsiteY1-112" fmla="*/ 165809 h 634752"/>
                <a:gd name="connsiteX2-113" fmla="*/ 4064000 w 8076828"/>
                <a:gd name="connsiteY2-114" fmla="*/ 25152 h 634752"/>
                <a:gd name="connsiteX3-115" fmla="*/ 6391922 w 8076828"/>
                <a:gd name="connsiteY3-116" fmla="*/ 0 h 634752"/>
                <a:gd name="connsiteX4-117" fmla="*/ 8076828 w 8076828"/>
                <a:gd name="connsiteY4-118" fmla="*/ 43817 h 634752"/>
                <a:gd name="connsiteX5-119" fmla="*/ 8076828 w 8076828"/>
                <a:gd name="connsiteY5-120" fmla="*/ 634752 h 634752"/>
                <a:gd name="connsiteX6-121" fmla="*/ 0 w 8076828"/>
                <a:gd name="connsiteY6-122" fmla="*/ 634752 h 634752"/>
                <a:gd name="connsiteX7-123" fmla="*/ 0 w 8076828"/>
                <a:gd name="connsiteY7-124" fmla="*/ 43817 h 634752"/>
                <a:gd name="connsiteX0-125" fmla="*/ 0 w 8076828"/>
                <a:gd name="connsiteY0-126" fmla="*/ 81917 h 672852"/>
                <a:gd name="connsiteX1-127" fmla="*/ 2252524 w 8076828"/>
                <a:gd name="connsiteY1-128" fmla="*/ 203909 h 672852"/>
                <a:gd name="connsiteX2-129" fmla="*/ 4064000 w 8076828"/>
                <a:gd name="connsiteY2-130" fmla="*/ 63252 h 672852"/>
                <a:gd name="connsiteX3-131" fmla="*/ 6439547 w 8076828"/>
                <a:gd name="connsiteY3-132" fmla="*/ 0 h 672852"/>
                <a:gd name="connsiteX4-133" fmla="*/ 8076828 w 8076828"/>
                <a:gd name="connsiteY4-134" fmla="*/ 81917 h 672852"/>
                <a:gd name="connsiteX5-135" fmla="*/ 8076828 w 8076828"/>
                <a:gd name="connsiteY5-136" fmla="*/ 672852 h 672852"/>
                <a:gd name="connsiteX6-137" fmla="*/ 0 w 8076828"/>
                <a:gd name="connsiteY6-138" fmla="*/ 672852 h 672852"/>
                <a:gd name="connsiteX7-139" fmla="*/ 0 w 8076828"/>
                <a:gd name="connsiteY7-140" fmla="*/ 81917 h 67285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  <a:cxn ang="0">
                  <a:pos x="connsiteX6-59" y="connsiteY6-60"/>
                </a:cxn>
                <a:cxn ang="0">
                  <a:pos x="connsiteX7-75" y="connsiteY7-76"/>
                </a:cxn>
              </a:cxnLst>
              <a:rect l="l" t="t" r="r" b="b"/>
              <a:pathLst>
                <a:path w="8076828" h="672852">
                  <a:moveTo>
                    <a:pt x="0" y="81917"/>
                  </a:moveTo>
                  <a:cubicBezTo>
                    <a:pt x="359546" y="-32753"/>
                    <a:pt x="1552966" y="216545"/>
                    <a:pt x="2252524" y="203909"/>
                  </a:cubicBezTo>
                  <a:cubicBezTo>
                    <a:pt x="2869049" y="122098"/>
                    <a:pt x="3366163" y="97237"/>
                    <a:pt x="4064000" y="63252"/>
                  </a:cubicBezTo>
                  <a:cubicBezTo>
                    <a:pt x="4761837" y="29267"/>
                    <a:pt x="5647698" y="21084"/>
                    <a:pt x="6439547" y="0"/>
                  </a:cubicBezTo>
                  <a:lnTo>
                    <a:pt x="8076828" y="81917"/>
                  </a:lnTo>
                  <a:lnTo>
                    <a:pt x="8076828" y="672852"/>
                  </a:lnTo>
                  <a:lnTo>
                    <a:pt x="0" y="672852"/>
                  </a:lnTo>
                  <a:lnTo>
                    <a:pt x="0" y="81917"/>
                  </a:lnTo>
                  <a:close/>
                </a:path>
              </a:pathLst>
            </a:custGeom>
            <a:solidFill>
              <a:srgbClr val="6FBA2A"/>
            </a:solidFill>
            <a:ln>
              <a:solidFill>
                <a:srgbClr val="6FBA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 rotWithShape="1">
            <a:blip r:embed="rId2" cstate="email"/>
            <a:srcRect/>
            <a:stretch>
              <a:fillRect/>
            </a:stretch>
          </p:blipFill>
          <p:spPr>
            <a:xfrm>
              <a:off x="165187" y="5199725"/>
              <a:ext cx="1608443" cy="1582074"/>
            </a:xfrm>
            <a:custGeom>
              <a:avLst/>
              <a:gdLst>
                <a:gd name="connsiteX0" fmla="*/ 0 w 2324101"/>
                <a:gd name="connsiteY0" fmla="*/ 0 h 2286000"/>
                <a:gd name="connsiteX1" fmla="*/ 2324101 w 2324101"/>
                <a:gd name="connsiteY1" fmla="*/ 0 h 2286000"/>
                <a:gd name="connsiteX2" fmla="*/ 2324101 w 2324101"/>
                <a:gd name="connsiteY2" fmla="*/ 1092835 h 2286000"/>
                <a:gd name="connsiteX3" fmla="*/ 1828801 w 2324101"/>
                <a:gd name="connsiteY3" fmla="*/ 1117600 h 2286000"/>
                <a:gd name="connsiteX4" fmla="*/ 1168401 w 2324101"/>
                <a:gd name="connsiteY4" fmla="*/ 2108200 h 2286000"/>
                <a:gd name="connsiteX5" fmla="*/ 1200314 w 2324101"/>
                <a:gd name="connsiteY5" fmla="*/ 2286000 h 2286000"/>
                <a:gd name="connsiteX6" fmla="*/ 0 w 2324101"/>
                <a:gd name="connsiteY6" fmla="*/ 228600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4101" h="2286000">
                  <a:moveTo>
                    <a:pt x="0" y="0"/>
                  </a:moveTo>
                  <a:lnTo>
                    <a:pt x="2324101" y="0"/>
                  </a:lnTo>
                  <a:lnTo>
                    <a:pt x="2324101" y="1092835"/>
                  </a:lnTo>
                  <a:lnTo>
                    <a:pt x="1828801" y="1117600"/>
                  </a:lnTo>
                  <a:lnTo>
                    <a:pt x="1168401" y="2108200"/>
                  </a:lnTo>
                  <a:lnTo>
                    <a:pt x="1200314" y="2286000"/>
                  </a:lnTo>
                  <a:lnTo>
                    <a:pt x="0" y="2286000"/>
                  </a:lnTo>
                  <a:close/>
                </a:path>
              </a:pathLst>
            </a:cu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 rotWithShape="1">
            <a:blip r:embed="rId3" cstate="email"/>
            <a:srcRect/>
            <a:stretch>
              <a:fillRect/>
            </a:stretch>
          </p:blipFill>
          <p:spPr>
            <a:xfrm>
              <a:off x="605711" y="5671127"/>
              <a:ext cx="1167919" cy="1148772"/>
            </a:xfrm>
            <a:custGeom>
              <a:avLst/>
              <a:gdLst>
                <a:gd name="connsiteX0" fmla="*/ 0 w 2324101"/>
                <a:gd name="connsiteY0" fmla="*/ 0 h 2286000"/>
                <a:gd name="connsiteX1" fmla="*/ 2324101 w 2324101"/>
                <a:gd name="connsiteY1" fmla="*/ 0 h 2286000"/>
                <a:gd name="connsiteX2" fmla="*/ 2324101 w 2324101"/>
                <a:gd name="connsiteY2" fmla="*/ 1092835 h 2286000"/>
                <a:gd name="connsiteX3" fmla="*/ 1828801 w 2324101"/>
                <a:gd name="connsiteY3" fmla="*/ 1117600 h 2286000"/>
                <a:gd name="connsiteX4" fmla="*/ 1168401 w 2324101"/>
                <a:gd name="connsiteY4" fmla="*/ 2108200 h 2286000"/>
                <a:gd name="connsiteX5" fmla="*/ 1200314 w 2324101"/>
                <a:gd name="connsiteY5" fmla="*/ 2286000 h 2286000"/>
                <a:gd name="connsiteX6" fmla="*/ 0 w 2324101"/>
                <a:gd name="connsiteY6" fmla="*/ 228600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4101" h="2286000">
                  <a:moveTo>
                    <a:pt x="0" y="0"/>
                  </a:moveTo>
                  <a:lnTo>
                    <a:pt x="2324101" y="0"/>
                  </a:lnTo>
                  <a:lnTo>
                    <a:pt x="2324101" y="1092835"/>
                  </a:lnTo>
                  <a:lnTo>
                    <a:pt x="1828801" y="1117600"/>
                  </a:lnTo>
                  <a:lnTo>
                    <a:pt x="1168401" y="2108200"/>
                  </a:lnTo>
                  <a:lnTo>
                    <a:pt x="1200314" y="2286000"/>
                  </a:lnTo>
                  <a:lnTo>
                    <a:pt x="0" y="2286000"/>
                  </a:lnTo>
                  <a:close/>
                </a:path>
              </a:pathLst>
            </a:custGeom>
          </p:spPr>
        </p:pic>
      </p:grpSp>
      <p:sp>
        <p:nvSpPr>
          <p:cNvPr id="4099" name="TextBox 3"/>
          <p:cNvSpPr/>
          <p:nvPr/>
        </p:nvSpPr>
        <p:spPr>
          <a:xfrm>
            <a:off x="1006793" y="214313"/>
            <a:ext cx="7129462" cy="56286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3600" b="1" dirty="0">
                <a:latin typeface="Arial" panose="020B0604020202020204" pitchFamily="34" charset="0"/>
              </a:rPr>
              <a:t>k-k-k</a:t>
            </a:r>
            <a:endParaRPr lang="zh-CN" altLang="en-US" sz="3600" b="1" dirty="0">
              <a:latin typeface="Arial" panose="020B0604020202020204" pitchFamily="34" charset="0"/>
            </a:endParaRPr>
          </a:p>
          <a:p>
            <a:pPr marL="0" lvl="0" indent="0"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</a:rPr>
              <a:t>k</a:t>
            </a:r>
            <a:r>
              <a:rPr lang="en-US" altLang="zh-CN" sz="3600" dirty="0">
                <a:latin typeface="Arial" panose="020B0604020202020204" pitchFamily="34" charset="0"/>
              </a:rPr>
              <a:t>ite,  par</a:t>
            </a:r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</a:rPr>
              <a:t>k</a:t>
            </a:r>
            <a:r>
              <a:rPr lang="en-US" altLang="zh-CN" sz="3600" dirty="0">
                <a:latin typeface="Arial" panose="020B0604020202020204" pitchFamily="34" charset="0"/>
              </a:rPr>
              <a:t>, </a:t>
            </a:r>
            <a:endParaRPr lang="zh-CN" altLang="en-US" sz="3600" dirty="0">
              <a:latin typeface="Arial" panose="020B0604020202020204" pitchFamily="34" charset="0"/>
            </a:endParaRPr>
          </a:p>
          <a:p>
            <a:pPr marL="0" lvl="0" indent="0"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3600" b="1" dirty="0">
                <a:latin typeface="Arial" panose="020B0604020202020204" pitchFamily="34" charset="0"/>
              </a:rPr>
              <a:t>g-g-g </a:t>
            </a:r>
            <a:endParaRPr lang="zh-CN" altLang="en-US" sz="3600" b="1" dirty="0">
              <a:latin typeface="Arial" panose="020B0604020202020204" pitchFamily="34" charset="0"/>
            </a:endParaRPr>
          </a:p>
          <a:p>
            <a:pPr marL="0" lvl="0" indent="0"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</a:rPr>
              <a:t>g</a:t>
            </a:r>
            <a:r>
              <a:rPr lang="en-US" altLang="zh-CN" sz="3600" dirty="0">
                <a:latin typeface="Arial" panose="020B0604020202020204" pitchFamily="34" charset="0"/>
              </a:rPr>
              <a:t>irl,  </a:t>
            </a:r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</a:rPr>
              <a:t>g</a:t>
            </a:r>
            <a:r>
              <a:rPr lang="en-US" altLang="zh-CN" sz="3600" dirty="0">
                <a:latin typeface="Arial" panose="020B0604020202020204" pitchFamily="34" charset="0"/>
              </a:rPr>
              <a:t>oes,</a:t>
            </a:r>
            <a:endParaRPr lang="zh-CN" altLang="en-US" sz="3600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marL="0" lvl="0" indent="0"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 sz="3600" dirty="0">
                <a:latin typeface="Arial" panose="020B0604020202020204" pitchFamily="34" charset="0"/>
              </a:rPr>
              <a:t>The </a:t>
            </a:r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</a:rPr>
              <a:t>g</a:t>
            </a:r>
            <a:r>
              <a:rPr lang="en-US" altLang="zh-CN" sz="3600" dirty="0">
                <a:latin typeface="Arial" panose="020B0604020202020204" pitchFamily="34" charset="0"/>
              </a:rPr>
              <a:t>ril is in the par</a:t>
            </a:r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</a:rPr>
              <a:t>k</a:t>
            </a:r>
            <a:r>
              <a:rPr lang="en-US" altLang="zh-CN" sz="3600" dirty="0">
                <a:latin typeface="Arial" panose="020B0604020202020204" pitchFamily="34" charset="0"/>
              </a:rPr>
              <a:t>.</a:t>
            </a:r>
            <a:endParaRPr lang="en-US" altLang="zh-CN" sz="3600" dirty="0">
              <a:latin typeface="Arial" panose="020B0604020202020204" pitchFamily="34" charset="0"/>
            </a:endParaRPr>
          </a:p>
          <a:p>
            <a:pPr marL="0" lvl="0" indent="0"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 sz="3600" dirty="0">
                <a:latin typeface="Arial" panose="020B0604020202020204" pitchFamily="34" charset="0"/>
              </a:rPr>
              <a:t>The </a:t>
            </a:r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</a:rPr>
              <a:t>k</a:t>
            </a:r>
            <a:r>
              <a:rPr lang="en-US" altLang="zh-CN" sz="3600" dirty="0">
                <a:latin typeface="Arial" panose="020B0604020202020204" pitchFamily="34" charset="0"/>
              </a:rPr>
              <a:t>ites are in the sky.</a:t>
            </a:r>
            <a:endParaRPr lang="en-US" altLang="zh-CN" sz="3600" dirty="0">
              <a:latin typeface="Arial" panose="020B0604020202020204" pitchFamily="34" charset="0"/>
            </a:endParaRPr>
          </a:p>
          <a:p>
            <a:pPr marL="0" lvl="0" indent="0"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 sz="3600" dirty="0">
                <a:latin typeface="Arial" panose="020B0604020202020204" pitchFamily="34" charset="0"/>
              </a:rPr>
              <a:t>The </a:t>
            </a:r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</a:rPr>
              <a:t>g</a:t>
            </a:r>
            <a:r>
              <a:rPr lang="en-US" altLang="zh-CN" sz="3600" dirty="0">
                <a:latin typeface="Arial" panose="020B0604020202020204" pitchFamily="34" charset="0"/>
              </a:rPr>
              <a:t>irl flies her red </a:t>
            </a:r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</a:rPr>
              <a:t>k</a:t>
            </a:r>
            <a:r>
              <a:rPr lang="en-US" altLang="zh-CN" sz="3600" dirty="0">
                <a:latin typeface="Arial" panose="020B0604020202020204" pitchFamily="34" charset="0"/>
              </a:rPr>
              <a:t>ite.</a:t>
            </a:r>
            <a:endParaRPr lang="en-US" altLang="zh-CN" sz="3600" dirty="0">
              <a:latin typeface="Arial" panose="020B0604020202020204" pitchFamily="34" charset="0"/>
            </a:endParaRPr>
          </a:p>
          <a:p>
            <a:pPr marL="0" lvl="0" indent="0"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 sz="3600" dirty="0">
                <a:latin typeface="Arial" panose="020B0604020202020204" pitchFamily="34" charset="0"/>
              </a:rPr>
              <a:t>It </a:t>
            </a:r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</a:rPr>
              <a:t>g</a:t>
            </a:r>
            <a:r>
              <a:rPr lang="en-US" altLang="zh-CN" sz="3600" dirty="0">
                <a:latin typeface="Arial" panose="020B0604020202020204" pitchFamily="34" charset="0"/>
              </a:rPr>
              <a:t>oes up very high.</a:t>
            </a:r>
            <a:endParaRPr lang="en-US" altLang="zh-CN" sz="36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26670" y="4726715"/>
            <a:ext cx="9340850" cy="2159866"/>
            <a:chOff x="0" y="4050154"/>
            <a:chExt cx="12454466" cy="2879820"/>
          </a:xfrm>
        </p:grpSpPr>
        <p:sp>
          <p:nvSpPr>
            <p:cNvPr id="34" name="矩形 1"/>
            <p:cNvSpPr/>
            <p:nvPr/>
          </p:nvSpPr>
          <p:spPr>
            <a:xfrm>
              <a:off x="0" y="6185147"/>
              <a:ext cx="12192000" cy="672852"/>
            </a:xfrm>
            <a:custGeom>
              <a:avLst/>
              <a:gdLst>
                <a:gd name="connsiteX0" fmla="*/ 0 w 8076828"/>
                <a:gd name="connsiteY0" fmla="*/ 0 h 590935"/>
                <a:gd name="connsiteX1" fmla="*/ 8076828 w 8076828"/>
                <a:gd name="connsiteY1" fmla="*/ 0 h 590935"/>
                <a:gd name="connsiteX2" fmla="*/ 8076828 w 8076828"/>
                <a:gd name="connsiteY2" fmla="*/ 590935 h 590935"/>
                <a:gd name="connsiteX3" fmla="*/ 0 w 8076828"/>
                <a:gd name="connsiteY3" fmla="*/ 590935 h 590935"/>
                <a:gd name="connsiteX4" fmla="*/ 0 w 8076828"/>
                <a:gd name="connsiteY4" fmla="*/ 0 h 590935"/>
                <a:gd name="connsiteX0-1" fmla="*/ 0 w 8076828"/>
                <a:gd name="connsiteY0-2" fmla="*/ 0 h 590935"/>
                <a:gd name="connsiteX1-3" fmla="*/ 4222750 w 8076828"/>
                <a:gd name="connsiteY1-4" fmla="*/ 385 h 590935"/>
                <a:gd name="connsiteX2-5" fmla="*/ 8076828 w 8076828"/>
                <a:gd name="connsiteY2-6" fmla="*/ 0 h 590935"/>
                <a:gd name="connsiteX3-7" fmla="*/ 8076828 w 8076828"/>
                <a:gd name="connsiteY3-8" fmla="*/ 590935 h 590935"/>
                <a:gd name="connsiteX4-9" fmla="*/ 0 w 8076828"/>
                <a:gd name="connsiteY4-10" fmla="*/ 590935 h 590935"/>
                <a:gd name="connsiteX5" fmla="*/ 0 w 8076828"/>
                <a:gd name="connsiteY5" fmla="*/ 0 h 590935"/>
                <a:gd name="connsiteX0-11" fmla="*/ 0 w 8076828"/>
                <a:gd name="connsiteY0-12" fmla="*/ 75815 h 666750"/>
                <a:gd name="connsiteX1-13" fmla="*/ 4197350 w 8076828"/>
                <a:gd name="connsiteY1-14" fmla="*/ 0 h 666750"/>
                <a:gd name="connsiteX2-15" fmla="*/ 8076828 w 8076828"/>
                <a:gd name="connsiteY2-16" fmla="*/ 75815 h 666750"/>
                <a:gd name="connsiteX3-17" fmla="*/ 8076828 w 8076828"/>
                <a:gd name="connsiteY3-18" fmla="*/ 666750 h 666750"/>
                <a:gd name="connsiteX4-19" fmla="*/ 0 w 8076828"/>
                <a:gd name="connsiteY4-20" fmla="*/ 666750 h 666750"/>
                <a:gd name="connsiteX5-21" fmla="*/ 0 w 8076828"/>
                <a:gd name="connsiteY5-22" fmla="*/ 75815 h 666750"/>
                <a:gd name="connsiteX0-23" fmla="*/ 0 w 8076828"/>
                <a:gd name="connsiteY0-24" fmla="*/ 81146 h 672081"/>
                <a:gd name="connsiteX1-25" fmla="*/ 4197350 w 8076828"/>
                <a:gd name="connsiteY1-26" fmla="*/ 5331 h 672081"/>
                <a:gd name="connsiteX2-27" fmla="*/ 8076828 w 8076828"/>
                <a:gd name="connsiteY2-28" fmla="*/ 81146 h 672081"/>
                <a:gd name="connsiteX3-29" fmla="*/ 8076828 w 8076828"/>
                <a:gd name="connsiteY3-30" fmla="*/ 672081 h 672081"/>
                <a:gd name="connsiteX4-31" fmla="*/ 0 w 8076828"/>
                <a:gd name="connsiteY4-32" fmla="*/ 672081 h 672081"/>
                <a:gd name="connsiteX5-33" fmla="*/ 0 w 8076828"/>
                <a:gd name="connsiteY5-34" fmla="*/ 81146 h 672081"/>
                <a:gd name="connsiteX0-35" fmla="*/ 0 w 8076828"/>
                <a:gd name="connsiteY0-36" fmla="*/ 97083 h 688018"/>
                <a:gd name="connsiteX1-37" fmla="*/ 2157274 w 8076828"/>
                <a:gd name="connsiteY1-38" fmla="*/ 0 h 688018"/>
                <a:gd name="connsiteX2-39" fmla="*/ 4197350 w 8076828"/>
                <a:gd name="connsiteY2-40" fmla="*/ 21268 h 688018"/>
                <a:gd name="connsiteX3-41" fmla="*/ 8076828 w 8076828"/>
                <a:gd name="connsiteY3-42" fmla="*/ 97083 h 688018"/>
                <a:gd name="connsiteX4-43" fmla="*/ 8076828 w 8076828"/>
                <a:gd name="connsiteY4-44" fmla="*/ 688018 h 688018"/>
                <a:gd name="connsiteX5-45" fmla="*/ 0 w 8076828"/>
                <a:gd name="connsiteY5-46" fmla="*/ 688018 h 688018"/>
                <a:gd name="connsiteX6" fmla="*/ 0 w 8076828"/>
                <a:gd name="connsiteY6" fmla="*/ 97083 h 688018"/>
                <a:gd name="connsiteX0-47" fmla="*/ 0 w 8076828"/>
                <a:gd name="connsiteY0-48" fmla="*/ 97083 h 688018"/>
                <a:gd name="connsiteX1-49" fmla="*/ 2157274 w 8076828"/>
                <a:gd name="connsiteY1-50" fmla="*/ 0 h 688018"/>
                <a:gd name="connsiteX2-51" fmla="*/ 4197350 w 8076828"/>
                <a:gd name="connsiteY2-52" fmla="*/ 21268 h 688018"/>
                <a:gd name="connsiteX3-53" fmla="*/ 6391922 w 8076828"/>
                <a:gd name="connsiteY3-54" fmla="*/ 53266 h 688018"/>
                <a:gd name="connsiteX4-55" fmla="*/ 8076828 w 8076828"/>
                <a:gd name="connsiteY4-56" fmla="*/ 97083 h 688018"/>
                <a:gd name="connsiteX5-57" fmla="*/ 8076828 w 8076828"/>
                <a:gd name="connsiteY5-58" fmla="*/ 688018 h 688018"/>
                <a:gd name="connsiteX6-59" fmla="*/ 0 w 8076828"/>
                <a:gd name="connsiteY6-60" fmla="*/ 688018 h 688018"/>
                <a:gd name="connsiteX7" fmla="*/ 0 w 8076828"/>
                <a:gd name="connsiteY7" fmla="*/ 97083 h 688018"/>
                <a:gd name="connsiteX0-61" fmla="*/ 0 w 8076828"/>
                <a:gd name="connsiteY0-62" fmla="*/ 75815 h 666750"/>
                <a:gd name="connsiteX1-63" fmla="*/ 2166799 w 8076828"/>
                <a:gd name="connsiteY1-64" fmla="*/ 16832 h 666750"/>
                <a:gd name="connsiteX2-65" fmla="*/ 4197350 w 8076828"/>
                <a:gd name="connsiteY2-66" fmla="*/ 0 h 666750"/>
                <a:gd name="connsiteX3-67" fmla="*/ 6391922 w 8076828"/>
                <a:gd name="connsiteY3-68" fmla="*/ 31998 h 666750"/>
                <a:gd name="connsiteX4-69" fmla="*/ 8076828 w 8076828"/>
                <a:gd name="connsiteY4-70" fmla="*/ 75815 h 666750"/>
                <a:gd name="connsiteX5-71" fmla="*/ 8076828 w 8076828"/>
                <a:gd name="connsiteY5-72" fmla="*/ 666750 h 666750"/>
                <a:gd name="connsiteX6-73" fmla="*/ 0 w 8076828"/>
                <a:gd name="connsiteY6-74" fmla="*/ 666750 h 666750"/>
                <a:gd name="connsiteX7-75" fmla="*/ 0 w 8076828"/>
                <a:gd name="connsiteY7-76" fmla="*/ 75815 h 666750"/>
                <a:gd name="connsiteX0-77" fmla="*/ 0 w 8076828"/>
                <a:gd name="connsiteY0-78" fmla="*/ 123440 h 714375"/>
                <a:gd name="connsiteX1-79" fmla="*/ 2166799 w 8076828"/>
                <a:gd name="connsiteY1-80" fmla="*/ 64457 h 714375"/>
                <a:gd name="connsiteX2-81" fmla="*/ 4102100 w 8076828"/>
                <a:gd name="connsiteY2-82" fmla="*/ 0 h 714375"/>
                <a:gd name="connsiteX3-83" fmla="*/ 6391922 w 8076828"/>
                <a:gd name="connsiteY3-84" fmla="*/ 79623 h 714375"/>
                <a:gd name="connsiteX4-85" fmla="*/ 8076828 w 8076828"/>
                <a:gd name="connsiteY4-86" fmla="*/ 123440 h 714375"/>
                <a:gd name="connsiteX5-87" fmla="*/ 8076828 w 8076828"/>
                <a:gd name="connsiteY5-88" fmla="*/ 714375 h 714375"/>
                <a:gd name="connsiteX6-89" fmla="*/ 0 w 8076828"/>
                <a:gd name="connsiteY6-90" fmla="*/ 714375 h 714375"/>
                <a:gd name="connsiteX7-91" fmla="*/ 0 w 8076828"/>
                <a:gd name="connsiteY7-92" fmla="*/ 123440 h 714375"/>
                <a:gd name="connsiteX0-93" fmla="*/ 0 w 8076828"/>
                <a:gd name="connsiteY0-94" fmla="*/ 123440 h 714375"/>
                <a:gd name="connsiteX1-95" fmla="*/ 2252524 w 8076828"/>
                <a:gd name="connsiteY1-96" fmla="*/ 245432 h 714375"/>
                <a:gd name="connsiteX2-97" fmla="*/ 4102100 w 8076828"/>
                <a:gd name="connsiteY2-98" fmla="*/ 0 h 714375"/>
                <a:gd name="connsiteX3-99" fmla="*/ 6391922 w 8076828"/>
                <a:gd name="connsiteY3-100" fmla="*/ 79623 h 714375"/>
                <a:gd name="connsiteX4-101" fmla="*/ 8076828 w 8076828"/>
                <a:gd name="connsiteY4-102" fmla="*/ 123440 h 714375"/>
                <a:gd name="connsiteX5-103" fmla="*/ 8076828 w 8076828"/>
                <a:gd name="connsiteY5-104" fmla="*/ 714375 h 714375"/>
                <a:gd name="connsiteX6-105" fmla="*/ 0 w 8076828"/>
                <a:gd name="connsiteY6-106" fmla="*/ 714375 h 714375"/>
                <a:gd name="connsiteX7-107" fmla="*/ 0 w 8076828"/>
                <a:gd name="connsiteY7-108" fmla="*/ 123440 h 714375"/>
                <a:gd name="connsiteX0-109" fmla="*/ 0 w 8076828"/>
                <a:gd name="connsiteY0-110" fmla="*/ 43817 h 634752"/>
                <a:gd name="connsiteX1-111" fmla="*/ 2252524 w 8076828"/>
                <a:gd name="connsiteY1-112" fmla="*/ 165809 h 634752"/>
                <a:gd name="connsiteX2-113" fmla="*/ 4064000 w 8076828"/>
                <a:gd name="connsiteY2-114" fmla="*/ 25152 h 634752"/>
                <a:gd name="connsiteX3-115" fmla="*/ 6391922 w 8076828"/>
                <a:gd name="connsiteY3-116" fmla="*/ 0 h 634752"/>
                <a:gd name="connsiteX4-117" fmla="*/ 8076828 w 8076828"/>
                <a:gd name="connsiteY4-118" fmla="*/ 43817 h 634752"/>
                <a:gd name="connsiteX5-119" fmla="*/ 8076828 w 8076828"/>
                <a:gd name="connsiteY5-120" fmla="*/ 634752 h 634752"/>
                <a:gd name="connsiteX6-121" fmla="*/ 0 w 8076828"/>
                <a:gd name="connsiteY6-122" fmla="*/ 634752 h 634752"/>
                <a:gd name="connsiteX7-123" fmla="*/ 0 w 8076828"/>
                <a:gd name="connsiteY7-124" fmla="*/ 43817 h 634752"/>
                <a:gd name="connsiteX0-125" fmla="*/ 0 w 8076828"/>
                <a:gd name="connsiteY0-126" fmla="*/ 81917 h 672852"/>
                <a:gd name="connsiteX1-127" fmla="*/ 2252524 w 8076828"/>
                <a:gd name="connsiteY1-128" fmla="*/ 203909 h 672852"/>
                <a:gd name="connsiteX2-129" fmla="*/ 4064000 w 8076828"/>
                <a:gd name="connsiteY2-130" fmla="*/ 63252 h 672852"/>
                <a:gd name="connsiteX3-131" fmla="*/ 6439547 w 8076828"/>
                <a:gd name="connsiteY3-132" fmla="*/ 0 h 672852"/>
                <a:gd name="connsiteX4-133" fmla="*/ 8076828 w 8076828"/>
                <a:gd name="connsiteY4-134" fmla="*/ 81917 h 672852"/>
                <a:gd name="connsiteX5-135" fmla="*/ 8076828 w 8076828"/>
                <a:gd name="connsiteY5-136" fmla="*/ 672852 h 672852"/>
                <a:gd name="connsiteX6-137" fmla="*/ 0 w 8076828"/>
                <a:gd name="connsiteY6-138" fmla="*/ 672852 h 672852"/>
                <a:gd name="connsiteX7-139" fmla="*/ 0 w 8076828"/>
                <a:gd name="connsiteY7-140" fmla="*/ 81917 h 67285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  <a:cxn ang="0">
                  <a:pos x="connsiteX6-59" y="connsiteY6-60"/>
                </a:cxn>
                <a:cxn ang="0">
                  <a:pos x="connsiteX7-75" y="connsiteY7-76"/>
                </a:cxn>
              </a:cxnLst>
              <a:rect l="l" t="t" r="r" b="b"/>
              <a:pathLst>
                <a:path w="8076828" h="672852">
                  <a:moveTo>
                    <a:pt x="0" y="81917"/>
                  </a:moveTo>
                  <a:cubicBezTo>
                    <a:pt x="359546" y="-32753"/>
                    <a:pt x="1552966" y="216545"/>
                    <a:pt x="2252524" y="203909"/>
                  </a:cubicBezTo>
                  <a:cubicBezTo>
                    <a:pt x="2869049" y="122098"/>
                    <a:pt x="3366163" y="97237"/>
                    <a:pt x="4064000" y="63252"/>
                  </a:cubicBezTo>
                  <a:cubicBezTo>
                    <a:pt x="4761837" y="29267"/>
                    <a:pt x="5647698" y="21084"/>
                    <a:pt x="6439547" y="0"/>
                  </a:cubicBezTo>
                  <a:lnTo>
                    <a:pt x="8076828" y="81917"/>
                  </a:lnTo>
                  <a:lnTo>
                    <a:pt x="8076828" y="672852"/>
                  </a:lnTo>
                  <a:lnTo>
                    <a:pt x="0" y="672852"/>
                  </a:lnTo>
                  <a:lnTo>
                    <a:pt x="0" y="81917"/>
                  </a:lnTo>
                  <a:close/>
                </a:path>
              </a:pathLst>
            </a:custGeom>
            <a:solidFill>
              <a:srgbClr val="6FBA2A"/>
            </a:solidFill>
            <a:ln>
              <a:solidFill>
                <a:srgbClr val="6FBA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pic>
          <p:nvPicPr>
            <p:cNvPr id="35" name="图片 34"/>
            <p:cNvPicPr>
              <a:picLocks noChangeAspect="1"/>
            </p:cNvPicPr>
            <p:nvPr/>
          </p:nvPicPr>
          <p:blipFill rotWithShape="1">
            <a:blip r:embed="rId1" cstate="email"/>
            <a:srcRect/>
            <a:stretch>
              <a:fillRect/>
            </a:stretch>
          </p:blipFill>
          <p:spPr>
            <a:xfrm>
              <a:off x="310330" y="5272295"/>
              <a:ext cx="1608443" cy="1582074"/>
            </a:xfrm>
            <a:custGeom>
              <a:avLst/>
              <a:gdLst>
                <a:gd name="connsiteX0" fmla="*/ 0 w 2324101"/>
                <a:gd name="connsiteY0" fmla="*/ 0 h 2286000"/>
                <a:gd name="connsiteX1" fmla="*/ 2324101 w 2324101"/>
                <a:gd name="connsiteY1" fmla="*/ 0 h 2286000"/>
                <a:gd name="connsiteX2" fmla="*/ 2324101 w 2324101"/>
                <a:gd name="connsiteY2" fmla="*/ 1092835 h 2286000"/>
                <a:gd name="connsiteX3" fmla="*/ 1828801 w 2324101"/>
                <a:gd name="connsiteY3" fmla="*/ 1117600 h 2286000"/>
                <a:gd name="connsiteX4" fmla="*/ 1168401 w 2324101"/>
                <a:gd name="connsiteY4" fmla="*/ 2108200 h 2286000"/>
                <a:gd name="connsiteX5" fmla="*/ 1200314 w 2324101"/>
                <a:gd name="connsiteY5" fmla="*/ 2286000 h 2286000"/>
                <a:gd name="connsiteX6" fmla="*/ 0 w 2324101"/>
                <a:gd name="connsiteY6" fmla="*/ 228600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4101" h="2286000">
                  <a:moveTo>
                    <a:pt x="0" y="0"/>
                  </a:moveTo>
                  <a:lnTo>
                    <a:pt x="2324101" y="0"/>
                  </a:lnTo>
                  <a:lnTo>
                    <a:pt x="2324101" y="1092835"/>
                  </a:lnTo>
                  <a:lnTo>
                    <a:pt x="1828801" y="1117600"/>
                  </a:lnTo>
                  <a:lnTo>
                    <a:pt x="1168401" y="2108200"/>
                  </a:lnTo>
                  <a:lnTo>
                    <a:pt x="1200314" y="2286000"/>
                  </a:lnTo>
                  <a:lnTo>
                    <a:pt x="0" y="2286000"/>
                  </a:lnTo>
                  <a:close/>
                </a:path>
              </a:pathLst>
            </a:custGeom>
          </p:spPr>
        </p:pic>
        <p:pic>
          <p:nvPicPr>
            <p:cNvPr id="36" name="图片 35"/>
            <p:cNvPicPr>
              <a:picLocks noChangeAspect="1"/>
            </p:cNvPicPr>
            <p:nvPr/>
          </p:nvPicPr>
          <p:blipFill rotWithShape="1">
            <a:blip r:embed="rId2" cstate="email"/>
            <a:srcRect/>
            <a:stretch>
              <a:fillRect/>
            </a:stretch>
          </p:blipFill>
          <p:spPr>
            <a:xfrm>
              <a:off x="750854" y="5714669"/>
              <a:ext cx="1167919" cy="1148772"/>
            </a:xfrm>
            <a:custGeom>
              <a:avLst/>
              <a:gdLst>
                <a:gd name="connsiteX0" fmla="*/ 0 w 2324101"/>
                <a:gd name="connsiteY0" fmla="*/ 0 h 2286000"/>
                <a:gd name="connsiteX1" fmla="*/ 2324101 w 2324101"/>
                <a:gd name="connsiteY1" fmla="*/ 0 h 2286000"/>
                <a:gd name="connsiteX2" fmla="*/ 2324101 w 2324101"/>
                <a:gd name="connsiteY2" fmla="*/ 1092835 h 2286000"/>
                <a:gd name="connsiteX3" fmla="*/ 1828801 w 2324101"/>
                <a:gd name="connsiteY3" fmla="*/ 1117600 h 2286000"/>
                <a:gd name="connsiteX4" fmla="*/ 1168401 w 2324101"/>
                <a:gd name="connsiteY4" fmla="*/ 2108200 h 2286000"/>
                <a:gd name="connsiteX5" fmla="*/ 1200314 w 2324101"/>
                <a:gd name="connsiteY5" fmla="*/ 2286000 h 2286000"/>
                <a:gd name="connsiteX6" fmla="*/ 0 w 2324101"/>
                <a:gd name="connsiteY6" fmla="*/ 228600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4101" h="2286000">
                  <a:moveTo>
                    <a:pt x="0" y="0"/>
                  </a:moveTo>
                  <a:lnTo>
                    <a:pt x="2324101" y="0"/>
                  </a:lnTo>
                  <a:lnTo>
                    <a:pt x="2324101" y="1092835"/>
                  </a:lnTo>
                  <a:lnTo>
                    <a:pt x="1828801" y="1117600"/>
                  </a:lnTo>
                  <a:lnTo>
                    <a:pt x="1168401" y="2108200"/>
                  </a:lnTo>
                  <a:lnTo>
                    <a:pt x="1200314" y="2286000"/>
                  </a:lnTo>
                  <a:lnTo>
                    <a:pt x="0" y="2286000"/>
                  </a:lnTo>
                  <a:close/>
                </a:path>
              </a:pathLst>
            </a:custGeom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 rotWithShape="1">
            <a:blip r:embed="rId3" cstate="email"/>
            <a:srcRect/>
            <a:stretch>
              <a:fillRect/>
            </a:stretch>
          </p:blipFill>
          <p:spPr>
            <a:xfrm>
              <a:off x="8651723" y="4050154"/>
              <a:ext cx="3802743" cy="2803818"/>
            </a:xfrm>
            <a:prstGeom prst="rect">
              <a:avLst/>
            </a:prstGeom>
          </p:spPr>
        </p:pic>
        <p:pic>
          <p:nvPicPr>
            <p:cNvPr id="38" name="图片 37"/>
            <p:cNvPicPr>
              <a:picLocks noChangeAspect="1"/>
            </p:cNvPicPr>
            <p:nvPr/>
          </p:nvPicPr>
          <p:blipFill rotWithShape="1">
            <a:blip r:embed="rId4" cstate="email"/>
            <a:srcRect/>
            <a:stretch>
              <a:fillRect/>
            </a:stretch>
          </p:blipFill>
          <p:spPr>
            <a:xfrm flipH="1">
              <a:off x="4073728" y="5648136"/>
              <a:ext cx="2479472" cy="1281838"/>
            </a:xfrm>
            <a:prstGeom prst="rect">
              <a:avLst/>
            </a:prstGeom>
          </p:spPr>
        </p:pic>
      </p:grpSp>
      <p:pic>
        <p:nvPicPr>
          <p:cNvPr id="12" name="PA_图片 6" descr="图片包含 轮子&#10;&#10;已生成高可信度的说明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tretch>
            <a:fillRect/>
          </a:stretch>
        </p:blipFill>
        <p:spPr>
          <a:xfrm>
            <a:off x="6009496" y="261444"/>
            <a:ext cx="3001280" cy="73202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7" cstate="email"/>
          <a:srcRect/>
          <a:stretch>
            <a:fillRect/>
          </a:stretch>
        </p:blipFill>
        <p:spPr>
          <a:xfrm>
            <a:off x="26894" y="-99379"/>
            <a:ext cx="1540384" cy="2109986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2452370" y="96520"/>
            <a:ext cx="1139825" cy="60388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46710" y="429895"/>
            <a:ext cx="8204835" cy="5777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10000"/>
              </a:lnSpc>
            </a:pPr>
            <a:r>
              <a:rPr lang="zh-CN" altLang="en-US" sz="2800" b="1">
                <a:latin typeface="Times New Roman" panose="02020603050405020304" charset="0"/>
                <a:cs typeface="Times New Roman" panose="02020603050405020304" charset="0"/>
              </a:rPr>
              <a:t>一、Read and write.读一读，用所给单词的适当形式填空。</a:t>
            </a:r>
            <a:endParaRPr lang="zh-CN" altLang="en-US" sz="2800" b="1">
              <a:latin typeface="Times New Roman" panose="02020603050405020304" charset="0"/>
              <a:cs typeface="Times New Roman" panose="02020603050405020304" charset="0"/>
            </a:endParaRPr>
          </a:p>
          <a:p>
            <a:pPr algn="l">
              <a:lnSpc>
                <a:spcPct val="110000"/>
              </a:lnSpc>
            </a:pPr>
            <a:r>
              <a:rPr lang="zh-CN" altLang="en-US" sz="2800" b="1">
                <a:latin typeface="Times New Roman" panose="02020603050405020304" charset="0"/>
                <a:cs typeface="Times New Roman" panose="02020603050405020304" charset="0"/>
              </a:rPr>
              <a:t>1. —What animals do you like?</a:t>
            </a:r>
            <a:endParaRPr lang="zh-CN" altLang="en-US" sz="2800" b="1">
              <a:latin typeface="Times New Roman" panose="02020603050405020304" charset="0"/>
              <a:cs typeface="Times New Roman" panose="02020603050405020304" charset="0"/>
            </a:endParaRPr>
          </a:p>
          <a:p>
            <a:pPr algn="l">
              <a:lnSpc>
                <a:spcPct val="110000"/>
              </a:lnSpc>
            </a:pPr>
            <a:r>
              <a:rPr lang="zh-CN" altLang="en-US" sz="2800" b="1">
                <a:latin typeface="Times New Roman" panose="02020603050405020304" charset="0"/>
                <a:cs typeface="Times New Roman" panose="02020603050405020304" charset="0"/>
              </a:rPr>
              <a:t>—I like lions and ________ (panda).</a:t>
            </a:r>
            <a:endParaRPr lang="zh-CN" altLang="en-US" sz="2800" b="1">
              <a:latin typeface="Times New Roman" panose="02020603050405020304" charset="0"/>
              <a:cs typeface="Times New Roman" panose="02020603050405020304" charset="0"/>
            </a:endParaRPr>
          </a:p>
          <a:p>
            <a:pPr algn="l">
              <a:lnSpc>
                <a:spcPct val="110000"/>
              </a:lnSpc>
            </a:pPr>
            <a:r>
              <a:rPr lang="zh-CN" altLang="en-US" sz="2800" b="1">
                <a:latin typeface="Times New Roman" panose="02020603050405020304" charset="0"/>
                <a:cs typeface="Times New Roman" panose="02020603050405020304" charset="0"/>
              </a:rPr>
              <a:t>2. I can see two ________ (monkey). They ________ (be) cute.</a:t>
            </a:r>
            <a:endParaRPr lang="zh-CN" altLang="en-US" sz="2800" b="1">
              <a:latin typeface="Times New Roman" panose="02020603050405020304" charset="0"/>
              <a:cs typeface="Times New Roman" panose="02020603050405020304" charset="0"/>
            </a:endParaRPr>
          </a:p>
          <a:p>
            <a:pPr algn="l">
              <a:lnSpc>
                <a:spcPct val="110000"/>
              </a:lnSpc>
            </a:pPr>
            <a:r>
              <a:rPr lang="zh-CN" altLang="en-US" sz="2800" b="1">
                <a:latin typeface="Times New Roman" panose="02020603050405020304" charset="0"/>
                <a:cs typeface="Times New Roman" panose="02020603050405020304" charset="0"/>
              </a:rPr>
              <a:t>3. They ________ (be) pandas. They ________ (like) eating bamboos.</a:t>
            </a:r>
            <a:endParaRPr lang="zh-CN" altLang="en-US" sz="2800" b="1">
              <a:latin typeface="Times New Roman" panose="02020603050405020304" charset="0"/>
              <a:cs typeface="Times New Roman" panose="02020603050405020304" charset="0"/>
            </a:endParaRPr>
          </a:p>
          <a:p>
            <a:pPr algn="l">
              <a:lnSpc>
                <a:spcPct val="110000"/>
              </a:lnSpc>
            </a:pPr>
            <a:r>
              <a:rPr lang="zh-CN" altLang="en-US" sz="2800" b="1">
                <a:latin typeface="Times New Roman" panose="02020603050405020304" charset="0"/>
                <a:cs typeface="Times New Roman" panose="02020603050405020304" charset="0"/>
              </a:rPr>
              <a:t>4. Its nose ________ (be) long. Its ears ________ (be) big. It’s ________ (a) elephant.</a:t>
            </a:r>
            <a:endParaRPr lang="zh-CN" altLang="en-US" sz="2800" b="1">
              <a:latin typeface="Times New Roman" panose="02020603050405020304" charset="0"/>
              <a:cs typeface="Times New Roman" panose="02020603050405020304" charset="0"/>
            </a:endParaRPr>
          </a:p>
          <a:p>
            <a:pPr algn="l">
              <a:lnSpc>
                <a:spcPct val="110000"/>
              </a:lnSpc>
            </a:pPr>
            <a:r>
              <a:rPr lang="zh-CN" altLang="en-US" sz="2800" b="1">
                <a:latin typeface="Times New Roman" panose="02020603050405020304" charset="0"/>
                <a:cs typeface="Times New Roman" panose="02020603050405020304" charset="0"/>
              </a:rPr>
              <a:t>5. This is ________ (I) sister. ________ (she) name’s Mary.</a:t>
            </a:r>
            <a:endParaRPr lang="zh-CN" altLang="en-US" sz="2800" b="1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-39370" y="4752115"/>
            <a:ext cx="9340850" cy="2159866"/>
            <a:chOff x="0" y="4050154"/>
            <a:chExt cx="12454466" cy="2879820"/>
          </a:xfrm>
        </p:grpSpPr>
        <p:sp>
          <p:nvSpPr>
            <p:cNvPr id="34" name="矩形 1"/>
            <p:cNvSpPr/>
            <p:nvPr/>
          </p:nvSpPr>
          <p:spPr>
            <a:xfrm>
              <a:off x="0" y="6185147"/>
              <a:ext cx="12192000" cy="672852"/>
            </a:xfrm>
            <a:custGeom>
              <a:avLst/>
              <a:gdLst>
                <a:gd name="connsiteX0" fmla="*/ 0 w 8076828"/>
                <a:gd name="connsiteY0" fmla="*/ 0 h 590935"/>
                <a:gd name="connsiteX1" fmla="*/ 8076828 w 8076828"/>
                <a:gd name="connsiteY1" fmla="*/ 0 h 590935"/>
                <a:gd name="connsiteX2" fmla="*/ 8076828 w 8076828"/>
                <a:gd name="connsiteY2" fmla="*/ 590935 h 590935"/>
                <a:gd name="connsiteX3" fmla="*/ 0 w 8076828"/>
                <a:gd name="connsiteY3" fmla="*/ 590935 h 590935"/>
                <a:gd name="connsiteX4" fmla="*/ 0 w 8076828"/>
                <a:gd name="connsiteY4" fmla="*/ 0 h 590935"/>
                <a:gd name="connsiteX0-1" fmla="*/ 0 w 8076828"/>
                <a:gd name="connsiteY0-2" fmla="*/ 0 h 590935"/>
                <a:gd name="connsiteX1-3" fmla="*/ 4222750 w 8076828"/>
                <a:gd name="connsiteY1-4" fmla="*/ 385 h 590935"/>
                <a:gd name="connsiteX2-5" fmla="*/ 8076828 w 8076828"/>
                <a:gd name="connsiteY2-6" fmla="*/ 0 h 590935"/>
                <a:gd name="connsiteX3-7" fmla="*/ 8076828 w 8076828"/>
                <a:gd name="connsiteY3-8" fmla="*/ 590935 h 590935"/>
                <a:gd name="connsiteX4-9" fmla="*/ 0 w 8076828"/>
                <a:gd name="connsiteY4-10" fmla="*/ 590935 h 590935"/>
                <a:gd name="connsiteX5" fmla="*/ 0 w 8076828"/>
                <a:gd name="connsiteY5" fmla="*/ 0 h 590935"/>
                <a:gd name="connsiteX0-11" fmla="*/ 0 w 8076828"/>
                <a:gd name="connsiteY0-12" fmla="*/ 75815 h 666750"/>
                <a:gd name="connsiteX1-13" fmla="*/ 4197350 w 8076828"/>
                <a:gd name="connsiteY1-14" fmla="*/ 0 h 666750"/>
                <a:gd name="connsiteX2-15" fmla="*/ 8076828 w 8076828"/>
                <a:gd name="connsiteY2-16" fmla="*/ 75815 h 666750"/>
                <a:gd name="connsiteX3-17" fmla="*/ 8076828 w 8076828"/>
                <a:gd name="connsiteY3-18" fmla="*/ 666750 h 666750"/>
                <a:gd name="connsiteX4-19" fmla="*/ 0 w 8076828"/>
                <a:gd name="connsiteY4-20" fmla="*/ 666750 h 666750"/>
                <a:gd name="connsiteX5-21" fmla="*/ 0 w 8076828"/>
                <a:gd name="connsiteY5-22" fmla="*/ 75815 h 666750"/>
                <a:gd name="connsiteX0-23" fmla="*/ 0 w 8076828"/>
                <a:gd name="connsiteY0-24" fmla="*/ 81146 h 672081"/>
                <a:gd name="connsiteX1-25" fmla="*/ 4197350 w 8076828"/>
                <a:gd name="connsiteY1-26" fmla="*/ 5331 h 672081"/>
                <a:gd name="connsiteX2-27" fmla="*/ 8076828 w 8076828"/>
                <a:gd name="connsiteY2-28" fmla="*/ 81146 h 672081"/>
                <a:gd name="connsiteX3-29" fmla="*/ 8076828 w 8076828"/>
                <a:gd name="connsiteY3-30" fmla="*/ 672081 h 672081"/>
                <a:gd name="connsiteX4-31" fmla="*/ 0 w 8076828"/>
                <a:gd name="connsiteY4-32" fmla="*/ 672081 h 672081"/>
                <a:gd name="connsiteX5-33" fmla="*/ 0 w 8076828"/>
                <a:gd name="connsiteY5-34" fmla="*/ 81146 h 672081"/>
                <a:gd name="connsiteX0-35" fmla="*/ 0 w 8076828"/>
                <a:gd name="connsiteY0-36" fmla="*/ 97083 h 688018"/>
                <a:gd name="connsiteX1-37" fmla="*/ 2157274 w 8076828"/>
                <a:gd name="connsiteY1-38" fmla="*/ 0 h 688018"/>
                <a:gd name="connsiteX2-39" fmla="*/ 4197350 w 8076828"/>
                <a:gd name="connsiteY2-40" fmla="*/ 21268 h 688018"/>
                <a:gd name="connsiteX3-41" fmla="*/ 8076828 w 8076828"/>
                <a:gd name="connsiteY3-42" fmla="*/ 97083 h 688018"/>
                <a:gd name="connsiteX4-43" fmla="*/ 8076828 w 8076828"/>
                <a:gd name="connsiteY4-44" fmla="*/ 688018 h 688018"/>
                <a:gd name="connsiteX5-45" fmla="*/ 0 w 8076828"/>
                <a:gd name="connsiteY5-46" fmla="*/ 688018 h 688018"/>
                <a:gd name="connsiteX6" fmla="*/ 0 w 8076828"/>
                <a:gd name="connsiteY6" fmla="*/ 97083 h 688018"/>
                <a:gd name="connsiteX0-47" fmla="*/ 0 w 8076828"/>
                <a:gd name="connsiteY0-48" fmla="*/ 97083 h 688018"/>
                <a:gd name="connsiteX1-49" fmla="*/ 2157274 w 8076828"/>
                <a:gd name="connsiteY1-50" fmla="*/ 0 h 688018"/>
                <a:gd name="connsiteX2-51" fmla="*/ 4197350 w 8076828"/>
                <a:gd name="connsiteY2-52" fmla="*/ 21268 h 688018"/>
                <a:gd name="connsiteX3-53" fmla="*/ 6391922 w 8076828"/>
                <a:gd name="connsiteY3-54" fmla="*/ 53266 h 688018"/>
                <a:gd name="connsiteX4-55" fmla="*/ 8076828 w 8076828"/>
                <a:gd name="connsiteY4-56" fmla="*/ 97083 h 688018"/>
                <a:gd name="connsiteX5-57" fmla="*/ 8076828 w 8076828"/>
                <a:gd name="connsiteY5-58" fmla="*/ 688018 h 688018"/>
                <a:gd name="connsiteX6-59" fmla="*/ 0 w 8076828"/>
                <a:gd name="connsiteY6-60" fmla="*/ 688018 h 688018"/>
                <a:gd name="connsiteX7" fmla="*/ 0 w 8076828"/>
                <a:gd name="connsiteY7" fmla="*/ 97083 h 688018"/>
                <a:gd name="connsiteX0-61" fmla="*/ 0 w 8076828"/>
                <a:gd name="connsiteY0-62" fmla="*/ 75815 h 666750"/>
                <a:gd name="connsiteX1-63" fmla="*/ 2166799 w 8076828"/>
                <a:gd name="connsiteY1-64" fmla="*/ 16832 h 666750"/>
                <a:gd name="connsiteX2-65" fmla="*/ 4197350 w 8076828"/>
                <a:gd name="connsiteY2-66" fmla="*/ 0 h 666750"/>
                <a:gd name="connsiteX3-67" fmla="*/ 6391922 w 8076828"/>
                <a:gd name="connsiteY3-68" fmla="*/ 31998 h 666750"/>
                <a:gd name="connsiteX4-69" fmla="*/ 8076828 w 8076828"/>
                <a:gd name="connsiteY4-70" fmla="*/ 75815 h 666750"/>
                <a:gd name="connsiteX5-71" fmla="*/ 8076828 w 8076828"/>
                <a:gd name="connsiteY5-72" fmla="*/ 666750 h 666750"/>
                <a:gd name="connsiteX6-73" fmla="*/ 0 w 8076828"/>
                <a:gd name="connsiteY6-74" fmla="*/ 666750 h 666750"/>
                <a:gd name="connsiteX7-75" fmla="*/ 0 w 8076828"/>
                <a:gd name="connsiteY7-76" fmla="*/ 75815 h 666750"/>
                <a:gd name="connsiteX0-77" fmla="*/ 0 w 8076828"/>
                <a:gd name="connsiteY0-78" fmla="*/ 123440 h 714375"/>
                <a:gd name="connsiteX1-79" fmla="*/ 2166799 w 8076828"/>
                <a:gd name="connsiteY1-80" fmla="*/ 64457 h 714375"/>
                <a:gd name="connsiteX2-81" fmla="*/ 4102100 w 8076828"/>
                <a:gd name="connsiteY2-82" fmla="*/ 0 h 714375"/>
                <a:gd name="connsiteX3-83" fmla="*/ 6391922 w 8076828"/>
                <a:gd name="connsiteY3-84" fmla="*/ 79623 h 714375"/>
                <a:gd name="connsiteX4-85" fmla="*/ 8076828 w 8076828"/>
                <a:gd name="connsiteY4-86" fmla="*/ 123440 h 714375"/>
                <a:gd name="connsiteX5-87" fmla="*/ 8076828 w 8076828"/>
                <a:gd name="connsiteY5-88" fmla="*/ 714375 h 714375"/>
                <a:gd name="connsiteX6-89" fmla="*/ 0 w 8076828"/>
                <a:gd name="connsiteY6-90" fmla="*/ 714375 h 714375"/>
                <a:gd name="connsiteX7-91" fmla="*/ 0 w 8076828"/>
                <a:gd name="connsiteY7-92" fmla="*/ 123440 h 714375"/>
                <a:gd name="connsiteX0-93" fmla="*/ 0 w 8076828"/>
                <a:gd name="connsiteY0-94" fmla="*/ 123440 h 714375"/>
                <a:gd name="connsiteX1-95" fmla="*/ 2252524 w 8076828"/>
                <a:gd name="connsiteY1-96" fmla="*/ 245432 h 714375"/>
                <a:gd name="connsiteX2-97" fmla="*/ 4102100 w 8076828"/>
                <a:gd name="connsiteY2-98" fmla="*/ 0 h 714375"/>
                <a:gd name="connsiteX3-99" fmla="*/ 6391922 w 8076828"/>
                <a:gd name="connsiteY3-100" fmla="*/ 79623 h 714375"/>
                <a:gd name="connsiteX4-101" fmla="*/ 8076828 w 8076828"/>
                <a:gd name="connsiteY4-102" fmla="*/ 123440 h 714375"/>
                <a:gd name="connsiteX5-103" fmla="*/ 8076828 w 8076828"/>
                <a:gd name="connsiteY5-104" fmla="*/ 714375 h 714375"/>
                <a:gd name="connsiteX6-105" fmla="*/ 0 w 8076828"/>
                <a:gd name="connsiteY6-106" fmla="*/ 714375 h 714375"/>
                <a:gd name="connsiteX7-107" fmla="*/ 0 w 8076828"/>
                <a:gd name="connsiteY7-108" fmla="*/ 123440 h 714375"/>
                <a:gd name="connsiteX0-109" fmla="*/ 0 w 8076828"/>
                <a:gd name="connsiteY0-110" fmla="*/ 43817 h 634752"/>
                <a:gd name="connsiteX1-111" fmla="*/ 2252524 w 8076828"/>
                <a:gd name="connsiteY1-112" fmla="*/ 165809 h 634752"/>
                <a:gd name="connsiteX2-113" fmla="*/ 4064000 w 8076828"/>
                <a:gd name="connsiteY2-114" fmla="*/ 25152 h 634752"/>
                <a:gd name="connsiteX3-115" fmla="*/ 6391922 w 8076828"/>
                <a:gd name="connsiteY3-116" fmla="*/ 0 h 634752"/>
                <a:gd name="connsiteX4-117" fmla="*/ 8076828 w 8076828"/>
                <a:gd name="connsiteY4-118" fmla="*/ 43817 h 634752"/>
                <a:gd name="connsiteX5-119" fmla="*/ 8076828 w 8076828"/>
                <a:gd name="connsiteY5-120" fmla="*/ 634752 h 634752"/>
                <a:gd name="connsiteX6-121" fmla="*/ 0 w 8076828"/>
                <a:gd name="connsiteY6-122" fmla="*/ 634752 h 634752"/>
                <a:gd name="connsiteX7-123" fmla="*/ 0 w 8076828"/>
                <a:gd name="connsiteY7-124" fmla="*/ 43817 h 634752"/>
                <a:gd name="connsiteX0-125" fmla="*/ 0 w 8076828"/>
                <a:gd name="connsiteY0-126" fmla="*/ 81917 h 672852"/>
                <a:gd name="connsiteX1-127" fmla="*/ 2252524 w 8076828"/>
                <a:gd name="connsiteY1-128" fmla="*/ 203909 h 672852"/>
                <a:gd name="connsiteX2-129" fmla="*/ 4064000 w 8076828"/>
                <a:gd name="connsiteY2-130" fmla="*/ 63252 h 672852"/>
                <a:gd name="connsiteX3-131" fmla="*/ 6439547 w 8076828"/>
                <a:gd name="connsiteY3-132" fmla="*/ 0 h 672852"/>
                <a:gd name="connsiteX4-133" fmla="*/ 8076828 w 8076828"/>
                <a:gd name="connsiteY4-134" fmla="*/ 81917 h 672852"/>
                <a:gd name="connsiteX5-135" fmla="*/ 8076828 w 8076828"/>
                <a:gd name="connsiteY5-136" fmla="*/ 672852 h 672852"/>
                <a:gd name="connsiteX6-137" fmla="*/ 0 w 8076828"/>
                <a:gd name="connsiteY6-138" fmla="*/ 672852 h 672852"/>
                <a:gd name="connsiteX7-139" fmla="*/ 0 w 8076828"/>
                <a:gd name="connsiteY7-140" fmla="*/ 81917 h 67285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  <a:cxn ang="0">
                  <a:pos x="connsiteX6-59" y="connsiteY6-60"/>
                </a:cxn>
                <a:cxn ang="0">
                  <a:pos x="connsiteX7-75" y="connsiteY7-76"/>
                </a:cxn>
              </a:cxnLst>
              <a:rect l="l" t="t" r="r" b="b"/>
              <a:pathLst>
                <a:path w="8076828" h="672852">
                  <a:moveTo>
                    <a:pt x="0" y="81917"/>
                  </a:moveTo>
                  <a:cubicBezTo>
                    <a:pt x="359546" y="-32753"/>
                    <a:pt x="1552966" y="216545"/>
                    <a:pt x="2252524" y="203909"/>
                  </a:cubicBezTo>
                  <a:cubicBezTo>
                    <a:pt x="2869049" y="122098"/>
                    <a:pt x="3366163" y="97237"/>
                    <a:pt x="4064000" y="63252"/>
                  </a:cubicBezTo>
                  <a:cubicBezTo>
                    <a:pt x="4761837" y="29267"/>
                    <a:pt x="5647698" y="21084"/>
                    <a:pt x="6439547" y="0"/>
                  </a:cubicBezTo>
                  <a:lnTo>
                    <a:pt x="8076828" y="81917"/>
                  </a:lnTo>
                  <a:lnTo>
                    <a:pt x="8076828" y="672852"/>
                  </a:lnTo>
                  <a:lnTo>
                    <a:pt x="0" y="672852"/>
                  </a:lnTo>
                  <a:lnTo>
                    <a:pt x="0" y="81917"/>
                  </a:lnTo>
                  <a:close/>
                </a:path>
              </a:pathLst>
            </a:custGeom>
            <a:solidFill>
              <a:srgbClr val="6FBA2A"/>
            </a:solidFill>
            <a:ln>
              <a:solidFill>
                <a:srgbClr val="6FBA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pic>
          <p:nvPicPr>
            <p:cNvPr id="35" name="图片 34"/>
            <p:cNvPicPr>
              <a:picLocks noChangeAspect="1"/>
            </p:cNvPicPr>
            <p:nvPr/>
          </p:nvPicPr>
          <p:blipFill rotWithShape="1">
            <a:blip r:embed="rId1" cstate="email"/>
            <a:srcRect/>
            <a:stretch>
              <a:fillRect/>
            </a:stretch>
          </p:blipFill>
          <p:spPr>
            <a:xfrm>
              <a:off x="310330" y="5272295"/>
              <a:ext cx="1608443" cy="1582074"/>
            </a:xfrm>
            <a:custGeom>
              <a:avLst/>
              <a:gdLst>
                <a:gd name="connsiteX0" fmla="*/ 0 w 2324101"/>
                <a:gd name="connsiteY0" fmla="*/ 0 h 2286000"/>
                <a:gd name="connsiteX1" fmla="*/ 2324101 w 2324101"/>
                <a:gd name="connsiteY1" fmla="*/ 0 h 2286000"/>
                <a:gd name="connsiteX2" fmla="*/ 2324101 w 2324101"/>
                <a:gd name="connsiteY2" fmla="*/ 1092835 h 2286000"/>
                <a:gd name="connsiteX3" fmla="*/ 1828801 w 2324101"/>
                <a:gd name="connsiteY3" fmla="*/ 1117600 h 2286000"/>
                <a:gd name="connsiteX4" fmla="*/ 1168401 w 2324101"/>
                <a:gd name="connsiteY4" fmla="*/ 2108200 h 2286000"/>
                <a:gd name="connsiteX5" fmla="*/ 1200314 w 2324101"/>
                <a:gd name="connsiteY5" fmla="*/ 2286000 h 2286000"/>
                <a:gd name="connsiteX6" fmla="*/ 0 w 2324101"/>
                <a:gd name="connsiteY6" fmla="*/ 228600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4101" h="2286000">
                  <a:moveTo>
                    <a:pt x="0" y="0"/>
                  </a:moveTo>
                  <a:lnTo>
                    <a:pt x="2324101" y="0"/>
                  </a:lnTo>
                  <a:lnTo>
                    <a:pt x="2324101" y="1092835"/>
                  </a:lnTo>
                  <a:lnTo>
                    <a:pt x="1828801" y="1117600"/>
                  </a:lnTo>
                  <a:lnTo>
                    <a:pt x="1168401" y="2108200"/>
                  </a:lnTo>
                  <a:lnTo>
                    <a:pt x="1200314" y="2286000"/>
                  </a:lnTo>
                  <a:lnTo>
                    <a:pt x="0" y="2286000"/>
                  </a:lnTo>
                  <a:close/>
                </a:path>
              </a:pathLst>
            </a:custGeom>
          </p:spPr>
        </p:pic>
        <p:pic>
          <p:nvPicPr>
            <p:cNvPr id="36" name="图片 35"/>
            <p:cNvPicPr>
              <a:picLocks noChangeAspect="1"/>
            </p:cNvPicPr>
            <p:nvPr/>
          </p:nvPicPr>
          <p:blipFill rotWithShape="1">
            <a:blip r:embed="rId2" cstate="email"/>
            <a:srcRect/>
            <a:stretch>
              <a:fillRect/>
            </a:stretch>
          </p:blipFill>
          <p:spPr>
            <a:xfrm>
              <a:off x="750854" y="5714669"/>
              <a:ext cx="1167919" cy="1148772"/>
            </a:xfrm>
            <a:custGeom>
              <a:avLst/>
              <a:gdLst>
                <a:gd name="connsiteX0" fmla="*/ 0 w 2324101"/>
                <a:gd name="connsiteY0" fmla="*/ 0 h 2286000"/>
                <a:gd name="connsiteX1" fmla="*/ 2324101 w 2324101"/>
                <a:gd name="connsiteY1" fmla="*/ 0 h 2286000"/>
                <a:gd name="connsiteX2" fmla="*/ 2324101 w 2324101"/>
                <a:gd name="connsiteY2" fmla="*/ 1092835 h 2286000"/>
                <a:gd name="connsiteX3" fmla="*/ 1828801 w 2324101"/>
                <a:gd name="connsiteY3" fmla="*/ 1117600 h 2286000"/>
                <a:gd name="connsiteX4" fmla="*/ 1168401 w 2324101"/>
                <a:gd name="connsiteY4" fmla="*/ 2108200 h 2286000"/>
                <a:gd name="connsiteX5" fmla="*/ 1200314 w 2324101"/>
                <a:gd name="connsiteY5" fmla="*/ 2286000 h 2286000"/>
                <a:gd name="connsiteX6" fmla="*/ 0 w 2324101"/>
                <a:gd name="connsiteY6" fmla="*/ 228600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4101" h="2286000">
                  <a:moveTo>
                    <a:pt x="0" y="0"/>
                  </a:moveTo>
                  <a:lnTo>
                    <a:pt x="2324101" y="0"/>
                  </a:lnTo>
                  <a:lnTo>
                    <a:pt x="2324101" y="1092835"/>
                  </a:lnTo>
                  <a:lnTo>
                    <a:pt x="1828801" y="1117600"/>
                  </a:lnTo>
                  <a:lnTo>
                    <a:pt x="1168401" y="2108200"/>
                  </a:lnTo>
                  <a:lnTo>
                    <a:pt x="1200314" y="2286000"/>
                  </a:lnTo>
                  <a:lnTo>
                    <a:pt x="0" y="2286000"/>
                  </a:lnTo>
                  <a:close/>
                </a:path>
              </a:pathLst>
            </a:custGeom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 rotWithShape="1">
            <a:blip r:embed="rId3" cstate="email"/>
            <a:srcRect/>
            <a:stretch>
              <a:fillRect/>
            </a:stretch>
          </p:blipFill>
          <p:spPr>
            <a:xfrm>
              <a:off x="8651723" y="4050154"/>
              <a:ext cx="3802743" cy="2803818"/>
            </a:xfrm>
            <a:prstGeom prst="rect">
              <a:avLst/>
            </a:prstGeom>
          </p:spPr>
        </p:pic>
        <p:pic>
          <p:nvPicPr>
            <p:cNvPr id="38" name="图片 37"/>
            <p:cNvPicPr>
              <a:picLocks noChangeAspect="1"/>
            </p:cNvPicPr>
            <p:nvPr/>
          </p:nvPicPr>
          <p:blipFill rotWithShape="1">
            <a:blip r:embed="rId4" cstate="email"/>
            <a:srcRect/>
            <a:stretch>
              <a:fillRect/>
            </a:stretch>
          </p:blipFill>
          <p:spPr>
            <a:xfrm flipH="1">
              <a:off x="4073728" y="5648136"/>
              <a:ext cx="2479472" cy="1281838"/>
            </a:xfrm>
            <a:prstGeom prst="rect">
              <a:avLst/>
            </a:prstGeom>
          </p:spPr>
        </p:pic>
      </p:grpSp>
      <p:pic>
        <p:nvPicPr>
          <p:cNvPr id="12" name="PA_图片 6" descr="图片包含 轮子&#10;&#10;已生成高可信度的说明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tretch>
            <a:fillRect/>
          </a:stretch>
        </p:blipFill>
        <p:spPr>
          <a:xfrm>
            <a:off x="6009496" y="261444"/>
            <a:ext cx="3001280" cy="73202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7" cstate="email"/>
          <a:srcRect/>
          <a:stretch>
            <a:fillRect/>
          </a:stretch>
        </p:blipFill>
        <p:spPr>
          <a:xfrm>
            <a:off x="26894" y="-99379"/>
            <a:ext cx="1540384" cy="2109986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2452370" y="96520"/>
            <a:ext cx="1139825" cy="60388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78435" y="261620"/>
            <a:ext cx="8841105" cy="62515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10000"/>
              </a:lnSpc>
            </a:pPr>
            <a:r>
              <a:rPr lang="zh-CN" altLang="en-US" sz="2800" b="1">
                <a:latin typeface="Times New Roman" panose="02020603050405020304" charset="0"/>
                <a:cs typeface="Times New Roman" panose="02020603050405020304" charset="0"/>
              </a:rPr>
              <a:t>二、Read and choose.选择填空。</a:t>
            </a:r>
            <a:endParaRPr lang="zh-CN" altLang="en-US" sz="2800" b="1">
              <a:latin typeface="Times New Roman" panose="02020603050405020304" charset="0"/>
              <a:cs typeface="Times New Roman" panose="02020603050405020304" charset="0"/>
            </a:endParaRPr>
          </a:p>
          <a:p>
            <a:pPr algn="l">
              <a:lnSpc>
                <a:spcPct val="110000"/>
              </a:lnSpc>
            </a:pPr>
            <a:r>
              <a:rPr lang="zh-CN" altLang="en-US" sz="2800" b="1">
                <a:latin typeface="Times New Roman" panose="02020603050405020304" charset="0"/>
                <a:cs typeface="Times New Roman" panose="02020603050405020304" charset="0"/>
              </a:rPr>
              <a:t>(  ) 1. —Do you like tigers?</a:t>
            </a:r>
            <a:endParaRPr lang="zh-CN" altLang="en-US" sz="2800" b="1">
              <a:latin typeface="Times New Roman" panose="02020603050405020304" charset="0"/>
              <a:cs typeface="Times New Roman" panose="02020603050405020304" charset="0"/>
            </a:endParaRPr>
          </a:p>
          <a:p>
            <a:pPr algn="l">
              <a:lnSpc>
                <a:spcPct val="110000"/>
              </a:lnSpc>
            </a:pPr>
            <a:r>
              <a:rPr lang="zh-CN" altLang="en-US" sz="2800" b="1">
                <a:latin typeface="Times New Roman" panose="02020603050405020304" charset="0"/>
                <a:cs typeface="Times New Roman" panose="02020603050405020304" charset="0"/>
              </a:rPr>
              <a:t>	—Yes, I ________.</a:t>
            </a:r>
            <a:endParaRPr lang="zh-CN" altLang="en-US" sz="2800" b="1">
              <a:latin typeface="Times New Roman" panose="02020603050405020304" charset="0"/>
              <a:cs typeface="Times New Roman" panose="02020603050405020304" charset="0"/>
            </a:endParaRPr>
          </a:p>
          <a:p>
            <a:pPr algn="l">
              <a:lnSpc>
                <a:spcPct val="110000"/>
              </a:lnSpc>
            </a:pPr>
            <a:r>
              <a:rPr lang="zh-CN" altLang="en-US" sz="2800" b="1">
                <a:latin typeface="Times New Roman" panose="02020603050405020304" charset="0"/>
                <a:cs typeface="Times New Roman" panose="02020603050405020304" charset="0"/>
              </a:rPr>
              <a:t>	A. am   	B. like    	C. do</a:t>
            </a:r>
            <a:endParaRPr lang="zh-CN" altLang="en-US" sz="2800" b="1">
              <a:latin typeface="Times New Roman" panose="02020603050405020304" charset="0"/>
              <a:cs typeface="Times New Roman" panose="02020603050405020304" charset="0"/>
            </a:endParaRPr>
          </a:p>
          <a:p>
            <a:pPr algn="l">
              <a:lnSpc>
                <a:spcPct val="110000"/>
              </a:lnSpc>
            </a:pPr>
            <a:r>
              <a:rPr lang="zh-CN" altLang="en-US" sz="2800" b="1">
                <a:latin typeface="Times New Roman" panose="02020603050405020304" charset="0"/>
                <a:cs typeface="Times New Roman" panose="02020603050405020304" charset="0"/>
              </a:rPr>
              <a:t>(  ) 2. The ________ take the hats.</a:t>
            </a:r>
            <a:endParaRPr lang="zh-CN" altLang="en-US" sz="2800" b="1">
              <a:latin typeface="Times New Roman" panose="02020603050405020304" charset="0"/>
              <a:cs typeface="Times New Roman" panose="02020603050405020304" charset="0"/>
            </a:endParaRPr>
          </a:p>
          <a:p>
            <a:pPr algn="l">
              <a:lnSpc>
                <a:spcPct val="110000"/>
              </a:lnSpc>
            </a:pPr>
            <a:r>
              <a:rPr lang="zh-CN" altLang="en-US" sz="2800" b="1">
                <a:latin typeface="Times New Roman" panose="02020603050405020304" charset="0"/>
                <a:cs typeface="Times New Roman" panose="02020603050405020304" charset="0"/>
              </a:rPr>
              <a:t>	A. tigers         	B. monkeys      	C. cats</a:t>
            </a:r>
            <a:endParaRPr lang="zh-CN" altLang="en-US" sz="2800" b="1">
              <a:latin typeface="Times New Roman" panose="02020603050405020304" charset="0"/>
              <a:cs typeface="Times New Roman" panose="02020603050405020304" charset="0"/>
            </a:endParaRPr>
          </a:p>
          <a:p>
            <a:pPr algn="l">
              <a:lnSpc>
                <a:spcPct val="110000"/>
              </a:lnSpc>
            </a:pPr>
            <a:r>
              <a:rPr lang="zh-CN" altLang="en-US" sz="2800" b="1">
                <a:latin typeface="Times New Roman" panose="02020603050405020304" charset="0"/>
                <a:cs typeface="Times New Roman" panose="02020603050405020304" charset="0"/>
              </a:rPr>
              <a:t>(  ) 3. —Is this ________ kite? </a:t>
            </a:r>
            <a:endParaRPr lang="zh-CN" altLang="en-US" sz="2800" b="1">
              <a:latin typeface="Times New Roman" panose="02020603050405020304" charset="0"/>
              <a:cs typeface="Times New Roman" panose="02020603050405020304" charset="0"/>
            </a:endParaRPr>
          </a:p>
          <a:p>
            <a:pPr algn="l">
              <a:lnSpc>
                <a:spcPct val="110000"/>
              </a:lnSpc>
            </a:pPr>
            <a:r>
              <a:rPr lang="zh-CN" altLang="en-US" sz="2800" b="1">
                <a:latin typeface="Times New Roman" panose="02020603050405020304" charset="0"/>
                <a:cs typeface="Times New Roman" panose="02020603050405020304" charset="0"/>
              </a:rPr>
              <a:t>	—Yes, it’s ________ kite.</a:t>
            </a:r>
            <a:endParaRPr lang="zh-CN" altLang="en-US" sz="2800" b="1">
              <a:latin typeface="Times New Roman" panose="02020603050405020304" charset="0"/>
              <a:cs typeface="Times New Roman" panose="02020603050405020304" charset="0"/>
            </a:endParaRPr>
          </a:p>
          <a:p>
            <a:pPr algn="l">
              <a:lnSpc>
                <a:spcPct val="110000"/>
              </a:lnSpc>
            </a:pPr>
            <a:r>
              <a:rPr lang="zh-CN" altLang="en-US" sz="2800" b="1">
                <a:latin typeface="Times New Roman" panose="02020603050405020304" charset="0"/>
                <a:cs typeface="Times New Roman" panose="02020603050405020304" charset="0"/>
              </a:rPr>
              <a:t>	A. your, your    	B.my, his   	C. your, my</a:t>
            </a:r>
            <a:endParaRPr lang="zh-CN" altLang="en-US" sz="2800" b="1">
              <a:latin typeface="Times New Roman" panose="02020603050405020304" charset="0"/>
              <a:cs typeface="Times New Roman" panose="02020603050405020304" charset="0"/>
            </a:endParaRPr>
          </a:p>
          <a:p>
            <a:pPr algn="l">
              <a:lnSpc>
                <a:spcPct val="110000"/>
              </a:lnSpc>
            </a:pPr>
            <a:r>
              <a:rPr lang="zh-CN" altLang="en-US" sz="2800" b="1">
                <a:latin typeface="Times New Roman" panose="02020603050405020304" charset="0"/>
                <a:cs typeface="Times New Roman" panose="02020603050405020304" charset="0"/>
              </a:rPr>
              <a:t>(  ) 4. Kitty and I ______ pupils. We _____ many books.</a:t>
            </a:r>
            <a:endParaRPr lang="zh-CN" altLang="en-US" sz="2800" b="1">
              <a:latin typeface="Times New Roman" panose="02020603050405020304" charset="0"/>
              <a:cs typeface="Times New Roman" panose="02020603050405020304" charset="0"/>
            </a:endParaRPr>
          </a:p>
          <a:p>
            <a:pPr algn="l">
              <a:lnSpc>
                <a:spcPct val="110000"/>
              </a:lnSpc>
            </a:pPr>
            <a:r>
              <a:rPr lang="zh-CN" altLang="en-US" sz="2800" b="1">
                <a:latin typeface="Times New Roman" panose="02020603050405020304" charset="0"/>
                <a:cs typeface="Times New Roman" panose="02020603050405020304" charset="0"/>
              </a:rPr>
              <a:t>	A. is, have         B. am, has       C. are, have</a:t>
            </a:r>
            <a:endParaRPr lang="zh-CN" altLang="en-US" sz="2800" b="1">
              <a:latin typeface="Times New Roman" panose="02020603050405020304" charset="0"/>
              <a:cs typeface="Times New Roman" panose="02020603050405020304" charset="0"/>
            </a:endParaRPr>
          </a:p>
          <a:p>
            <a:pPr algn="l">
              <a:lnSpc>
                <a:spcPct val="110000"/>
              </a:lnSpc>
            </a:pPr>
            <a:r>
              <a:rPr lang="zh-CN" altLang="en-US" sz="2800" b="1">
                <a:latin typeface="Times New Roman" panose="02020603050405020304" charset="0"/>
                <a:cs typeface="Times New Roman" panose="02020603050405020304" charset="0"/>
              </a:rPr>
              <a:t>(  ) 5. His dog ______ a short tail. He _____ the dog.</a:t>
            </a:r>
            <a:endParaRPr lang="zh-CN" altLang="en-US" sz="2800" b="1">
              <a:latin typeface="Times New Roman" panose="02020603050405020304" charset="0"/>
              <a:cs typeface="Times New Roman" panose="02020603050405020304" charset="0"/>
            </a:endParaRPr>
          </a:p>
          <a:p>
            <a:pPr algn="l">
              <a:lnSpc>
                <a:spcPct val="110000"/>
              </a:lnSpc>
            </a:pPr>
            <a:r>
              <a:rPr lang="zh-CN" altLang="en-US" sz="2800" b="1">
                <a:latin typeface="Times New Roman" panose="02020603050405020304" charset="0"/>
                <a:cs typeface="Times New Roman" panose="02020603050405020304" charset="0"/>
              </a:rPr>
              <a:t>	A. has, like     	B. has, likes     	C. have, likes</a:t>
            </a:r>
            <a:endParaRPr lang="zh-CN" altLang="en-US" sz="2800" b="1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26670" y="4726715"/>
            <a:ext cx="9340850" cy="2159866"/>
            <a:chOff x="0" y="4050154"/>
            <a:chExt cx="12454466" cy="2879820"/>
          </a:xfrm>
        </p:grpSpPr>
        <p:sp>
          <p:nvSpPr>
            <p:cNvPr id="34" name="矩形 1"/>
            <p:cNvSpPr/>
            <p:nvPr/>
          </p:nvSpPr>
          <p:spPr>
            <a:xfrm>
              <a:off x="0" y="6185147"/>
              <a:ext cx="12192000" cy="672852"/>
            </a:xfrm>
            <a:custGeom>
              <a:avLst/>
              <a:gdLst>
                <a:gd name="connsiteX0" fmla="*/ 0 w 8076828"/>
                <a:gd name="connsiteY0" fmla="*/ 0 h 590935"/>
                <a:gd name="connsiteX1" fmla="*/ 8076828 w 8076828"/>
                <a:gd name="connsiteY1" fmla="*/ 0 h 590935"/>
                <a:gd name="connsiteX2" fmla="*/ 8076828 w 8076828"/>
                <a:gd name="connsiteY2" fmla="*/ 590935 h 590935"/>
                <a:gd name="connsiteX3" fmla="*/ 0 w 8076828"/>
                <a:gd name="connsiteY3" fmla="*/ 590935 h 590935"/>
                <a:gd name="connsiteX4" fmla="*/ 0 w 8076828"/>
                <a:gd name="connsiteY4" fmla="*/ 0 h 590935"/>
                <a:gd name="connsiteX0-1" fmla="*/ 0 w 8076828"/>
                <a:gd name="connsiteY0-2" fmla="*/ 0 h 590935"/>
                <a:gd name="connsiteX1-3" fmla="*/ 4222750 w 8076828"/>
                <a:gd name="connsiteY1-4" fmla="*/ 385 h 590935"/>
                <a:gd name="connsiteX2-5" fmla="*/ 8076828 w 8076828"/>
                <a:gd name="connsiteY2-6" fmla="*/ 0 h 590935"/>
                <a:gd name="connsiteX3-7" fmla="*/ 8076828 w 8076828"/>
                <a:gd name="connsiteY3-8" fmla="*/ 590935 h 590935"/>
                <a:gd name="connsiteX4-9" fmla="*/ 0 w 8076828"/>
                <a:gd name="connsiteY4-10" fmla="*/ 590935 h 590935"/>
                <a:gd name="connsiteX5" fmla="*/ 0 w 8076828"/>
                <a:gd name="connsiteY5" fmla="*/ 0 h 590935"/>
                <a:gd name="connsiteX0-11" fmla="*/ 0 w 8076828"/>
                <a:gd name="connsiteY0-12" fmla="*/ 75815 h 666750"/>
                <a:gd name="connsiteX1-13" fmla="*/ 4197350 w 8076828"/>
                <a:gd name="connsiteY1-14" fmla="*/ 0 h 666750"/>
                <a:gd name="connsiteX2-15" fmla="*/ 8076828 w 8076828"/>
                <a:gd name="connsiteY2-16" fmla="*/ 75815 h 666750"/>
                <a:gd name="connsiteX3-17" fmla="*/ 8076828 w 8076828"/>
                <a:gd name="connsiteY3-18" fmla="*/ 666750 h 666750"/>
                <a:gd name="connsiteX4-19" fmla="*/ 0 w 8076828"/>
                <a:gd name="connsiteY4-20" fmla="*/ 666750 h 666750"/>
                <a:gd name="connsiteX5-21" fmla="*/ 0 w 8076828"/>
                <a:gd name="connsiteY5-22" fmla="*/ 75815 h 666750"/>
                <a:gd name="connsiteX0-23" fmla="*/ 0 w 8076828"/>
                <a:gd name="connsiteY0-24" fmla="*/ 81146 h 672081"/>
                <a:gd name="connsiteX1-25" fmla="*/ 4197350 w 8076828"/>
                <a:gd name="connsiteY1-26" fmla="*/ 5331 h 672081"/>
                <a:gd name="connsiteX2-27" fmla="*/ 8076828 w 8076828"/>
                <a:gd name="connsiteY2-28" fmla="*/ 81146 h 672081"/>
                <a:gd name="connsiteX3-29" fmla="*/ 8076828 w 8076828"/>
                <a:gd name="connsiteY3-30" fmla="*/ 672081 h 672081"/>
                <a:gd name="connsiteX4-31" fmla="*/ 0 w 8076828"/>
                <a:gd name="connsiteY4-32" fmla="*/ 672081 h 672081"/>
                <a:gd name="connsiteX5-33" fmla="*/ 0 w 8076828"/>
                <a:gd name="connsiteY5-34" fmla="*/ 81146 h 672081"/>
                <a:gd name="connsiteX0-35" fmla="*/ 0 w 8076828"/>
                <a:gd name="connsiteY0-36" fmla="*/ 97083 h 688018"/>
                <a:gd name="connsiteX1-37" fmla="*/ 2157274 w 8076828"/>
                <a:gd name="connsiteY1-38" fmla="*/ 0 h 688018"/>
                <a:gd name="connsiteX2-39" fmla="*/ 4197350 w 8076828"/>
                <a:gd name="connsiteY2-40" fmla="*/ 21268 h 688018"/>
                <a:gd name="connsiteX3-41" fmla="*/ 8076828 w 8076828"/>
                <a:gd name="connsiteY3-42" fmla="*/ 97083 h 688018"/>
                <a:gd name="connsiteX4-43" fmla="*/ 8076828 w 8076828"/>
                <a:gd name="connsiteY4-44" fmla="*/ 688018 h 688018"/>
                <a:gd name="connsiteX5-45" fmla="*/ 0 w 8076828"/>
                <a:gd name="connsiteY5-46" fmla="*/ 688018 h 688018"/>
                <a:gd name="connsiteX6" fmla="*/ 0 w 8076828"/>
                <a:gd name="connsiteY6" fmla="*/ 97083 h 688018"/>
                <a:gd name="connsiteX0-47" fmla="*/ 0 w 8076828"/>
                <a:gd name="connsiteY0-48" fmla="*/ 97083 h 688018"/>
                <a:gd name="connsiteX1-49" fmla="*/ 2157274 w 8076828"/>
                <a:gd name="connsiteY1-50" fmla="*/ 0 h 688018"/>
                <a:gd name="connsiteX2-51" fmla="*/ 4197350 w 8076828"/>
                <a:gd name="connsiteY2-52" fmla="*/ 21268 h 688018"/>
                <a:gd name="connsiteX3-53" fmla="*/ 6391922 w 8076828"/>
                <a:gd name="connsiteY3-54" fmla="*/ 53266 h 688018"/>
                <a:gd name="connsiteX4-55" fmla="*/ 8076828 w 8076828"/>
                <a:gd name="connsiteY4-56" fmla="*/ 97083 h 688018"/>
                <a:gd name="connsiteX5-57" fmla="*/ 8076828 w 8076828"/>
                <a:gd name="connsiteY5-58" fmla="*/ 688018 h 688018"/>
                <a:gd name="connsiteX6-59" fmla="*/ 0 w 8076828"/>
                <a:gd name="connsiteY6-60" fmla="*/ 688018 h 688018"/>
                <a:gd name="connsiteX7" fmla="*/ 0 w 8076828"/>
                <a:gd name="connsiteY7" fmla="*/ 97083 h 688018"/>
                <a:gd name="connsiteX0-61" fmla="*/ 0 w 8076828"/>
                <a:gd name="connsiteY0-62" fmla="*/ 75815 h 666750"/>
                <a:gd name="connsiteX1-63" fmla="*/ 2166799 w 8076828"/>
                <a:gd name="connsiteY1-64" fmla="*/ 16832 h 666750"/>
                <a:gd name="connsiteX2-65" fmla="*/ 4197350 w 8076828"/>
                <a:gd name="connsiteY2-66" fmla="*/ 0 h 666750"/>
                <a:gd name="connsiteX3-67" fmla="*/ 6391922 w 8076828"/>
                <a:gd name="connsiteY3-68" fmla="*/ 31998 h 666750"/>
                <a:gd name="connsiteX4-69" fmla="*/ 8076828 w 8076828"/>
                <a:gd name="connsiteY4-70" fmla="*/ 75815 h 666750"/>
                <a:gd name="connsiteX5-71" fmla="*/ 8076828 w 8076828"/>
                <a:gd name="connsiteY5-72" fmla="*/ 666750 h 666750"/>
                <a:gd name="connsiteX6-73" fmla="*/ 0 w 8076828"/>
                <a:gd name="connsiteY6-74" fmla="*/ 666750 h 666750"/>
                <a:gd name="connsiteX7-75" fmla="*/ 0 w 8076828"/>
                <a:gd name="connsiteY7-76" fmla="*/ 75815 h 666750"/>
                <a:gd name="connsiteX0-77" fmla="*/ 0 w 8076828"/>
                <a:gd name="connsiteY0-78" fmla="*/ 123440 h 714375"/>
                <a:gd name="connsiteX1-79" fmla="*/ 2166799 w 8076828"/>
                <a:gd name="connsiteY1-80" fmla="*/ 64457 h 714375"/>
                <a:gd name="connsiteX2-81" fmla="*/ 4102100 w 8076828"/>
                <a:gd name="connsiteY2-82" fmla="*/ 0 h 714375"/>
                <a:gd name="connsiteX3-83" fmla="*/ 6391922 w 8076828"/>
                <a:gd name="connsiteY3-84" fmla="*/ 79623 h 714375"/>
                <a:gd name="connsiteX4-85" fmla="*/ 8076828 w 8076828"/>
                <a:gd name="connsiteY4-86" fmla="*/ 123440 h 714375"/>
                <a:gd name="connsiteX5-87" fmla="*/ 8076828 w 8076828"/>
                <a:gd name="connsiteY5-88" fmla="*/ 714375 h 714375"/>
                <a:gd name="connsiteX6-89" fmla="*/ 0 w 8076828"/>
                <a:gd name="connsiteY6-90" fmla="*/ 714375 h 714375"/>
                <a:gd name="connsiteX7-91" fmla="*/ 0 w 8076828"/>
                <a:gd name="connsiteY7-92" fmla="*/ 123440 h 714375"/>
                <a:gd name="connsiteX0-93" fmla="*/ 0 w 8076828"/>
                <a:gd name="connsiteY0-94" fmla="*/ 123440 h 714375"/>
                <a:gd name="connsiteX1-95" fmla="*/ 2252524 w 8076828"/>
                <a:gd name="connsiteY1-96" fmla="*/ 245432 h 714375"/>
                <a:gd name="connsiteX2-97" fmla="*/ 4102100 w 8076828"/>
                <a:gd name="connsiteY2-98" fmla="*/ 0 h 714375"/>
                <a:gd name="connsiteX3-99" fmla="*/ 6391922 w 8076828"/>
                <a:gd name="connsiteY3-100" fmla="*/ 79623 h 714375"/>
                <a:gd name="connsiteX4-101" fmla="*/ 8076828 w 8076828"/>
                <a:gd name="connsiteY4-102" fmla="*/ 123440 h 714375"/>
                <a:gd name="connsiteX5-103" fmla="*/ 8076828 w 8076828"/>
                <a:gd name="connsiteY5-104" fmla="*/ 714375 h 714375"/>
                <a:gd name="connsiteX6-105" fmla="*/ 0 w 8076828"/>
                <a:gd name="connsiteY6-106" fmla="*/ 714375 h 714375"/>
                <a:gd name="connsiteX7-107" fmla="*/ 0 w 8076828"/>
                <a:gd name="connsiteY7-108" fmla="*/ 123440 h 714375"/>
                <a:gd name="connsiteX0-109" fmla="*/ 0 w 8076828"/>
                <a:gd name="connsiteY0-110" fmla="*/ 43817 h 634752"/>
                <a:gd name="connsiteX1-111" fmla="*/ 2252524 w 8076828"/>
                <a:gd name="connsiteY1-112" fmla="*/ 165809 h 634752"/>
                <a:gd name="connsiteX2-113" fmla="*/ 4064000 w 8076828"/>
                <a:gd name="connsiteY2-114" fmla="*/ 25152 h 634752"/>
                <a:gd name="connsiteX3-115" fmla="*/ 6391922 w 8076828"/>
                <a:gd name="connsiteY3-116" fmla="*/ 0 h 634752"/>
                <a:gd name="connsiteX4-117" fmla="*/ 8076828 w 8076828"/>
                <a:gd name="connsiteY4-118" fmla="*/ 43817 h 634752"/>
                <a:gd name="connsiteX5-119" fmla="*/ 8076828 w 8076828"/>
                <a:gd name="connsiteY5-120" fmla="*/ 634752 h 634752"/>
                <a:gd name="connsiteX6-121" fmla="*/ 0 w 8076828"/>
                <a:gd name="connsiteY6-122" fmla="*/ 634752 h 634752"/>
                <a:gd name="connsiteX7-123" fmla="*/ 0 w 8076828"/>
                <a:gd name="connsiteY7-124" fmla="*/ 43817 h 634752"/>
                <a:gd name="connsiteX0-125" fmla="*/ 0 w 8076828"/>
                <a:gd name="connsiteY0-126" fmla="*/ 81917 h 672852"/>
                <a:gd name="connsiteX1-127" fmla="*/ 2252524 w 8076828"/>
                <a:gd name="connsiteY1-128" fmla="*/ 203909 h 672852"/>
                <a:gd name="connsiteX2-129" fmla="*/ 4064000 w 8076828"/>
                <a:gd name="connsiteY2-130" fmla="*/ 63252 h 672852"/>
                <a:gd name="connsiteX3-131" fmla="*/ 6439547 w 8076828"/>
                <a:gd name="connsiteY3-132" fmla="*/ 0 h 672852"/>
                <a:gd name="connsiteX4-133" fmla="*/ 8076828 w 8076828"/>
                <a:gd name="connsiteY4-134" fmla="*/ 81917 h 672852"/>
                <a:gd name="connsiteX5-135" fmla="*/ 8076828 w 8076828"/>
                <a:gd name="connsiteY5-136" fmla="*/ 672852 h 672852"/>
                <a:gd name="connsiteX6-137" fmla="*/ 0 w 8076828"/>
                <a:gd name="connsiteY6-138" fmla="*/ 672852 h 672852"/>
                <a:gd name="connsiteX7-139" fmla="*/ 0 w 8076828"/>
                <a:gd name="connsiteY7-140" fmla="*/ 81917 h 67285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  <a:cxn ang="0">
                  <a:pos x="connsiteX6-59" y="connsiteY6-60"/>
                </a:cxn>
                <a:cxn ang="0">
                  <a:pos x="connsiteX7-75" y="connsiteY7-76"/>
                </a:cxn>
              </a:cxnLst>
              <a:rect l="l" t="t" r="r" b="b"/>
              <a:pathLst>
                <a:path w="8076828" h="672852">
                  <a:moveTo>
                    <a:pt x="0" y="81917"/>
                  </a:moveTo>
                  <a:cubicBezTo>
                    <a:pt x="359546" y="-32753"/>
                    <a:pt x="1552966" y="216545"/>
                    <a:pt x="2252524" y="203909"/>
                  </a:cubicBezTo>
                  <a:cubicBezTo>
                    <a:pt x="2869049" y="122098"/>
                    <a:pt x="3366163" y="97237"/>
                    <a:pt x="4064000" y="63252"/>
                  </a:cubicBezTo>
                  <a:cubicBezTo>
                    <a:pt x="4761837" y="29267"/>
                    <a:pt x="5647698" y="21084"/>
                    <a:pt x="6439547" y="0"/>
                  </a:cubicBezTo>
                  <a:lnTo>
                    <a:pt x="8076828" y="81917"/>
                  </a:lnTo>
                  <a:lnTo>
                    <a:pt x="8076828" y="672852"/>
                  </a:lnTo>
                  <a:lnTo>
                    <a:pt x="0" y="672852"/>
                  </a:lnTo>
                  <a:lnTo>
                    <a:pt x="0" y="81917"/>
                  </a:lnTo>
                  <a:close/>
                </a:path>
              </a:pathLst>
            </a:custGeom>
            <a:solidFill>
              <a:srgbClr val="6FBA2A"/>
            </a:solidFill>
            <a:ln>
              <a:solidFill>
                <a:srgbClr val="6FBA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pic>
          <p:nvPicPr>
            <p:cNvPr id="35" name="图片 34"/>
            <p:cNvPicPr>
              <a:picLocks noChangeAspect="1"/>
            </p:cNvPicPr>
            <p:nvPr/>
          </p:nvPicPr>
          <p:blipFill rotWithShape="1">
            <a:blip r:embed="rId1" cstate="email"/>
            <a:srcRect/>
            <a:stretch>
              <a:fillRect/>
            </a:stretch>
          </p:blipFill>
          <p:spPr>
            <a:xfrm>
              <a:off x="310330" y="5272295"/>
              <a:ext cx="1608443" cy="1582074"/>
            </a:xfrm>
            <a:custGeom>
              <a:avLst/>
              <a:gdLst>
                <a:gd name="connsiteX0" fmla="*/ 0 w 2324101"/>
                <a:gd name="connsiteY0" fmla="*/ 0 h 2286000"/>
                <a:gd name="connsiteX1" fmla="*/ 2324101 w 2324101"/>
                <a:gd name="connsiteY1" fmla="*/ 0 h 2286000"/>
                <a:gd name="connsiteX2" fmla="*/ 2324101 w 2324101"/>
                <a:gd name="connsiteY2" fmla="*/ 1092835 h 2286000"/>
                <a:gd name="connsiteX3" fmla="*/ 1828801 w 2324101"/>
                <a:gd name="connsiteY3" fmla="*/ 1117600 h 2286000"/>
                <a:gd name="connsiteX4" fmla="*/ 1168401 w 2324101"/>
                <a:gd name="connsiteY4" fmla="*/ 2108200 h 2286000"/>
                <a:gd name="connsiteX5" fmla="*/ 1200314 w 2324101"/>
                <a:gd name="connsiteY5" fmla="*/ 2286000 h 2286000"/>
                <a:gd name="connsiteX6" fmla="*/ 0 w 2324101"/>
                <a:gd name="connsiteY6" fmla="*/ 228600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4101" h="2286000">
                  <a:moveTo>
                    <a:pt x="0" y="0"/>
                  </a:moveTo>
                  <a:lnTo>
                    <a:pt x="2324101" y="0"/>
                  </a:lnTo>
                  <a:lnTo>
                    <a:pt x="2324101" y="1092835"/>
                  </a:lnTo>
                  <a:lnTo>
                    <a:pt x="1828801" y="1117600"/>
                  </a:lnTo>
                  <a:lnTo>
                    <a:pt x="1168401" y="2108200"/>
                  </a:lnTo>
                  <a:lnTo>
                    <a:pt x="1200314" y="2286000"/>
                  </a:lnTo>
                  <a:lnTo>
                    <a:pt x="0" y="2286000"/>
                  </a:lnTo>
                  <a:close/>
                </a:path>
              </a:pathLst>
            </a:custGeom>
          </p:spPr>
        </p:pic>
        <p:pic>
          <p:nvPicPr>
            <p:cNvPr id="36" name="图片 35"/>
            <p:cNvPicPr>
              <a:picLocks noChangeAspect="1"/>
            </p:cNvPicPr>
            <p:nvPr/>
          </p:nvPicPr>
          <p:blipFill rotWithShape="1">
            <a:blip r:embed="rId2" cstate="email"/>
            <a:srcRect/>
            <a:stretch>
              <a:fillRect/>
            </a:stretch>
          </p:blipFill>
          <p:spPr>
            <a:xfrm>
              <a:off x="750854" y="5714669"/>
              <a:ext cx="1167919" cy="1148772"/>
            </a:xfrm>
            <a:custGeom>
              <a:avLst/>
              <a:gdLst>
                <a:gd name="connsiteX0" fmla="*/ 0 w 2324101"/>
                <a:gd name="connsiteY0" fmla="*/ 0 h 2286000"/>
                <a:gd name="connsiteX1" fmla="*/ 2324101 w 2324101"/>
                <a:gd name="connsiteY1" fmla="*/ 0 h 2286000"/>
                <a:gd name="connsiteX2" fmla="*/ 2324101 w 2324101"/>
                <a:gd name="connsiteY2" fmla="*/ 1092835 h 2286000"/>
                <a:gd name="connsiteX3" fmla="*/ 1828801 w 2324101"/>
                <a:gd name="connsiteY3" fmla="*/ 1117600 h 2286000"/>
                <a:gd name="connsiteX4" fmla="*/ 1168401 w 2324101"/>
                <a:gd name="connsiteY4" fmla="*/ 2108200 h 2286000"/>
                <a:gd name="connsiteX5" fmla="*/ 1200314 w 2324101"/>
                <a:gd name="connsiteY5" fmla="*/ 2286000 h 2286000"/>
                <a:gd name="connsiteX6" fmla="*/ 0 w 2324101"/>
                <a:gd name="connsiteY6" fmla="*/ 228600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4101" h="2286000">
                  <a:moveTo>
                    <a:pt x="0" y="0"/>
                  </a:moveTo>
                  <a:lnTo>
                    <a:pt x="2324101" y="0"/>
                  </a:lnTo>
                  <a:lnTo>
                    <a:pt x="2324101" y="1092835"/>
                  </a:lnTo>
                  <a:lnTo>
                    <a:pt x="1828801" y="1117600"/>
                  </a:lnTo>
                  <a:lnTo>
                    <a:pt x="1168401" y="2108200"/>
                  </a:lnTo>
                  <a:lnTo>
                    <a:pt x="1200314" y="2286000"/>
                  </a:lnTo>
                  <a:lnTo>
                    <a:pt x="0" y="2286000"/>
                  </a:lnTo>
                  <a:close/>
                </a:path>
              </a:pathLst>
            </a:custGeom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 rotWithShape="1">
            <a:blip r:embed="rId3" cstate="email"/>
            <a:srcRect/>
            <a:stretch>
              <a:fillRect/>
            </a:stretch>
          </p:blipFill>
          <p:spPr>
            <a:xfrm>
              <a:off x="8651723" y="4050154"/>
              <a:ext cx="3802743" cy="2803818"/>
            </a:xfrm>
            <a:prstGeom prst="rect">
              <a:avLst/>
            </a:prstGeom>
          </p:spPr>
        </p:pic>
        <p:pic>
          <p:nvPicPr>
            <p:cNvPr id="38" name="图片 37"/>
            <p:cNvPicPr>
              <a:picLocks noChangeAspect="1"/>
            </p:cNvPicPr>
            <p:nvPr/>
          </p:nvPicPr>
          <p:blipFill rotWithShape="1">
            <a:blip r:embed="rId4" cstate="email"/>
            <a:srcRect/>
            <a:stretch>
              <a:fillRect/>
            </a:stretch>
          </p:blipFill>
          <p:spPr>
            <a:xfrm flipH="1">
              <a:off x="4073728" y="5648136"/>
              <a:ext cx="2479472" cy="1281838"/>
            </a:xfrm>
            <a:prstGeom prst="rect">
              <a:avLst/>
            </a:prstGeom>
          </p:spPr>
        </p:pic>
      </p:grpSp>
      <p:pic>
        <p:nvPicPr>
          <p:cNvPr id="12" name="PA_图片 6" descr="图片包含 轮子&#10;&#10;已生成高可信度的说明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tretch>
            <a:fillRect/>
          </a:stretch>
        </p:blipFill>
        <p:spPr>
          <a:xfrm>
            <a:off x="6009496" y="261444"/>
            <a:ext cx="3001280" cy="73202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7" cstate="email"/>
          <a:srcRect/>
          <a:stretch>
            <a:fillRect/>
          </a:stretch>
        </p:blipFill>
        <p:spPr>
          <a:xfrm>
            <a:off x="26894" y="-99379"/>
            <a:ext cx="1540384" cy="2109986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2452370" y="96520"/>
            <a:ext cx="1139825" cy="60388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33350" y="161290"/>
            <a:ext cx="8420100" cy="62515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b="1">
                <a:latin typeface="Times New Roman" panose="02020603050405020304" charset="0"/>
                <a:cs typeface="Times New Roman" panose="02020603050405020304" charset="0"/>
              </a:rPr>
              <a:t>(   ) 6. Alice can touch with her ________ and smell with her ________.</a:t>
            </a:r>
            <a:endParaRPr lang="zh-CN" altLang="en-US" sz="2800" b="1"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10000"/>
              </a:lnSpc>
            </a:pPr>
            <a:r>
              <a:rPr lang="zh-CN" altLang="en-US" sz="2800" b="1">
                <a:latin typeface="Times New Roman" panose="02020603050405020304" charset="0"/>
                <a:cs typeface="Times New Roman" panose="02020603050405020304" charset="0"/>
              </a:rPr>
              <a:t>A. hands, nose        B. hands, mouth   C. nose, hands</a:t>
            </a:r>
            <a:endParaRPr lang="zh-CN" altLang="en-US" sz="2800" b="1"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10000"/>
              </a:lnSpc>
            </a:pPr>
            <a:r>
              <a:rPr lang="zh-CN" altLang="en-US" sz="2800" b="1">
                <a:latin typeface="Times New Roman" panose="02020603050405020304" charset="0"/>
                <a:cs typeface="Times New Roman" panose="02020603050405020304" charset="0"/>
              </a:rPr>
              <a:t>(   ) 7. It’s an animal. It’s fat. It’s black and white. It’s ________.</a:t>
            </a:r>
            <a:endParaRPr lang="zh-CN" altLang="en-US" sz="2800" b="1"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10000"/>
              </a:lnSpc>
            </a:pPr>
            <a:r>
              <a:rPr lang="zh-CN" altLang="en-US" sz="2800" b="1">
                <a:latin typeface="Times New Roman" panose="02020603050405020304" charset="0"/>
                <a:cs typeface="Times New Roman" panose="02020603050405020304" charset="0"/>
              </a:rPr>
              <a:t>A. an elephant    	 B. a panda    	C. a rabbit</a:t>
            </a:r>
            <a:endParaRPr lang="zh-CN" altLang="en-US" sz="2800" b="1"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10000"/>
              </a:lnSpc>
            </a:pPr>
            <a:r>
              <a:rPr lang="zh-CN" altLang="en-US" sz="2800" b="1">
                <a:latin typeface="Times New Roman" panose="02020603050405020304" charset="0"/>
                <a:cs typeface="Times New Roman" panose="02020603050405020304" charset="0"/>
              </a:rPr>
              <a:t>(   ) 8. —What animal does she like?</a:t>
            </a:r>
            <a:endParaRPr lang="zh-CN" altLang="en-US" sz="2800" b="1"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10000"/>
              </a:lnSpc>
            </a:pPr>
            <a:r>
              <a:rPr lang="zh-CN" altLang="en-US" sz="2800" b="1">
                <a:latin typeface="Times New Roman" panose="02020603050405020304" charset="0"/>
                <a:cs typeface="Times New Roman" panose="02020603050405020304" charset="0"/>
              </a:rPr>
              <a:t>	—She likes ________.</a:t>
            </a:r>
            <a:endParaRPr lang="zh-CN" altLang="en-US" sz="2800" b="1"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10000"/>
              </a:lnSpc>
            </a:pPr>
            <a:r>
              <a:rPr lang="zh-CN" altLang="en-US" sz="2800" b="1">
                <a:latin typeface="Times New Roman" panose="02020603050405020304" charset="0"/>
                <a:cs typeface="Times New Roman" panose="02020603050405020304" charset="0"/>
              </a:rPr>
              <a:t>A. a panda           B. pandas           C. panda</a:t>
            </a:r>
            <a:endParaRPr lang="zh-CN" altLang="en-US" sz="2800" b="1"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10000"/>
              </a:lnSpc>
            </a:pPr>
            <a:r>
              <a:rPr lang="zh-CN" altLang="en-US" sz="2800" b="1">
                <a:latin typeface="Times New Roman" panose="02020603050405020304" charset="0"/>
                <a:cs typeface="Times New Roman" panose="02020603050405020304" charset="0"/>
              </a:rPr>
              <a:t>(   ) 9. We can see all kinds of animals _______ the zoo.</a:t>
            </a:r>
            <a:endParaRPr lang="zh-CN" altLang="en-US" sz="2800" b="1"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10000"/>
              </a:lnSpc>
            </a:pPr>
            <a:r>
              <a:rPr lang="zh-CN" altLang="en-US" sz="2800" b="1">
                <a:latin typeface="Times New Roman" panose="02020603050405020304" charset="0"/>
                <a:cs typeface="Times New Roman" panose="02020603050405020304" charset="0"/>
              </a:rPr>
              <a:t>	A. on   	B. in   	C. under</a:t>
            </a:r>
            <a:endParaRPr lang="zh-CN" altLang="en-US" sz="2800" b="1"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10000"/>
              </a:lnSpc>
            </a:pPr>
            <a:r>
              <a:rPr lang="zh-CN" altLang="en-US" sz="2800" b="1">
                <a:latin typeface="Times New Roman" panose="02020603050405020304" charset="0"/>
                <a:cs typeface="Times New Roman" panose="02020603050405020304" charset="0"/>
              </a:rPr>
              <a:t>(   ) 10. I _____ snakes. I’m afraid of them.</a:t>
            </a:r>
            <a:endParaRPr lang="zh-CN" altLang="en-US" sz="2800" b="1"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10000"/>
              </a:lnSpc>
            </a:pPr>
            <a:r>
              <a:rPr lang="zh-CN" altLang="en-US" sz="2800" b="1">
                <a:latin typeface="Times New Roman" panose="02020603050405020304" charset="0"/>
                <a:cs typeface="Times New Roman" panose="02020603050405020304" charset="0"/>
              </a:rPr>
              <a:t>A. like          B. don’t  like          C. not  like</a:t>
            </a:r>
            <a:endParaRPr lang="zh-CN" altLang="en-US" sz="2800" b="1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26670" y="4726715"/>
            <a:ext cx="9340850" cy="2159866"/>
            <a:chOff x="0" y="4050154"/>
            <a:chExt cx="12454466" cy="2879820"/>
          </a:xfrm>
        </p:grpSpPr>
        <p:sp>
          <p:nvSpPr>
            <p:cNvPr id="34" name="矩形 1"/>
            <p:cNvSpPr/>
            <p:nvPr/>
          </p:nvSpPr>
          <p:spPr>
            <a:xfrm>
              <a:off x="0" y="6185147"/>
              <a:ext cx="12192000" cy="672852"/>
            </a:xfrm>
            <a:custGeom>
              <a:avLst/>
              <a:gdLst>
                <a:gd name="connsiteX0" fmla="*/ 0 w 8076828"/>
                <a:gd name="connsiteY0" fmla="*/ 0 h 590935"/>
                <a:gd name="connsiteX1" fmla="*/ 8076828 w 8076828"/>
                <a:gd name="connsiteY1" fmla="*/ 0 h 590935"/>
                <a:gd name="connsiteX2" fmla="*/ 8076828 w 8076828"/>
                <a:gd name="connsiteY2" fmla="*/ 590935 h 590935"/>
                <a:gd name="connsiteX3" fmla="*/ 0 w 8076828"/>
                <a:gd name="connsiteY3" fmla="*/ 590935 h 590935"/>
                <a:gd name="connsiteX4" fmla="*/ 0 w 8076828"/>
                <a:gd name="connsiteY4" fmla="*/ 0 h 590935"/>
                <a:gd name="connsiteX0-1" fmla="*/ 0 w 8076828"/>
                <a:gd name="connsiteY0-2" fmla="*/ 0 h 590935"/>
                <a:gd name="connsiteX1-3" fmla="*/ 4222750 w 8076828"/>
                <a:gd name="connsiteY1-4" fmla="*/ 385 h 590935"/>
                <a:gd name="connsiteX2-5" fmla="*/ 8076828 w 8076828"/>
                <a:gd name="connsiteY2-6" fmla="*/ 0 h 590935"/>
                <a:gd name="connsiteX3-7" fmla="*/ 8076828 w 8076828"/>
                <a:gd name="connsiteY3-8" fmla="*/ 590935 h 590935"/>
                <a:gd name="connsiteX4-9" fmla="*/ 0 w 8076828"/>
                <a:gd name="connsiteY4-10" fmla="*/ 590935 h 590935"/>
                <a:gd name="connsiteX5" fmla="*/ 0 w 8076828"/>
                <a:gd name="connsiteY5" fmla="*/ 0 h 590935"/>
                <a:gd name="connsiteX0-11" fmla="*/ 0 w 8076828"/>
                <a:gd name="connsiteY0-12" fmla="*/ 75815 h 666750"/>
                <a:gd name="connsiteX1-13" fmla="*/ 4197350 w 8076828"/>
                <a:gd name="connsiteY1-14" fmla="*/ 0 h 666750"/>
                <a:gd name="connsiteX2-15" fmla="*/ 8076828 w 8076828"/>
                <a:gd name="connsiteY2-16" fmla="*/ 75815 h 666750"/>
                <a:gd name="connsiteX3-17" fmla="*/ 8076828 w 8076828"/>
                <a:gd name="connsiteY3-18" fmla="*/ 666750 h 666750"/>
                <a:gd name="connsiteX4-19" fmla="*/ 0 w 8076828"/>
                <a:gd name="connsiteY4-20" fmla="*/ 666750 h 666750"/>
                <a:gd name="connsiteX5-21" fmla="*/ 0 w 8076828"/>
                <a:gd name="connsiteY5-22" fmla="*/ 75815 h 666750"/>
                <a:gd name="connsiteX0-23" fmla="*/ 0 w 8076828"/>
                <a:gd name="connsiteY0-24" fmla="*/ 81146 h 672081"/>
                <a:gd name="connsiteX1-25" fmla="*/ 4197350 w 8076828"/>
                <a:gd name="connsiteY1-26" fmla="*/ 5331 h 672081"/>
                <a:gd name="connsiteX2-27" fmla="*/ 8076828 w 8076828"/>
                <a:gd name="connsiteY2-28" fmla="*/ 81146 h 672081"/>
                <a:gd name="connsiteX3-29" fmla="*/ 8076828 w 8076828"/>
                <a:gd name="connsiteY3-30" fmla="*/ 672081 h 672081"/>
                <a:gd name="connsiteX4-31" fmla="*/ 0 w 8076828"/>
                <a:gd name="connsiteY4-32" fmla="*/ 672081 h 672081"/>
                <a:gd name="connsiteX5-33" fmla="*/ 0 w 8076828"/>
                <a:gd name="connsiteY5-34" fmla="*/ 81146 h 672081"/>
                <a:gd name="connsiteX0-35" fmla="*/ 0 w 8076828"/>
                <a:gd name="connsiteY0-36" fmla="*/ 97083 h 688018"/>
                <a:gd name="connsiteX1-37" fmla="*/ 2157274 w 8076828"/>
                <a:gd name="connsiteY1-38" fmla="*/ 0 h 688018"/>
                <a:gd name="connsiteX2-39" fmla="*/ 4197350 w 8076828"/>
                <a:gd name="connsiteY2-40" fmla="*/ 21268 h 688018"/>
                <a:gd name="connsiteX3-41" fmla="*/ 8076828 w 8076828"/>
                <a:gd name="connsiteY3-42" fmla="*/ 97083 h 688018"/>
                <a:gd name="connsiteX4-43" fmla="*/ 8076828 w 8076828"/>
                <a:gd name="connsiteY4-44" fmla="*/ 688018 h 688018"/>
                <a:gd name="connsiteX5-45" fmla="*/ 0 w 8076828"/>
                <a:gd name="connsiteY5-46" fmla="*/ 688018 h 688018"/>
                <a:gd name="connsiteX6" fmla="*/ 0 w 8076828"/>
                <a:gd name="connsiteY6" fmla="*/ 97083 h 688018"/>
                <a:gd name="connsiteX0-47" fmla="*/ 0 w 8076828"/>
                <a:gd name="connsiteY0-48" fmla="*/ 97083 h 688018"/>
                <a:gd name="connsiteX1-49" fmla="*/ 2157274 w 8076828"/>
                <a:gd name="connsiteY1-50" fmla="*/ 0 h 688018"/>
                <a:gd name="connsiteX2-51" fmla="*/ 4197350 w 8076828"/>
                <a:gd name="connsiteY2-52" fmla="*/ 21268 h 688018"/>
                <a:gd name="connsiteX3-53" fmla="*/ 6391922 w 8076828"/>
                <a:gd name="connsiteY3-54" fmla="*/ 53266 h 688018"/>
                <a:gd name="connsiteX4-55" fmla="*/ 8076828 w 8076828"/>
                <a:gd name="connsiteY4-56" fmla="*/ 97083 h 688018"/>
                <a:gd name="connsiteX5-57" fmla="*/ 8076828 w 8076828"/>
                <a:gd name="connsiteY5-58" fmla="*/ 688018 h 688018"/>
                <a:gd name="connsiteX6-59" fmla="*/ 0 w 8076828"/>
                <a:gd name="connsiteY6-60" fmla="*/ 688018 h 688018"/>
                <a:gd name="connsiteX7" fmla="*/ 0 w 8076828"/>
                <a:gd name="connsiteY7" fmla="*/ 97083 h 688018"/>
                <a:gd name="connsiteX0-61" fmla="*/ 0 w 8076828"/>
                <a:gd name="connsiteY0-62" fmla="*/ 75815 h 666750"/>
                <a:gd name="connsiteX1-63" fmla="*/ 2166799 w 8076828"/>
                <a:gd name="connsiteY1-64" fmla="*/ 16832 h 666750"/>
                <a:gd name="connsiteX2-65" fmla="*/ 4197350 w 8076828"/>
                <a:gd name="connsiteY2-66" fmla="*/ 0 h 666750"/>
                <a:gd name="connsiteX3-67" fmla="*/ 6391922 w 8076828"/>
                <a:gd name="connsiteY3-68" fmla="*/ 31998 h 666750"/>
                <a:gd name="connsiteX4-69" fmla="*/ 8076828 w 8076828"/>
                <a:gd name="connsiteY4-70" fmla="*/ 75815 h 666750"/>
                <a:gd name="connsiteX5-71" fmla="*/ 8076828 w 8076828"/>
                <a:gd name="connsiteY5-72" fmla="*/ 666750 h 666750"/>
                <a:gd name="connsiteX6-73" fmla="*/ 0 w 8076828"/>
                <a:gd name="connsiteY6-74" fmla="*/ 666750 h 666750"/>
                <a:gd name="connsiteX7-75" fmla="*/ 0 w 8076828"/>
                <a:gd name="connsiteY7-76" fmla="*/ 75815 h 666750"/>
                <a:gd name="connsiteX0-77" fmla="*/ 0 w 8076828"/>
                <a:gd name="connsiteY0-78" fmla="*/ 123440 h 714375"/>
                <a:gd name="connsiteX1-79" fmla="*/ 2166799 w 8076828"/>
                <a:gd name="connsiteY1-80" fmla="*/ 64457 h 714375"/>
                <a:gd name="connsiteX2-81" fmla="*/ 4102100 w 8076828"/>
                <a:gd name="connsiteY2-82" fmla="*/ 0 h 714375"/>
                <a:gd name="connsiteX3-83" fmla="*/ 6391922 w 8076828"/>
                <a:gd name="connsiteY3-84" fmla="*/ 79623 h 714375"/>
                <a:gd name="connsiteX4-85" fmla="*/ 8076828 w 8076828"/>
                <a:gd name="connsiteY4-86" fmla="*/ 123440 h 714375"/>
                <a:gd name="connsiteX5-87" fmla="*/ 8076828 w 8076828"/>
                <a:gd name="connsiteY5-88" fmla="*/ 714375 h 714375"/>
                <a:gd name="connsiteX6-89" fmla="*/ 0 w 8076828"/>
                <a:gd name="connsiteY6-90" fmla="*/ 714375 h 714375"/>
                <a:gd name="connsiteX7-91" fmla="*/ 0 w 8076828"/>
                <a:gd name="connsiteY7-92" fmla="*/ 123440 h 714375"/>
                <a:gd name="connsiteX0-93" fmla="*/ 0 w 8076828"/>
                <a:gd name="connsiteY0-94" fmla="*/ 123440 h 714375"/>
                <a:gd name="connsiteX1-95" fmla="*/ 2252524 w 8076828"/>
                <a:gd name="connsiteY1-96" fmla="*/ 245432 h 714375"/>
                <a:gd name="connsiteX2-97" fmla="*/ 4102100 w 8076828"/>
                <a:gd name="connsiteY2-98" fmla="*/ 0 h 714375"/>
                <a:gd name="connsiteX3-99" fmla="*/ 6391922 w 8076828"/>
                <a:gd name="connsiteY3-100" fmla="*/ 79623 h 714375"/>
                <a:gd name="connsiteX4-101" fmla="*/ 8076828 w 8076828"/>
                <a:gd name="connsiteY4-102" fmla="*/ 123440 h 714375"/>
                <a:gd name="connsiteX5-103" fmla="*/ 8076828 w 8076828"/>
                <a:gd name="connsiteY5-104" fmla="*/ 714375 h 714375"/>
                <a:gd name="connsiteX6-105" fmla="*/ 0 w 8076828"/>
                <a:gd name="connsiteY6-106" fmla="*/ 714375 h 714375"/>
                <a:gd name="connsiteX7-107" fmla="*/ 0 w 8076828"/>
                <a:gd name="connsiteY7-108" fmla="*/ 123440 h 714375"/>
                <a:gd name="connsiteX0-109" fmla="*/ 0 w 8076828"/>
                <a:gd name="connsiteY0-110" fmla="*/ 43817 h 634752"/>
                <a:gd name="connsiteX1-111" fmla="*/ 2252524 w 8076828"/>
                <a:gd name="connsiteY1-112" fmla="*/ 165809 h 634752"/>
                <a:gd name="connsiteX2-113" fmla="*/ 4064000 w 8076828"/>
                <a:gd name="connsiteY2-114" fmla="*/ 25152 h 634752"/>
                <a:gd name="connsiteX3-115" fmla="*/ 6391922 w 8076828"/>
                <a:gd name="connsiteY3-116" fmla="*/ 0 h 634752"/>
                <a:gd name="connsiteX4-117" fmla="*/ 8076828 w 8076828"/>
                <a:gd name="connsiteY4-118" fmla="*/ 43817 h 634752"/>
                <a:gd name="connsiteX5-119" fmla="*/ 8076828 w 8076828"/>
                <a:gd name="connsiteY5-120" fmla="*/ 634752 h 634752"/>
                <a:gd name="connsiteX6-121" fmla="*/ 0 w 8076828"/>
                <a:gd name="connsiteY6-122" fmla="*/ 634752 h 634752"/>
                <a:gd name="connsiteX7-123" fmla="*/ 0 w 8076828"/>
                <a:gd name="connsiteY7-124" fmla="*/ 43817 h 634752"/>
                <a:gd name="connsiteX0-125" fmla="*/ 0 w 8076828"/>
                <a:gd name="connsiteY0-126" fmla="*/ 81917 h 672852"/>
                <a:gd name="connsiteX1-127" fmla="*/ 2252524 w 8076828"/>
                <a:gd name="connsiteY1-128" fmla="*/ 203909 h 672852"/>
                <a:gd name="connsiteX2-129" fmla="*/ 4064000 w 8076828"/>
                <a:gd name="connsiteY2-130" fmla="*/ 63252 h 672852"/>
                <a:gd name="connsiteX3-131" fmla="*/ 6439547 w 8076828"/>
                <a:gd name="connsiteY3-132" fmla="*/ 0 h 672852"/>
                <a:gd name="connsiteX4-133" fmla="*/ 8076828 w 8076828"/>
                <a:gd name="connsiteY4-134" fmla="*/ 81917 h 672852"/>
                <a:gd name="connsiteX5-135" fmla="*/ 8076828 w 8076828"/>
                <a:gd name="connsiteY5-136" fmla="*/ 672852 h 672852"/>
                <a:gd name="connsiteX6-137" fmla="*/ 0 w 8076828"/>
                <a:gd name="connsiteY6-138" fmla="*/ 672852 h 672852"/>
                <a:gd name="connsiteX7-139" fmla="*/ 0 w 8076828"/>
                <a:gd name="connsiteY7-140" fmla="*/ 81917 h 67285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  <a:cxn ang="0">
                  <a:pos x="connsiteX6-59" y="connsiteY6-60"/>
                </a:cxn>
                <a:cxn ang="0">
                  <a:pos x="connsiteX7-75" y="connsiteY7-76"/>
                </a:cxn>
              </a:cxnLst>
              <a:rect l="l" t="t" r="r" b="b"/>
              <a:pathLst>
                <a:path w="8076828" h="672852">
                  <a:moveTo>
                    <a:pt x="0" y="81917"/>
                  </a:moveTo>
                  <a:cubicBezTo>
                    <a:pt x="359546" y="-32753"/>
                    <a:pt x="1552966" y="216545"/>
                    <a:pt x="2252524" y="203909"/>
                  </a:cubicBezTo>
                  <a:cubicBezTo>
                    <a:pt x="2869049" y="122098"/>
                    <a:pt x="3366163" y="97237"/>
                    <a:pt x="4064000" y="63252"/>
                  </a:cubicBezTo>
                  <a:cubicBezTo>
                    <a:pt x="4761837" y="29267"/>
                    <a:pt x="5647698" y="21084"/>
                    <a:pt x="6439547" y="0"/>
                  </a:cubicBezTo>
                  <a:lnTo>
                    <a:pt x="8076828" y="81917"/>
                  </a:lnTo>
                  <a:lnTo>
                    <a:pt x="8076828" y="672852"/>
                  </a:lnTo>
                  <a:lnTo>
                    <a:pt x="0" y="672852"/>
                  </a:lnTo>
                  <a:lnTo>
                    <a:pt x="0" y="81917"/>
                  </a:lnTo>
                  <a:close/>
                </a:path>
              </a:pathLst>
            </a:custGeom>
            <a:solidFill>
              <a:srgbClr val="6FBA2A"/>
            </a:solidFill>
            <a:ln>
              <a:solidFill>
                <a:srgbClr val="6FBA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pic>
          <p:nvPicPr>
            <p:cNvPr id="35" name="图片 34"/>
            <p:cNvPicPr>
              <a:picLocks noChangeAspect="1"/>
            </p:cNvPicPr>
            <p:nvPr/>
          </p:nvPicPr>
          <p:blipFill rotWithShape="1">
            <a:blip r:embed="rId1" cstate="email"/>
            <a:srcRect/>
            <a:stretch>
              <a:fillRect/>
            </a:stretch>
          </p:blipFill>
          <p:spPr>
            <a:xfrm>
              <a:off x="310330" y="5272295"/>
              <a:ext cx="1608443" cy="1582074"/>
            </a:xfrm>
            <a:custGeom>
              <a:avLst/>
              <a:gdLst>
                <a:gd name="connsiteX0" fmla="*/ 0 w 2324101"/>
                <a:gd name="connsiteY0" fmla="*/ 0 h 2286000"/>
                <a:gd name="connsiteX1" fmla="*/ 2324101 w 2324101"/>
                <a:gd name="connsiteY1" fmla="*/ 0 h 2286000"/>
                <a:gd name="connsiteX2" fmla="*/ 2324101 w 2324101"/>
                <a:gd name="connsiteY2" fmla="*/ 1092835 h 2286000"/>
                <a:gd name="connsiteX3" fmla="*/ 1828801 w 2324101"/>
                <a:gd name="connsiteY3" fmla="*/ 1117600 h 2286000"/>
                <a:gd name="connsiteX4" fmla="*/ 1168401 w 2324101"/>
                <a:gd name="connsiteY4" fmla="*/ 2108200 h 2286000"/>
                <a:gd name="connsiteX5" fmla="*/ 1200314 w 2324101"/>
                <a:gd name="connsiteY5" fmla="*/ 2286000 h 2286000"/>
                <a:gd name="connsiteX6" fmla="*/ 0 w 2324101"/>
                <a:gd name="connsiteY6" fmla="*/ 228600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4101" h="2286000">
                  <a:moveTo>
                    <a:pt x="0" y="0"/>
                  </a:moveTo>
                  <a:lnTo>
                    <a:pt x="2324101" y="0"/>
                  </a:lnTo>
                  <a:lnTo>
                    <a:pt x="2324101" y="1092835"/>
                  </a:lnTo>
                  <a:lnTo>
                    <a:pt x="1828801" y="1117600"/>
                  </a:lnTo>
                  <a:lnTo>
                    <a:pt x="1168401" y="2108200"/>
                  </a:lnTo>
                  <a:lnTo>
                    <a:pt x="1200314" y="2286000"/>
                  </a:lnTo>
                  <a:lnTo>
                    <a:pt x="0" y="2286000"/>
                  </a:lnTo>
                  <a:close/>
                </a:path>
              </a:pathLst>
            </a:custGeom>
          </p:spPr>
        </p:pic>
        <p:pic>
          <p:nvPicPr>
            <p:cNvPr id="36" name="图片 35"/>
            <p:cNvPicPr>
              <a:picLocks noChangeAspect="1"/>
            </p:cNvPicPr>
            <p:nvPr/>
          </p:nvPicPr>
          <p:blipFill rotWithShape="1">
            <a:blip r:embed="rId2" cstate="email"/>
            <a:srcRect/>
            <a:stretch>
              <a:fillRect/>
            </a:stretch>
          </p:blipFill>
          <p:spPr>
            <a:xfrm>
              <a:off x="750854" y="5714669"/>
              <a:ext cx="1167919" cy="1148772"/>
            </a:xfrm>
            <a:custGeom>
              <a:avLst/>
              <a:gdLst>
                <a:gd name="connsiteX0" fmla="*/ 0 w 2324101"/>
                <a:gd name="connsiteY0" fmla="*/ 0 h 2286000"/>
                <a:gd name="connsiteX1" fmla="*/ 2324101 w 2324101"/>
                <a:gd name="connsiteY1" fmla="*/ 0 h 2286000"/>
                <a:gd name="connsiteX2" fmla="*/ 2324101 w 2324101"/>
                <a:gd name="connsiteY2" fmla="*/ 1092835 h 2286000"/>
                <a:gd name="connsiteX3" fmla="*/ 1828801 w 2324101"/>
                <a:gd name="connsiteY3" fmla="*/ 1117600 h 2286000"/>
                <a:gd name="connsiteX4" fmla="*/ 1168401 w 2324101"/>
                <a:gd name="connsiteY4" fmla="*/ 2108200 h 2286000"/>
                <a:gd name="connsiteX5" fmla="*/ 1200314 w 2324101"/>
                <a:gd name="connsiteY5" fmla="*/ 2286000 h 2286000"/>
                <a:gd name="connsiteX6" fmla="*/ 0 w 2324101"/>
                <a:gd name="connsiteY6" fmla="*/ 228600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4101" h="2286000">
                  <a:moveTo>
                    <a:pt x="0" y="0"/>
                  </a:moveTo>
                  <a:lnTo>
                    <a:pt x="2324101" y="0"/>
                  </a:lnTo>
                  <a:lnTo>
                    <a:pt x="2324101" y="1092835"/>
                  </a:lnTo>
                  <a:lnTo>
                    <a:pt x="1828801" y="1117600"/>
                  </a:lnTo>
                  <a:lnTo>
                    <a:pt x="1168401" y="2108200"/>
                  </a:lnTo>
                  <a:lnTo>
                    <a:pt x="1200314" y="2286000"/>
                  </a:lnTo>
                  <a:lnTo>
                    <a:pt x="0" y="2286000"/>
                  </a:lnTo>
                  <a:close/>
                </a:path>
              </a:pathLst>
            </a:custGeom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 rotWithShape="1">
            <a:blip r:embed="rId3" cstate="email"/>
            <a:srcRect/>
            <a:stretch>
              <a:fillRect/>
            </a:stretch>
          </p:blipFill>
          <p:spPr>
            <a:xfrm>
              <a:off x="8651723" y="4050154"/>
              <a:ext cx="3802743" cy="2803818"/>
            </a:xfrm>
            <a:prstGeom prst="rect">
              <a:avLst/>
            </a:prstGeom>
          </p:spPr>
        </p:pic>
        <p:pic>
          <p:nvPicPr>
            <p:cNvPr id="38" name="图片 37"/>
            <p:cNvPicPr>
              <a:picLocks noChangeAspect="1"/>
            </p:cNvPicPr>
            <p:nvPr/>
          </p:nvPicPr>
          <p:blipFill rotWithShape="1">
            <a:blip r:embed="rId4" cstate="email"/>
            <a:srcRect/>
            <a:stretch>
              <a:fillRect/>
            </a:stretch>
          </p:blipFill>
          <p:spPr>
            <a:xfrm flipH="1">
              <a:off x="4073728" y="5648136"/>
              <a:ext cx="2479472" cy="1281838"/>
            </a:xfrm>
            <a:prstGeom prst="rect">
              <a:avLst/>
            </a:prstGeom>
          </p:spPr>
        </p:pic>
      </p:grpSp>
      <p:pic>
        <p:nvPicPr>
          <p:cNvPr id="12" name="PA_图片 6" descr="图片包含 轮子&#10;&#10;已生成高可信度的说明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tretch>
            <a:fillRect/>
          </a:stretch>
        </p:blipFill>
        <p:spPr>
          <a:xfrm>
            <a:off x="6009496" y="261444"/>
            <a:ext cx="3001280" cy="73202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7" cstate="email"/>
          <a:srcRect/>
          <a:stretch>
            <a:fillRect/>
          </a:stretch>
        </p:blipFill>
        <p:spPr>
          <a:xfrm>
            <a:off x="26894" y="-99379"/>
            <a:ext cx="1540384" cy="2109986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2452370" y="96520"/>
            <a:ext cx="1139825" cy="60388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96850" y="483870"/>
            <a:ext cx="8750300" cy="5777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10000"/>
              </a:lnSpc>
            </a:pPr>
            <a:r>
              <a:rPr lang="zh-CN" altLang="en-US" sz="2800" b="1">
                <a:latin typeface="Times New Roman" panose="02020603050405020304" charset="0"/>
                <a:cs typeface="Times New Roman" panose="02020603050405020304" charset="0"/>
              </a:rPr>
              <a:t>三、Rewrite the following sentences.按要求改写句子。</a:t>
            </a:r>
            <a:endParaRPr lang="zh-CN" altLang="en-US" sz="2800" b="1">
              <a:latin typeface="Times New Roman" panose="02020603050405020304" charset="0"/>
              <a:cs typeface="Times New Roman" panose="02020603050405020304" charset="0"/>
            </a:endParaRPr>
          </a:p>
          <a:p>
            <a:pPr algn="l">
              <a:lnSpc>
                <a:spcPct val="110000"/>
              </a:lnSpc>
            </a:pPr>
            <a:r>
              <a:rPr lang="zh-CN" altLang="en-US" sz="2800" b="1">
                <a:latin typeface="Times New Roman" panose="02020603050405020304" charset="0"/>
                <a:cs typeface="Times New Roman" panose="02020603050405020304" charset="0"/>
              </a:rPr>
              <a:t>1. Do you like toys? (否定回答)</a:t>
            </a:r>
            <a:endParaRPr lang="zh-CN" altLang="en-US" sz="2800" b="1">
              <a:latin typeface="Times New Roman" panose="02020603050405020304" charset="0"/>
              <a:cs typeface="Times New Roman" panose="02020603050405020304" charset="0"/>
            </a:endParaRPr>
          </a:p>
          <a:p>
            <a:pPr algn="l">
              <a:lnSpc>
                <a:spcPct val="110000"/>
              </a:lnSpc>
            </a:pPr>
            <a:r>
              <a:rPr lang="zh-CN" altLang="en-US" sz="2800" b="1">
                <a:latin typeface="Times New Roman" panose="02020603050405020304" charset="0"/>
                <a:cs typeface="Times New Roman" panose="02020603050405020304" charset="0"/>
              </a:rPr>
              <a:t>________________________________________________</a:t>
            </a:r>
            <a:endParaRPr lang="zh-CN" altLang="en-US" sz="2800" b="1">
              <a:latin typeface="Times New Roman" panose="02020603050405020304" charset="0"/>
              <a:cs typeface="Times New Roman" panose="02020603050405020304" charset="0"/>
            </a:endParaRPr>
          </a:p>
          <a:p>
            <a:pPr algn="l">
              <a:lnSpc>
                <a:spcPct val="110000"/>
              </a:lnSpc>
            </a:pPr>
            <a:r>
              <a:rPr lang="zh-CN" altLang="en-US" sz="2800" b="1">
                <a:latin typeface="Times New Roman" panose="02020603050405020304" charset="0"/>
                <a:cs typeface="Times New Roman" panose="02020603050405020304" charset="0"/>
              </a:rPr>
              <a:t>2. The monkeys like the hats. (改成一般疑问句并作肯定回答)</a:t>
            </a:r>
            <a:endParaRPr lang="zh-CN" altLang="en-US" sz="2800" b="1">
              <a:latin typeface="Times New Roman" panose="02020603050405020304" charset="0"/>
              <a:cs typeface="Times New Roman" panose="02020603050405020304" charset="0"/>
            </a:endParaRPr>
          </a:p>
          <a:p>
            <a:pPr algn="l">
              <a:lnSpc>
                <a:spcPct val="110000"/>
              </a:lnSpc>
            </a:pPr>
            <a:r>
              <a:rPr lang="zh-CN" altLang="en-US" sz="2800" b="1">
                <a:latin typeface="Times New Roman" panose="02020603050405020304" charset="0"/>
                <a:cs typeface="Times New Roman" panose="02020603050405020304" charset="0"/>
              </a:rPr>
              <a:t>________________________________________________</a:t>
            </a:r>
            <a:endParaRPr lang="zh-CN" altLang="en-US" sz="2800" b="1">
              <a:latin typeface="Times New Roman" panose="02020603050405020304" charset="0"/>
              <a:cs typeface="Times New Roman" panose="02020603050405020304" charset="0"/>
            </a:endParaRPr>
          </a:p>
          <a:p>
            <a:pPr algn="l">
              <a:lnSpc>
                <a:spcPct val="110000"/>
              </a:lnSpc>
            </a:pPr>
            <a:r>
              <a:rPr lang="zh-CN" altLang="en-US" sz="2800" b="1">
                <a:latin typeface="Times New Roman" panose="02020603050405020304" charset="0"/>
                <a:cs typeface="Times New Roman" panose="02020603050405020304" charset="0"/>
              </a:rPr>
              <a:t>3. Monkeys like</a:t>
            </a:r>
            <a:r>
              <a:rPr lang="zh-CN" altLang="en-US" sz="2800" b="1" u="sng">
                <a:latin typeface="Times New Roman" panose="02020603050405020304" charset="0"/>
                <a:cs typeface="Times New Roman" panose="02020603050405020304" charset="0"/>
              </a:rPr>
              <a:t> bananas</a:t>
            </a:r>
            <a:r>
              <a:rPr lang="zh-CN" altLang="en-US" sz="2800" b="1">
                <a:latin typeface="Times New Roman" panose="02020603050405020304" charset="0"/>
                <a:cs typeface="Times New Roman" panose="02020603050405020304" charset="0"/>
              </a:rPr>
              <a:t>. (划线部分提问)</a:t>
            </a:r>
            <a:endParaRPr lang="zh-CN" altLang="en-US" sz="2800" b="1">
              <a:latin typeface="Times New Roman" panose="02020603050405020304" charset="0"/>
              <a:cs typeface="Times New Roman" panose="02020603050405020304" charset="0"/>
            </a:endParaRPr>
          </a:p>
          <a:p>
            <a:pPr algn="l">
              <a:lnSpc>
                <a:spcPct val="110000"/>
              </a:lnSpc>
            </a:pPr>
            <a:r>
              <a:rPr lang="zh-CN" altLang="en-US" sz="2800" b="1">
                <a:latin typeface="Times New Roman" panose="02020603050405020304" charset="0"/>
                <a:cs typeface="Times New Roman" panose="02020603050405020304" charset="0"/>
              </a:rPr>
              <a:t>________________________________________________</a:t>
            </a:r>
            <a:endParaRPr lang="zh-CN" altLang="en-US" sz="2800" b="1">
              <a:latin typeface="Times New Roman" panose="02020603050405020304" charset="0"/>
              <a:cs typeface="Times New Roman" panose="02020603050405020304" charset="0"/>
            </a:endParaRPr>
          </a:p>
          <a:p>
            <a:pPr algn="l">
              <a:lnSpc>
                <a:spcPct val="110000"/>
              </a:lnSpc>
            </a:pPr>
            <a:r>
              <a:rPr lang="zh-CN" altLang="en-US" sz="2800" b="1">
                <a:latin typeface="Times New Roman" panose="02020603050405020304" charset="0"/>
                <a:cs typeface="Times New Roman" panose="02020603050405020304" charset="0"/>
              </a:rPr>
              <a:t>4. They are cats. (改成单数句)</a:t>
            </a:r>
            <a:endParaRPr lang="zh-CN" altLang="en-US" sz="2800" b="1">
              <a:latin typeface="Times New Roman" panose="02020603050405020304" charset="0"/>
              <a:cs typeface="Times New Roman" panose="02020603050405020304" charset="0"/>
            </a:endParaRPr>
          </a:p>
          <a:p>
            <a:pPr algn="l">
              <a:lnSpc>
                <a:spcPct val="110000"/>
              </a:lnSpc>
            </a:pPr>
            <a:r>
              <a:rPr lang="zh-CN" altLang="en-US" sz="2800" b="1">
                <a:latin typeface="Times New Roman" panose="02020603050405020304" charset="0"/>
                <a:cs typeface="Times New Roman" panose="02020603050405020304" charset="0"/>
              </a:rPr>
              <a:t>________________________________________________</a:t>
            </a:r>
            <a:endParaRPr lang="zh-CN" altLang="en-US" sz="2800" b="1">
              <a:latin typeface="Times New Roman" panose="02020603050405020304" charset="0"/>
              <a:cs typeface="Times New Roman" panose="02020603050405020304" charset="0"/>
            </a:endParaRPr>
          </a:p>
          <a:p>
            <a:pPr algn="l">
              <a:lnSpc>
                <a:spcPct val="110000"/>
              </a:lnSpc>
            </a:pPr>
            <a:r>
              <a:rPr lang="zh-CN" altLang="en-US" sz="2800" b="1">
                <a:latin typeface="Times New Roman" panose="02020603050405020304" charset="0"/>
                <a:cs typeface="Times New Roman" panose="02020603050405020304" charset="0"/>
              </a:rPr>
              <a:t>5. I can see </a:t>
            </a:r>
            <a:r>
              <a:rPr lang="zh-CN" altLang="en-US" sz="2800" b="1" u="sng">
                <a:latin typeface="Times New Roman" panose="02020603050405020304" charset="0"/>
                <a:cs typeface="Times New Roman" panose="02020603050405020304" charset="0"/>
              </a:rPr>
              <a:t>some animals</a:t>
            </a:r>
            <a:r>
              <a:rPr lang="zh-CN" altLang="en-US" sz="2800" b="1">
                <a:latin typeface="Times New Roman" panose="02020603050405020304" charset="0"/>
                <a:cs typeface="Times New Roman" panose="02020603050405020304" charset="0"/>
              </a:rPr>
              <a:t> in the zoo. (划线部分提问)</a:t>
            </a:r>
            <a:endParaRPr lang="zh-CN" altLang="en-US" sz="2800" b="1">
              <a:latin typeface="Times New Roman" panose="02020603050405020304" charset="0"/>
              <a:cs typeface="Times New Roman" panose="02020603050405020304" charset="0"/>
            </a:endParaRPr>
          </a:p>
          <a:p>
            <a:pPr algn="l">
              <a:lnSpc>
                <a:spcPct val="110000"/>
              </a:lnSpc>
            </a:pPr>
            <a:r>
              <a:rPr lang="zh-CN" altLang="en-US" sz="2800" b="1">
                <a:latin typeface="Times New Roman" panose="02020603050405020304" charset="0"/>
                <a:cs typeface="Times New Roman" panose="02020603050405020304" charset="0"/>
              </a:rPr>
              <a:t>________________________________________________</a:t>
            </a:r>
            <a:endParaRPr lang="zh-CN" altLang="en-US" sz="2800" b="1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52500" y="1483995"/>
            <a:ext cx="24644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No, I don’t</a:t>
            </a:r>
            <a:r>
              <a:rPr lang="zh-CN" altLang="en-US" sz="2800">
                <a:solidFill>
                  <a:srgbClr val="FF0000"/>
                </a:solidFill>
              </a:rPr>
              <a:t>.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07390" y="2761615"/>
            <a:ext cx="82397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Do the monkeys like the hats?  Yes, they do.</a:t>
            </a:r>
            <a:endParaRPr lang="zh-CN" altLang="en-US" sz="2800" b="1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89915" y="3707130"/>
            <a:ext cx="82397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What do monkeys like?</a:t>
            </a:r>
            <a:endParaRPr lang="zh-CN" altLang="en-US" sz="2800" b="1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70890" y="4726940"/>
            <a:ext cx="82397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It is a cat.</a:t>
            </a:r>
            <a:endParaRPr lang="zh-CN" altLang="en-US" sz="2800" b="1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52500" y="5643245"/>
            <a:ext cx="82397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What can you see in the zoo?</a:t>
            </a:r>
            <a:endParaRPr lang="zh-CN" altLang="en-US" sz="2800" b="1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  <p:bldP spid="8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71475" y="151765"/>
            <a:ext cx="8573770" cy="6130290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45431" y="260238"/>
            <a:ext cx="1698318" cy="863202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-186337" y="5136370"/>
            <a:ext cx="3165785" cy="1731243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33755" y="1823720"/>
            <a:ext cx="7477125" cy="38328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en-US" altLang="zh-CN" sz="3200" b="1" dirty="0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1. </a:t>
            </a:r>
            <a:r>
              <a:rPr lang="zh-CN" altLang="zh-CN" sz="3200" b="1" dirty="0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听说认读单词：</a:t>
            </a:r>
            <a:endParaRPr lang="zh-CN" altLang="zh-CN" sz="3200" b="1" dirty="0"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algn="l">
              <a:lnSpc>
                <a:spcPct val="140000"/>
              </a:lnSpc>
            </a:pPr>
            <a:r>
              <a:rPr lang="en-US" altLang="zh-CN" sz="3200" b="1" dirty="0" err="1">
                <a:effectLst/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bear、elephant</a:t>
            </a:r>
            <a:r>
              <a:rPr lang="zh-CN" altLang="en-US" sz="3200" b="1" dirty="0">
                <a:effectLst/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、</a:t>
            </a:r>
            <a:r>
              <a:rPr lang="en-US" altLang="zh-CN" sz="3200" b="1" dirty="0">
                <a:effectLst/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lion </a:t>
            </a:r>
            <a:r>
              <a:rPr lang="zh-CN" altLang="en-US" sz="3200" b="1" dirty="0">
                <a:effectLst/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、</a:t>
            </a:r>
            <a:r>
              <a:rPr lang="en-US" altLang="zh-CN" sz="3200" b="1" dirty="0" err="1">
                <a:effectLst/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monkey、panda、tiger</a:t>
            </a:r>
            <a:r>
              <a:rPr lang="zh-CN" altLang="en-US" sz="3200" b="1" dirty="0">
                <a:effectLst/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、</a:t>
            </a:r>
            <a:r>
              <a:rPr lang="en-US" altLang="zh-CN" sz="3200" b="1" dirty="0">
                <a:effectLst/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our</a:t>
            </a:r>
            <a:r>
              <a:rPr lang="zh-CN" altLang="en-US" sz="3200" b="1" dirty="0">
                <a:effectLst/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、</a:t>
            </a:r>
            <a:r>
              <a:rPr lang="en-US" altLang="zh-CN" sz="3200" b="1" dirty="0">
                <a:effectLst/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like</a:t>
            </a:r>
            <a:r>
              <a:rPr lang="zh-CN" altLang="en-US" sz="3200" b="1" dirty="0">
                <a:effectLst/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、</a:t>
            </a:r>
            <a:r>
              <a:rPr lang="en-US" altLang="zh-CN" sz="3200" b="1" dirty="0">
                <a:effectLst/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man</a:t>
            </a:r>
            <a:r>
              <a:rPr lang="zh-CN" altLang="en-US" sz="3200" b="1" dirty="0">
                <a:effectLst/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、</a:t>
            </a:r>
            <a:r>
              <a:rPr lang="en-US" altLang="zh-CN" sz="3200" b="1" dirty="0">
                <a:effectLst/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old</a:t>
            </a:r>
            <a:r>
              <a:rPr lang="zh-CN" altLang="en-US" sz="3200" b="1" dirty="0">
                <a:effectLst/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、</a:t>
            </a:r>
            <a:r>
              <a:rPr lang="en-US" altLang="zh-CN" sz="3200" b="1" dirty="0">
                <a:effectLst/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strong</a:t>
            </a:r>
            <a:endParaRPr lang="zh-CN" altLang="en-US" sz="3200" b="1" dirty="0"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algn="l">
              <a:lnSpc>
                <a:spcPct val="170000"/>
              </a:lnSpc>
            </a:pPr>
            <a:r>
              <a:rPr lang="en-US" altLang="zh-CN" sz="3200" b="1" dirty="0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2. 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  <a:sym typeface="+mn-ea"/>
              </a:rPr>
              <a:t>掌握字母 </a:t>
            </a:r>
            <a:r>
              <a:rPr lang="en-US" altLang="zh-CN" sz="3200" b="1" dirty="0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k, g</a:t>
            </a:r>
            <a:r>
              <a:rPr lang="zh-CN" altLang="en-US" sz="3200" b="1" dirty="0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 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  <a:sym typeface="+mn-ea"/>
              </a:rPr>
              <a:t>的发音并熟练运用于单词中</a:t>
            </a:r>
            <a:endParaRPr lang="en-US" altLang="zh-CN" sz="32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400810" y="307975"/>
            <a:ext cx="2821305" cy="1818005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2" name="文本框 1"/>
          <p:cNvSpPr txBox="1"/>
          <p:nvPr/>
        </p:nvSpPr>
        <p:spPr>
          <a:xfrm>
            <a:off x="1907540" y="925195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课堂总结</a:t>
            </a:r>
            <a:endParaRPr lang="zh-CN" altLang="en-US" sz="3200" b="1" dirty="0">
              <a:solidFill>
                <a:schemeClr val="tx1"/>
              </a:solidFill>
              <a:effectLst>
                <a:reflection blurRad="6350" stA="53000" endA="300" endPos="35500" dir="5400000" sy="-9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64820" y="151765"/>
            <a:ext cx="8214360" cy="6715760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45431" y="260238"/>
            <a:ext cx="1698318" cy="863202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3818890" y="5465445"/>
            <a:ext cx="2563495" cy="14020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537335" y="21590"/>
            <a:ext cx="2821305" cy="1818005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2" name="文本框 1"/>
          <p:cNvSpPr txBox="1"/>
          <p:nvPr/>
        </p:nvSpPr>
        <p:spPr>
          <a:xfrm>
            <a:off x="2044065" y="638810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课堂总结</a:t>
            </a:r>
            <a:endParaRPr lang="zh-CN" altLang="en-US" sz="3200" b="1">
              <a:solidFill>
                <a:schemeClr val="tx1"/>
              </a:solidFill>
              <a:effectLst>
                <a:reflection blurRad="6350" stA="53000" endA="300" endPos="35500" dir="5400000" sy="-9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36600" y="1541145"/>
            <a:ext cx="8314055" cy="5176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endParaRPr lang="zh-CN" altLang="en-US" dirty="0"/>
          </a:p>
          <a:p>
            <a:pPr algn="l">
              <a:lnSpc>
                <a:spcPct val="130000"/>
              </a:lnSpc>
            </a:pPr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3.</a:t>
            </a:r>
            <a:r>
              <a:rPr lang="en-US" altLang="zh-CN" sz="3200" b="1" dirty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能听懂会说</a:t>
            </a:r>
            <a:r>
              <a:rPr lang="zh-CN" altLang="en-US" sz="3200" b="1" dirty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以下句型并熟练运用于学习中</a:t>
            </a:r>
            <a:r>
              <a:rPr lang="en-US" altLang="zh-CN" sz="3200" b="1" dirty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：</a:t>
            </a:r>
            <a:endParaRPr lang="en-US" altLang="zh-CN" sz="3200" b="1" dirty="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>
              <a:lnSpc>
                <a:spcPct val="170000"/>
              </a:lnSpc>
            </a:pPr>
            <a:r>
              <a:rPr lang="en-US" altLang="zh-CN" sz="3200" b="1" dirty="0">
                <a:solidFill>
                  <a:schemeClr val="tx1"/>
                </a:solidFill>
                <a:effectLst/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    </a:t>
            </a:r>
            <a:r>
              <a:rPr lang="en-US" altLang="zh-CN" sz="3200" b="1" dirty="0">
                <a:solidFill>
                  <a:srgbClr val="0070C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3200" b="1" dirty="0">
                <a:solidFill>
                  <a:schemeClr val="tx1"/>
                </a:solidFill>
                <a:effectLst/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I like ....</a:t>
            </a:r>
            <a:endParaRPr lang="en-US" altLang="zh-CN" sz="3200" b="1" dirty="0">
              <a:solidFill>
                <a:schemeClr val="tx1"/>
              </a:solidFill>
              <a:effectLst/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>
              <a:lnSpc>
                <a:spcPct val="170000"/>
              </a:lnSpc>
            </a:pPr>
            <a:r>
              <a:rPr lang="en-US" altLang="zh-CN" sz="3200" b="1" dirty="0">
                <a:solidFill>
                  <a:schemeClr val="tx1"/>
                </a:solidFill>
                <a:effectLst/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     Do you like ...?  Yes, I do. / No, I don't.</a:t>
            </a:r>
            <a:endParaRPr lang="en-US" altLang="zh-CN" sz="3200" b="1" dirty="0">
              <a:solidFill>
                <a:schemeClr val="tx1"/>
              </a:solidFill>
              <a:effectLst/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>
              <a:lnSpc>
                <a:spcPct val="170000"/>
              </a:lnSpc>
            </a:pPr>
            <a:r>
              <a:rPr lang="en-US" altLang="zh-CN" sz="3200" b="1" dirty="0" err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与同学谈论自己喜欢的动物</a:t>
            </a:r>
            <a:r>
              <a:rPr lang="en-US" altLang="zh-CN" sz="3200" b="1" dirty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, </a:t>
            </a:r>
            <a:r>
              <a:rPr lang="zh-CN" altLang="en-US" sz="3200" b="1" dirty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感受动物给我们带来的快乐。</a:t>
            </a:r>
            <a:endParaRPr lang="zh-CN" altLang="en-US" sz="3200" b="1" dirty="0">
              <a:solidFill>
                <a:srgbClr val="0070C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endParaRPr lang="zh-CN" altLang="en-US" sz="3200" b="1" dirty="0"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6010910" y="-37465"/>
            <a:ext cx="3122930" cy="249999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16510" y="-37465"/>
            <a:ext cx="2564130" cy="269430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-1270" y="4122782"/>
            <a:ext cx="9144000" cy="2810801"/>
            <a:chOff x="0" y="3127223"/>
            <a:chExt cx="12192000" cy="3747734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409615" y="3127223"/>
              <a:ext cx="4782385" cy="3747734"/>
            </a:xfrm>
            <a:prstGeom prst="rect">
              <a:avLst/>
            </a:prstGeom>
          </p:spPr>
        </p:pic>
        <p:sp>
          <p:nvSpPr>
            <p:cNvPr id="4" name="矩形 1"/>
            <p:cNvSpPr/>
            <p:nvPr/>
          </p:nvSpPr>
          <p:spPr>
            <a:xfrm>
              <a:off x="0" y="6185147"/>
              <a:ext cx="7487725" cy="672852"/>
            </a:xfrm>
            <a:custGeom>
              <a:avLst/>
              <a:gdLst>
                <a:gd name="connsiteX0" fmla="*/ 0 w 8076828"/>
                <a:gd name="connsiteY0" fmla="*/ 0 h 590935"/>
                <a:gd name="connsiteX1" fmla="*/ 8076828 w 8076828"/>
                <a:gd name="connsiteY1" fmla="*/ 0 h 590935"/>
                <a:gd name="connsiteX2" fmla="*/ 8076828 w 8076828"/>
                <a:gd name="connsiteY2" fmla="*/ 590935 h 590935"/>
                <a:gd name="connsiteX3" fmla="*/ 0 w 8076828"/>
                <a:gd name="connsiteY3" fmla="*/ 590935 h 590935"/>
                <a:gd name="connsiteX4" fmla="*/ 0 w 8076828"/>
                <a:gd name="connsiteY4" fmla="*/ 0 h 590935"/>
                <a:gd name="connsiteX0-1" fmla="*/ 0 w 8076828"/>
                <a:gd name="connsiteY0-2" fmla="*/ 0 h 590935"/>
                <a:gd name="connsiteX1-3" fmla="*/ 4222750 w 8076828"/>
                <a:gd name="connsiteY1-4" fmla="*/ 385 h 590935"/>
                <a:gd name="connsiteX2-5" fmla="*/ 8076828 w 8076828"/>
                <a:gd name="connsiteY2-6" fmla="*/ 0 h 590935"/>
                <a:gd name="connsiteX3-7" fmla="*/ 8076828 w 8076828"/>
                <a:gd name="connsiteY3-8" fmla="*/ 590935 h 590935"/>
                <a:gd name="connsiteX4-9" fmla="*/ 0 w 8076828"/>
                <a:gd name="connsiteY4-10" fmla="*/ 590935 h 590935"/>
                <a:gd name="connsiteX5" fmla="*/ 0 w 8076828"/>
                <a:gd name="connsiteY5" fmla="*/ 0 h 590935"/>
                <a:gd name="connsiteX0-11" fmla="*/ 0 w 8076828"/>
                <a:gd name="connsiteY0-12" fmla="*/ 75815 h 666750"/>
                <a:gd name="connsiteX1-13" fmla="*/ 4197350 w 8076828"/>
                <a:gd name="connsiteY1-14" fmla="*/ 0 h 666750"/>
                <a:gd name="connsiteX2-15" fmla="*/ 8076828 w 8076828"/>
                <a:gd name="connsiteY2-16" fmla="*/ 75815 h 666750"/>
                <a:gd name="connsiteX3-17" fmla="*/ 8076828 w 8076828"/>
                <a:gd name="connsiteY3-18" fmla="*/ 666750 h 666750"/>
                <a:gd name="connsiteX4-19" fmla="*/ 0 w 8076828"/>
                <a:gd name="connsiteY4-20" fmla="*/ 666750 h 666750"/>
                <a:gd name="connsiteX5-21" fmla="*/ 0 w 8076828"/>
                <a:gd name="connsiteY5-22" fmla="*/ 75815 h 666750"/>
                <a:gd name="connsiteX0-23" fmla="*/ 0 w 8076828"/>
                <a:gd name="connsiteY0-24" fmla="*/ 81146 h 672081"/>
                <a:gd name="connsiteX1-25" fmla="*/ 4197350 w 8076828"/>
                <a:gd name="connsiteY1-26" fmla="*/ 5331 h 672081"/>
                <a:gd name="connsiteX2-27" fmla="*/ 8076828 w 8076828"/>
                <a:gd name="connsiteY2-28" fmla="*/ 81146 h 672081"/>
                <a:gd name="connsiteX3-29" fmla="*/ 8076828 w 8076828"/>
                <a:gd name="connsiteY3-30" fmla="*/ 672081 h 672081"/>
                <a:gd name="connsiteX4-31" fmla="*/ 0 w 8076828"/>
                <a:gd name="connsiteY4-32" fmla="*/ 672081 h 672081"/>
                <a:gd name="connsiteX5-33" fmla="*/ 0 w 8076828"/>
                <a:gd name="connsiteY5-34" fmla="*/ 81146 h 672081"/>
                <a:gd name="connsiteX0-35" fmla="*/ 0 w 8076828"/>
                <a:gd name="connsiteY0-36" fmla="*/ 97083 h 688018"/>
                <a:gd name="connsiteX1-37" fmla="*/ 2157274 w 8076828"/>
                <a:gd name="connsiteY1-38" fmla="*/ 0 h 688018"/>
                <a:gd name="connsiteX2-39" fmla="*/ 4197350 w 8076828"/>
                <a:gd name="connsiteY2-40" fmla="*/ 21268 h 688018"/>
                <a:gd name="connsiteX3-41" fmla="*/ 8076828 w 8076828"/>
                <a:gd name="connsiteY3-42" fmla="*/ 97083 h 688018"/>
                <a:gd name="connsiteX4-43" fmla="*/ 8076828 w 8076828"/>
                <a:gd name="connsiteY4-44" fmla="*/ 688018 h 688018"/>
                <a:gd name="connsiteX5-45" fmla="*/ 0 w 8076828"/>
                <a:gd name="connsiteY5-46" fmla="*/ 688018 h 688018"/>
                <a:gd name="connsiteX6" fmla="*/ 0 w 8076828"/>
                <a:gd name="connsiteY6" fmla="*/ 97083 h 688018"/>
                <a:gd name="connsiteX0-47" fmla="*/ 0 w 8076828"/>
                <a:gd name="connsiteY0-48" fmla="*/ 97083 h 688018"/>
                <a:gd name="connsiteX1-49" fmla="*/ 2157274 w 8076828"/>
                <a:gd name="connsiteY1-50" fmla="*/ 0 h 688018"/>
                <a:gd name="connsiteX2-51" fmla="*/ 4197350 w 8076828"/>
                <a:gd name="connsiteY2-52" fmla="*/ 21268 h 688018"/>
                <a:gd name="connsiteX3-53" fmla="*/ 6391922 w 8076828"/>
                <a:gd name="connsiteY3-54" fmla="*/ 53266 h 688018"/>
                <a:gd name="connsiteX4-55" fmla="*/ 8076828 w 8076828"/>
                <a:gd name="connsiteY4-56" fmla="*/ 97083 h 688018"/>
                <a:gd name="connsiteX5-57" fmla="*/ 8076828 w 8076828"/>
                <a:gd name="connsiteY5-58" fmla="*/ 688018 h 688018"/>
                <a:gd name="connsiteX6-59" fmla="*/ 0 w 8076828"/>
                <a:gd name="connsiteY6-60" fmla="*/ 688018 h 688018"/>
                <a:gd name="connsiteX7" fmla="*/ 0 w 8076828"/>
                <a:gd name="connsiteY7" fmla="*/ 97083 h 688018"/>
                <a:gd name="connsiteX0-61" fmla="*/ 0 w 8076828"/>
                <a:gd name="connsiteY0-62" fmla="*/ 75815 h 666750"/>
                <a:gd name="connsiteX1-63" fmla="*/ 2166799 w 8076828"/>
                <a:gd name="connsiteY1-64" fmla="*/ 16832 h 666750"/>
                <a:gd name="connsiteX2-65" fmla="*/ 4197350 w 8076828"/>
                <a:gd name="connsiteY2-66" fmla="*/ 0 h 666750"/>
                <a:gd name="connsiteX3-67" fmla="*/ 6391922 w 8076828"/>
                <a:gd name="connsiteY3-68" fmla="*/ 31998 h 666750"/>
                <a:gd name="connsiteX4-69" fmla="*/ 8076828 w 8076828"/>
                <a:gd name="connsiteY4-70" fmla="*/ 75815 h 666750"/>
                <a:gd name="connsiteX5-71" fmla="*/ 8076828 w 8076828"/>
                <a:gd name="connsiteY5-72" fmla="*/ 666750 h 666750"/>
                <a:gd name="connsiteX6-73" fmla="*/ 0 w 8076828"/>
                <a:gd name="connsiteY6-74" fmla="*/ 666750 h 666750"/>
                <a:gd name="connsiteX7-75" fmla="*/ 0 w 8076828"/>
                <a:gd name="connsiteY7-76" fmla="*/ 75815 h 666750"/>
                <a:gd name="connsiteX0-77" fmla="*/ 0 w 8076828"/>
                <a:gd name="connsiteY0-78" fmla="*/ 123440 h 714375"/>
                <a:gd name="connsiteX1-79" fmla="*/ 2166799 w 8076828"/>
                <a:gd name="connsiteY1-80" fmla="*/ 64457 h 714375"/>
                <a:gd name="connsiteX2-81" fmla="*/ 4102100 w 8076828"/>
                <a:gd name="connsiteY2-82" fmla="*/ 0 h 714375"/>
                <a:gd name="connsiteX3-83" fmla="*/ 6391922 w 8076828"/>
                <a:gd name="connsiteY3-84" fmla="*/ 79623 h 714375"/>
                <a:gd name="connsiteX4-85" fmla="*/ 8076828 w 8076828"/>
                <a:gd name="connsiteY4-86" fmla="*/ 123440 h 714375"/>
                <a:gd name="connsiteX5-87" fmla="*/ 8076828 w 8076828"/>
                <a:gd name="connsiteY5-88" fmla="*/ 714375 h 714375"/>
                <a:gd name="connsiteX6-89" fmla="*/ 0 w 8076828"/>
                <a:gd name="connsiteY6-90" fmla="*/ 714375 h 714375"/>
                <a:gd name="connsiteX7-91" fmla="*/ 0 w 8076828"/>
                <a:gd name="connsiteY7-92" fmla="*/ 123440 h 714375"/>
                <a:gd name="connsiteX0-93" fmla="*/ 0 w 8076828"/>
                <a:gd name="connsiteY0-94" fmla="*/ 123440 h 714375"/>
                <a:gd name="connsiteX1-95" fmla="*/ 2252524 w 8076828"/>
                <a:gd name="connsiteY1-96" fmla="*/ 245432 h 714375"/>
                <a:gd name="connsiteX2-97" fmla="*/ 4102100 w 8076828"/>
                <a:gd name="connsiteY2-98" fmla="*/ 0 h 714375"/>
                <a:gd name="connsiteX3-99" fmla="*/ 6391922 w 8076828"/>
                <a:gd name="connsiteY3-100" fmla="*/ 79623 h 714375"/>
                <a:gd name="connsiteX4-101" fmla="*/ 8076828 w 8076828"/>
                <a:gd name="connsiteY4-102" fmla="*/ 123440 h 714375"/>
                <a:gd name="connsiteX5-103" fmla="*/ 8076828 w 8076828"/>
                <a:gd name="connsiteY5-104" fmla="*/ 714375 h 714375"/>
                <a:gd name="connsiteX6-105" fmla="*/ 0 w 8076828"/>
                <a:gd name="connsiteY6-106" fmla="*/ 714375 h 714375"/>
                <a:gd name="connsiteX7-107" fmla="*/ 0 w 8076828"/>
                <a:gd name="connsiteY7-108" fmla="*/ 123440 h 714375"/>
                <a:gd name="connsiteX0-109" fmla="*/ 0 w 8076828"/>
                <a:gd name="connsiteY0-110" fmla="*/ 43817 h 634752"/>
                <a:gd name="connsiteX1-111" fmla="*/ 2252524 w 8076828"/>
                <a:gd name="connsiteY1-112" fmla="*/ 165809 h 634752"/>
                <a:gd name="connsiteX2-113" fmla="*/ 4064000 w 8076828"/>
                <a:gd name="connsiteY2-114" fmla="*/ 25152 h 634752"/>
                <a:gd name="connsiteX3-115" fmla="*/ 6391922 w 8076828"/>
                <a:gd name="connsiteY3-116" fmla="*/ 0 h 634752"/>
                <a:gd name="connsiteX4-117" fmla="*/ 8076828 w 8076828"/>
                <a:gd name="connsiteY4-118" fmla="*/ 43817 h 634752"/>
                <a:gd name="connsiteX5-119" fmla="*/ 8076828 w 8076828"/>
                <a:gd name="connsiteY5-120" fmla="*/ 634752 h 634752"/>
                <a:gd name="connsiteX6-121" fmla="*/ 0 w 8076828"/>
                <a:gd name="connsiteY6-122" fmla="*/ 634752 h 634752"/>
                <a:gd name="connsiteX7-123" fmla="*/ 0 w 8076828"/>
                <a:gd name="connsiteY7-124" fmla="*/ 43817 h 634752"/>
                <a:gd name="connsiteX0-125" fmla="*/ 0 w 8076828"/>
                <a:gd name="connsiteY0-126" fmla="*/ 81917 h 672852"/>
                <a:gd name="connsiteX1-127" fmla="*/ 2252524 w 8076828"/>
                <a:gd name="connsiteY1-128" fmla="*/ 203909 h 672852"/>
                <a:gd name="connsiteX2-129" fmla="*/ 4064000 w 8076828"/>
                <a:gd name="connsiteY2-130" fmla="*/ 63252 h 672852"/>
                <a:gd name="connsiteX3-131" fmla="*/ 6439547 w 8076828"/>
                <a:gd name="connsiteY3-132" fmla="*/ 0 h 672852"/>
                <a:gd name="connsiteX4-133" fmla="*/ 8076828 w 8076828"/>
                <a:gd name="connsiteY4-134" fmla="*/ 81917 h 672852"/>
                <a:gd name="connsiteX5-135" fmla="*/ 8076828 w 8076828"/>
                <a:gd name="connsiteY5-136" fmla="*/ 672852 h 672852"/>
                <a:gd name="connsiteX6-137" fmla="*/ 0 w 8076828"/>
                <a:gd name="connsiteY6-138" fmla="*/ 672852 h 672852"/>
                <a:gd name="connsiteX7-139" fmla="*/ 0 w 8076828"/>
                <a:gd name="connsiteY7-140" fmla="*/ 81917 h 67285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  <a:cxn ang="0">
                  <a:pos x="connsiteX6-59" y="connsiteY6-60"/>
                </a:cxn>
                <a:cxn ang="0">
                  <a:pos x="connsiteX7-75" y="connsiteY7-76"/>
                </a:cxn>
              </a:cxnLst>
              <a:rect l="l" t="t" r="r" b="b"/>
              <a:pathLst>
                <a:path w="8076828" h="672852">
                  <a:moveTo>
                    <a:pt x="0" y="81917"/>
                  </a:moveTo>
                  <a:cubicBezTo>
                    <a:pt x="359546" y="-32753"/>
                    <a:pt x="1552966" y="216545"/>
                    <a:pt x="2252524" y="203909"/>
                  </a:cubicBezTo>
                  <a:cubicBezTo>
                    <a:pt x="2869049" y="122098"/>
                    <a:pt x="3366163" y="97237"/>
                    <a:pt x="4064000" y="63252"/>
                  </a:cubicBezTo>
                  <a:cubicBezTo>
                    <a:pt x="4761837" y="29267"/>
                    <a:pt x="5647698" y="21084"/>
                    <a:pt x="6439547" y="0"/>
                  </a:cubicBezTo>
                  <a:lnTo>
                    <a:pt x="8076828" y="81917"/>
                  </a:lnTo>
                  <a:lnTo>
                    <a:pt x="8076828" y="672852"/>
                  </a:lnTo>
                  <a:lnTo>
                    <a:pt x="0" y="672852"/>
                  </a:lnTo>
                  <a:lnTo>
                    <a:pt x="0" y="81917"/>
                  </a:lnTo>
                  <a:close/>
                </a:path>
              </a:pathLst>
            </a:custGeom>
            <a:solidFill>
              <a:srgbClr val="6FBA2A"/>
            </a:solidFill>
            <a:ln>
              <a:solidFill>
                <a:srgbClr val="6FBA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 rotWithShape="1">
            <a:blip r:embed="rId4" cstate="email"/>
            <a:srcRect/>
            <a:stretch>
              <a:fillRect/>
            </a:stretch>
          </p:blipFill>
          <p:spPr>
            <a:xfrm>
              <a:off x="165187" y="5199725"/>
              <a:ext cx="1608443" cy="1582074"/>
            </a:xfrm>
            <a:custGeom>
              <a:avLst/>
              <a:gdLst>
                <a:gd name="connsiteX0" fmla="*/ 0 w 2324101"/>
                <a:gd name="connsiteY0" fmla="*/ 0 h 2286000"/>
                <a:gd name="connsiteX1" fmla="*/ 2324101 w 2324101"/>
                <a:gd name="connsiteY1" fmla="*/ 0 h 2286000"/>
                <a:gd name="connsiteX2" fmla="*/ 2324101 w 2324101"/>
                <a:gd name="connsiteY2" fmla="*/ 1092835 h 2286000"/>
                <a:gd name="connsiteX3" fmla="*/ 1828801 w 2324101"/>
                <a:gd name="connsiteY3" fmla="*/ 1117600 h 2286000"/>
                <a:gd name="connsiteX4" fmla="*/ 1168401 w 2324101"/>
                <a:gd name="connsiteY4" fmla="*/ 2108200 h 2286000"/>
                <a:gd name="connsiteX5" fmla="*/ 1200314 w 2324101"/>
                <a:gd name="connsiteY5" fmla="*/ 2286000 h 2286000"/>
                <a:gd name="connsiteX6" fmla="*/ 0 w 2324101"/>
                <a:gd name="connsiteY6" fmla="*/ 228600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4101" h="2286000">
                  <a:moveTo>
                    <a:pt x="0" y="0"/>
                  </a:moveTo>
                  <a:lnTo>
                    <a:pt x="2324101" y="0"/>
                  </a:lnTo>
                  <a:lnTo>
                    <a:pt x="2324101" y="1092835"/>
                  </a:lnTo>
                  <a:lnTo>
                    <a:pt x="1828801" y="1117600"/>
                  </a:lnTo>
                  <a:lnTo>
                    <a:pt x="1168401" y="2108200"/>
                  </a:lnTo>
                  <a:lnTo>
                    <a:pt x="1200314" y="2286000"/>
                  </a:lnTo>
                  <a:lnTo>
                    <a:pt x="0" y="2286000"/>
                  </a:lnTo>
                  <a:close/>
                </a:path>
              </a:pathLst>
            </a:cu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 rotWithShape="1">
            <a:blip r:embed="rId5" cstate="email"/>
            <a:srcRect/>
            <a:stretch>
              <a:fillRect/>
            </a:stretch>
          </p:blipFill>
          <p:spPr>
            <a:xfrm>
              <a:off x="605711" y="5671127"/>
              <a:ext cx="1167919" cy="1148772"/>
            </a:xfrm>
            <a:custGeom>
              <a:avLst/>
              <a:gdLst>
                <a:gd name="connsiteX0" fmla="*/ 0 w 2324101"/>
                <a:gd name="connsiteY0" fmla="*/ 0 h 2286000"/>
                <a:gd name="connsiteX1" fmla="*/ 2324101 w 2324101"/>
                <a:gd name="connsiteY1" fmla="*/ 0 h 2286000"/>
                <a:gd name="connsiteX2" fmla="*/ 2324101 w 2324101"/>
                <a:gd name="connsiteY2" fmla="*/ 1092835 h 2286000"/>
                <a:gd name="connsiteX3" fmla="*/ 1828801 w 2324101"/>
                <a:gd name="connsiteY3" fmla="*/ 1117600 h 2286000"/>
                <a:gd name="connsiteX4" fmla="*/ 1168401 w 2324101"/>
                <a:gd name="connsiteY4" fmla="*/ 2108200 h 2286000"/>
                <a:gd name="connsiteX5" fmla="*/ 1200314 w 2324101"/>
                <a:gd name="connsiteY5" fmla="*/ 2286000 h 2286000"/>
                <a:gd name="connsiteX6" fmla="*/ 0 w 2324101"/>
                <a:gd name="connsiteY6" fmla="*/ 228600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4101" h="2286000">
                  <a:moveTo>
                    <a:pt x="0" y="0"/>
                  </a:moveTo>
                  <a:lnTo>
                    <a:pt x="2324101" y="0"/>
                  </a:lnTo>
                  <a:lnTo>
                    <a:pt x="2324101" y="1092835"/>
                  </a:lnTo>
                  <a:lnTo>
                    <a:pt x="1828801" y="1117600"/>
                  </a:lnTo>
                  <a:lnTo>
                    <a:pt x="1168401" y="2108200"/>
                  </a:lnTo>
                  <a:lnTo>
                    <a:pt x="1200314" y="2286000"/>
                  </a:lnTo>
                  <a:lnTo>
                    <a:pt x="0" y="2286000"/>
                  </a:lnTo>
                  <a:close/>
                </a:path>
              </a:pathLst>
            </a:custGeom>
          </p:spPr>
        </p:pic>
      </p:grpSp>
      <p:sp>
        <p:nvSpPr>
          <p:cNvPr id="7" name="文本框 6"/>
          <p:cNvSpPr txBox="1"/>
          <p:nvPr/>
        </p:nvSpPr>
        <p:spPr>
          <a:xfrm>
            <a:off x="452755" y="2049145"/>
            <a:ext cx="7940675" cy="3413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            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bear  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熊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algn="l">
              <a:lnSpc>
                <a:spcPct val="120000"/>
              </a:lnSpc>
            </a:pPr>
            <a:r>
              <a:rPr lang="en-US" altLang="zh-CN" sz="3200" b="1" dirty="0" err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eg</a:t>
            </a:r>
            <a:r>
              <a:rPr lang="en-US" altLang="zh-CN" sz="3200" b="1" dirty="0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:  </a:t>
            </a:r>
            <a:endParaRPr lang="en-US" altLang="zh-CN" sz="3200" b="1" dirty="0"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algn="l">
              <a:lnSpc>
                <a:spcPct val="140000"/>
              </a:lnSpc>
            </a:pPr>
            <a:r>
              <a:rPr lang="en-US" altLang="zh-CN" sz="3200" b="1" dirty="0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</a:t>
            </a:r>
            <a:r>
              <a:rPr lang="zh-CN" altLang="en-US" sz="3200" b="1" dirty="0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The 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bear</a:t>
            </a:r>
            <a:r>
              <a:rPr lang="zh-CN" altLang="en-US" sz="3200" b="1" dirty="0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is coming.    熊来了</a:t>
            </a:r>
            <a:endParaRPr lang="zh-CN" altLang="en-US" sz="3200" b="1" dirty="0"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algn="l">
              <a:lnSpc>
                <a:spcPct val="140000"/>
              </a:lnSpc>
            </a:pPr>
            <a:r>
              <a:rPr lang="zh-CN" altLang="en-US" sz="3200" b="1" dirty="0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I want to have a teddy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bear </a:t>
            </a:r>
            <a:r>
              <a:rPr lang="zh-CN" altLang="en-US" sz="3200" b="1" dirty="0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this year. </a:t>
            </a:r>
            <a:endParaRPr lang="zh-CN" altLang="en-US" sz="3200" b="1" dirty="0"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algn="l">
              <a:lnSpc>
                <a:spcPct val="140000"/>
              </a:lnSpc>
            </a:pPr>
            <a:r>
              <a:rPr lang="zh-CN" altLang="en-US" sz="3200" b="1" dirty="0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   今年我想要一个玩具熊</a:t>
            </a:r>
            <a:endParaRPr lang="zh-CN" altLang="en-US" sz="3200" b="1" dirty="0"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71475" y="151765"/>
            <a:ext cx="8573770" cy="650176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45431" y="260238"/>
            <a:ext cx="1698318" cy="863202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-126365" y="5551170"/>
            <a:ext cx="2296795" cy="12560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537335" y="21590"/>
            <a:ext cx="2821305" cy="1818005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2" name="文本框 1"/>
          <p:cNvSpPr txBox="1"/>
          <p:nvPr/>
        </p:nvSpPr>
        <p:spPr>
          <a:xfrm>
            <a:off x="2044065" y="638810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记忆清单</a:t>
            </a:r>
            <a:endParaRPr lang="zh-CN" altLang="en-US" sz="3200" b="1">
              <a:solidFill>
                <a:schemeClr val="tx1"/>
              </a:solidFill>
              <a:effectLst>
                <a:reflection blurRad="6350" stA="53000" endA="300" endPos="35500" dir="5400000" sy="-9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99490" y="1393190"/>
            <a:ext cx="7317740" cy="4521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zh-CN" altLang="zh-CN" sz="3200" b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单词：</a:t>
            </a:r>
            <a:endParaRPr lang="zh-CN" altLang="zh-CN" sz="3200" b="1"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  <a:p>
            <a:pPr algn="l">
              <a:lnSpc>
                <a:spcPct val="140000"/>
              </a:lnSpc>
            </a:pPr>
            <a:r>
              <a:rPr lang="en-US" altLang="zh-CN" sz="3200" b="1">
                <a:effectLst/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bear、elephant</a:t>
            </a:r>
            <a:r>
              <a:rPr lang="zh-CN" altLang="en-US" sz="3200" b="1">
                <a:effectLst/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、</a:t>
            </a:r>
            <a:r>
              <a:rPr lang="en-US" altLang="zh-CN" sz="3200" b="1">
                <a:effectLst/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lion </a:t>
            </a:r>
            <a:r>
              <a:rPr lang="zh-CN" altLang="en-US" sz="3200" b="1">
                <a:effectLst/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、</a:t>
            </a:r>
            <a:r>
              <a:rPr lang="en-US" altLang="zh-CN" sz="3200" b="1">
                <a:effectLst/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monkey、panda、tiger</a:t>
            </a:r>
            <a:r>
              <a:rPr lang="zh-CN" altLang="en-US" sz="3200" b="1">
                <a:effectLst/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、</a:t>
            </a:r>
            <a:r>
              <a:rPr lang="en-US" altLang="zh-CN" sz="3200" b="1">
                <a:effectLst/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our</a:t>
            </a:r>
            <a:r>
              <a:rPr lang="zh-CN" altLang="en-US" sz="3200" b="1">
                <a:effectLst/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、</a:t>
            </a:r>
            <a:r>
              <a:rPr lang="en-US" altLang="zh-CN" sz="3200" b="1">
                <a:effectLst/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like</a:t>
            </a:r>
            <a:r>
              <a:rPr lang="zh-CN" altLang="en-US" sz="3200" b="1">
                <a:effectLst/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、</a:t>
            </a:r>
            <a:r>
              <a:rPr lang="en-US" altLang="zh-CN" sz="3200" b="1">
                <a:effectLst/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man</a:t>
            </a:r>
            <a:r>
              <a:rPr lang="zh-CN" altLang="en-US" sz="3200" b="1">
                <a:effectLst/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、</a:t>
            </a:r>
            <a:r>
              <a:rPr lang="en-US" altLang="zh-CN" sz="3200" b="1">
                <a:effectLst/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old</a:t>
            </a:r>
            <a:r>
              <a:rPr lang="zh-CN" altLang="en-US" sz="3200" b="1">
                <a:effectLst/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、</a:t>
            </a:r>
            <a:r>
              <a:rPr lang="en-US" altLang="zh-CN" sz="3200" b="1">
                <a:effectLst/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strong</a:t>
            </a:r>
            <a:endParaRPr lang="en-US" altLang="zh-CN" sz="3200" b="1"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  <a:p>
            <a:pPr algn="l">
              <a:lnSpc>
                <a:spcPct val="140000"/>
              </a:lnSpc>
            </a:pPr>
            <a:r>
              <a:rPr lang="zh-CN" altLang="en-US" sz="3200" b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句型：</a:t>
            </a:r>
            <a:endParaRPr lang="en-US" altLang="zh-CN" sz="3200" b="1">
              <a:solidFill>
                <a:srgbClr val="0070C0"/>
              </a:solidFill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>
              <a:lnSpc>
                <a:spcPct val="170000"/>
              </a:lnSpc>
            </a:pPr>
            <a:r>
              <a:rPr lang="en-US" altLang="zh-CN" sz="3200" b="1">
                <a:solidFill>
                  <a:srgbClr val="0070C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  </a:t>
            </a:r>
            <a:r>
              <a:rPr lang="en-US" altLang="zh-CN" sz="3200" b="1">
                <a:effectLst/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I like ....</a:t>
            </a:r>
            <a:endParaRPr lang="en-US" altLang="zh-CN" sz="3200" b="1">
              <a:solidFill>
                <a:schemeClr val="tx1"/>
              </a:solidFill>
              <a:effectLst/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>
              <a:lnSpc>
                <a:spcPct val="170000"/>
              </a:lnSpc>
            </a:pPr>
            <a:r>
              <a:rPr lang="en-US" altLang="zh-CN" sz="3200" b="1">
                <a:effectLst/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  Do you like ...?  Yes, I do. / No, I don't.</a:t>
            </a:r>
            <a:r>
              <a:rPr lang="en-US" altLang="zh-CN" sz="3200" b="1">
                <a:solidFill>
                  <a:srgbClr val="0070C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        </a:t>
            </a:r>
            <a:endParaRPr lang="zh-CN" altLang="en-US" sz="3200" b="1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98255" y="76113"/>
            <a:ext cx="694370" cy="69437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050880" y="5595188"/>
            <a:ext cx="1986533" cy="116474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687195" y="-128270"/>
            <a:ext cx="2821305" cy="1818005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3" name="文本框 2"/>
          <p:cNvSpPr txBox="1"/>
          <p:nvPr/>
        </p:nvSpPr>
        <p:spPr>
          <a:xfrm>
            <a:off x="2193290" y="488950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3200" b="1" dirty="0">
              <a:solidFill>
                <a:schemeClr val="tx1"/>
              </a:solidFill>
              <a:effectLst>
                <a:reflection blurRad="6350" stA="53000" endA="300" endPos="35500" dir="5400000" sy="-9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84888" y="1596476"/>
            <a:ext cx="8229600" cy="334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32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听说认读所学单词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32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熟练使用所学句型询问你喜欢的动物并做作回答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32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3.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掌握字母 </a:t>
            </a:r>
            <a:r>
              <a:rPr lang="en-US" altLang="zh-CN" sz="3200" b="1" dirty="0" err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k,g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的发音并熟练使用在单词中</a:t>
            </a:r>
            <a:endParaRPr lang="en-US" altLang="zh-CN" sz="32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32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4.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完成相关练习题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32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5.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预习</a:t>
            </a:r>
            <a:r>
              <a:rPr lang="en-US" altLang="zh-CN" sz="32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unit 5</a:t>
            </a:r>
            <a:endParaRPr lang="en-US" altLang="zh-CN" sz="32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490982" y="366394"/>
            <a:ext cx="6861665" cy="4875401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528939" y="2161617"/>
            <a:ext cx="618040" cy="61804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473190" y="3921760"/>
            <a:ext cx="2838450" cy="2838450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2090440" y="2779529"/>
            <a:ext cx="4163060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1" i="0" u="none" strike="noStrike" kern="1200" cap="none" spc="0" normalizeH="0" baseline="0" noProof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Thank  you!</a:t>
            </a:r>
            <a:endParaRPr kumimoji="0" lang="en-US" altLang="zh-CN" sz="6000" b="1" i="0" u="none" strike="noStrike" kern="1200" cap="none" spc="0" normalizeH="0" baseline="0" noProof="0">
              <a:ln w="13462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4" cstate="email"/>
          <a:srcRect/>
          <a:stretch>
            <a:fillRect/>
          </a:stretch>
        </p:blipFill>
        <p:spPr>
          <a:xfrm>
            <a:off x="490982" y="1571067"/>
            <a:ext cx="619125" cy="59055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118905" y="150070"/>
            <a:ext cx="991026" cy="991026"/>
          </a:xfrm>
          <a:prstGeom prst="rect">
            <a:avLst/>
          </a:prstGeom>
        </p:spPr>
      </p:pic>
      <p:pic>
        <p:nvPicPr>
          <p:cNvPr id="22" name="图片 21" descr="图片包含 轮子&#10;&#10;已生成高可信度的说明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6253651" y="340275"/>
            <a:ext cx="2499032" cy="60952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2847975" y="340360"/>
            <a:ext cx="2146935" cy="1675765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5" name="图片 2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006465" y="-17780"/>
            <a:ext cx="3137535" cy="2117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1738630" y="2099945"/>
            <a:ext cx="4364355" cy="4126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60000"/>
              </a:lnSpc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elephant </a:t>
            </a:r>
            <a:r>
              <a:rPr lang="en-US" altLang="zh-CN" sz="3200" b="1" dirty="0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大象</a:t>
            </a:r>
            <a:endParaRPr lang="zh-CN" altLang="zh-CN" sz="3200" b="1" dirty="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algn="l">
              <a:lnSpc>
                <a:spcPct val="160000"/>
              </a:lnSpc>
            </a:pPr>
            <a:r>
              <a:rPr lang="en-US" altLang="zh-CN" sz="3200" b="1" dirty="0" err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eg</a:t>
            </a:r>
            <a:r>
              <a:rPr lang="en-US" altLang="zh-CN" sz="3200" b="1" dirty="0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:   This is an 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elephant</a:t>
            </a:r>
            <a:r>
              <a:rPr lang="en-US" altLang="zh-CN" sz="3200" b="1" dirty="0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.</a:t>
            </a:r>
            <a:endParaRPr lang="en-US" altLang="zh-CN" sz="3200" b="1" dirty="0"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algn="l">
              <a:lnSpc>
                <a:spcPct val="160000"/>
              </a:lnSpc>
            </a:pPr>
            <a:r>
              <a:rPr lang="en-US" altLang="zh-CN" sz="3200" b="1" dirty="0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 </a:t>
            </a:r>
            <a:r>
              <a:rPr lang="zh-CN" altLang="zh-CN" sz="3200" b="1" dirty="0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这是一头大象</a:t>
            </a:r>
            <a:endParaRPr lang="zh-CN" altLang="zh-CN" sz="3200" b="1" dirty="0"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algn="l">
              <a:lnSpc>
                <a:spcPct val="160000"/>
              </a:lnSpc>
            </a:pPr>
            <a:r>
              <a:rPr lang="zh-CN" altLang="zh-CN" sz="3200" b="1" dirty="0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It's a baby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elephant</a:t>
            </a:r>
            <a:r>
              <a:rPr lang="zh-CN" altLang="zh-CN" sz="3200" b="1" dirty="0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. </a:t>
            </a:r>
            <a:endParaRPr lang="zh-CN" altLang="zh-CN" sz="3200" b="1" dirty="0"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algn="l">
              <a:lnSpc>
                <a:spcPct val="160000"/>
              </a:lnSpc>
            </a:pPr>
            <a:r>
              <a:rPr lang="zh-CN" altLang="zh-CN" sz="3200" b="1" dirty="0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这是一头象宝宝</a:t>
            </a:r>
            <a:r>
              <a:rPr lang="zh-CN" altLang="zh-CN" sz="3200" dirty="0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</a:t>
            </a:r>
            <a:endParaRPr lang="zh-CN" altLang="zh-CN" sz="3200" dirty="0"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1430" y="4122782"/>
            <a:ext cx="9144000" cy="2810801"/>
            <a:chOff x="0" y="3127223"/>
            <a:chExt cx="12192000" cy="3747734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409615" y="3127223"/>
              <a:ext cx="4782385" cy="3747734"/>
            </a:xfrm>
            <a:prstGeom prst="rect">
              <a:avLst/>
            </a:prstGeom>
          </p:spPr>
        </p:pic>
        <p:sp>
          <p:nvSpPr>
            <p:cNvPr id="6" name="矩形 1"/>
            <p:cNvSpPr/>
            <p:nvPr/>
          </p:nvSpPr>
          <p:spPr>
            <a:xfrm>
              <a:off x="0" y="6185147"/>
              <a:ext cx="7487725" cy="672852"/>
            </a:xfrm>
            <a:custGeom>
              <a:avLst/>
              <a:gdLst>
                <a:gd name="connsiteX0" fmla="*/ 0 w 8076828"/>
                <a:gd name="connsiteY0" fmla="*/ 0 h 590935"/>
                <a:gd name="connsiteX1" fmla="*/ 8076828 w 8076828"/>
                <a:gd name="connsiteY1" fmla="*/ 0 h 590935"/>
                <a:gd name="connsiteX2" fmla="*/ 8076828 w 8076828"/>
                <a:gd name="connsiteY2" fmla="*/ 590935 h 590935"/>
                <a:gd name="connsiteX3" fmla="*/ 0 w 8076828"/>
                <a:gd name="connsiteY3" fmla="*/ 590935 h 590935"/>
                <a:gd name="connsiteX4" fmla="*/ 0 w 8076828"/>
                <a:gd name="connsiteY4" fmla="*/ 0 h 590935"/>
                <a:gd name="connsiteX0-1" fmla="*/ 0 w 8076828"/>
                <a:gd name="connsiteY0-2" fmla="*/ 0 h 590935"/>
                <a:gd name="connsiteX1-3" fmla="*/ 4222750 w 8076828"/>
                <a:gd name="connsiteY1-4" fmla="*/ 385 h 590935"/>
                <a:gd name="connsiteX2-5" fmla="*/ 8076828 w 8076828"/>
                <a:gd name="connsiteY2-6" fmla="*/ 0 h 590935"/>
                <a:gd name="connsiteX3-7" fmla="*/ 8076828 w 8076828"/>
                <a:gd name="connsiteY3-8" fmla="*/ 590935 h 590935"/>
                <a:gd name="connsiteX4-9" fmla="*/ 0 w 8076828"/>
                <a:gd name="connsiteY4-10" fmla="*/ 590935 h 590935"/>
                <a:gd name="connsiteX5" fmla="*/ 0 w 8076828"/>
                <a:gd name="connsiteY5" fmla="*/ 0 h 590935"/>
                <a:gd name="connsiteX0-11" fmla="*/ 0 w 8076828"/>
                <a:gd name="connsiteY0-12" fmla="*/ 75815 h 666750"/>
                <a:gd name="connsiteX1-13" fmla="*/ 4197350 w 8076828"/>
                <a:gd name="connsiteY1-14" fmla="*/ 0 h 666750"/>
                <a:gd name="connsiteX2-15" fmla="*/ 8076828 w 8076828"/>
                <a:gd name="connsiteY2-16" fmla="*/ 75815 h 666750"/>
                <a:gd name="connsiteX3-17" fmla="*/ 8076828 w 8076828"/>
                <a:gd name="connsiteY3-18" fmla="*/ 666750 h 666750"/>
                <a:gd name="connsiteX4-19" fmla="*/ 0 w 8076828"/>
                <a:gd name="connsiteY4-20" fmla="*/ 666750 h 666750"/>
                <a:gd name="connsiteX5-21" fmla="*/ 0 w 8076828"/>
                <a:gd name="connsiteY5-22" fmla="*/ 75815 h 666750"/>
                <a:gd name="connsiteX0-23" fmla="*/ 0 w 8076828"/>
                <a:gd name="connsiteY0-24" fmla="*/ 81146 h 672081"/>
                <a:gd name="connsiteX1-25" fmla="*/ 4197350 w 8076828"/>
                <a:gd name="connsiteY1-26" fmla="*/ 5331 h 672081"/>
                <a:gd name="connsiteX2-27" fmla="*/ 8076828 w 8076828"/>
                <a:gd name="connsiteY2-28" fmla="*/ 81146 h 672081"/>
                <a:gd name="connsiteX3-29" fmla="*/ 8076828 w 8076828"/>
                <a:gd name="connsiteY3-30" fmla="*/ 672081 h 672081"/>
                <a:gd name="connsiteX4-31" fmla="*/ 0 w 8076828"/>
                <a:gd name="connsiteY4-32" fmla="*/ 672081 h 672081"/>
                <a:gd name="connsiteX5-33" fmla="*/ 0 w 8076828"/>
                <a:gd name="connsiteY5-34" fmla="*/ 81146 h 672081"/>
                <a:gd name="connsiteX0-35" fmla="*/ 0 w 8076828"/>
                <a:gd name="connsiteY0-36" fmla="*/ 97083 h 688018"/>
                <a:gd name="connsiteX1-37" fmla="*/ 2157274 w 8076828"/>
                <a:gd name="connsiteY1-38" fmla="*/ 0 h 688018"/>
                <a:gd name="connsiteX2-39" fmla="*/ 4197350 w 8076828"/>
                <a:gd name="connsiteY2-40" fmla="*/ 21268 h 688018"/>
                <a:gd name="connsiteX3-41" fmla="*/ 8076828 w 8076828"/>
                <a:gd name="connsiteY3-42" fmla="*/ 97083 h 688018"/>
                <a:gd name="connsiteX4-43" fmla="*/ 8076828 w 8076828"/>
                <a:gd name="connsiteY4-44" fmla="*/ 688018 h 688018"/>
                <a:gd name="connsiteX5-45" fmla="*/ 0 w 8076828"/>
                <a:gd name="connsiteY5-46" fmla="*/ 688018 h 688018"/>
                <a:gd name="connsiteX6" fmla="*/ 0 w 8076828"/>
                <a:gd name="connsiteY6" fmla="*/ 97083 h 688018"/>
                <a:gd name="connsiteX0-47" fmla="*/ 0 w 8076828"/>
                <a:gd name="connsiteY0-48" fmla="*/ 97083 h 688018"/>
                <a:gd name="connsiteX1-49" fmla="*/ 2157274 w 8076828"/>
                <a:gd name="connsiteY1-50" fmla="*/ 0 h 688018"/>
                <a:gd name="connsiteX2-51" fmla="*/ 4197350 w 8076828"/>
                <a:gd name="connsiteY2-52" fmla="*/ 21268 h 688018"/>
                <a:gd name="connsiteX3-53" fmla="*/ 6391922 w 8076828"/>
                <a:gd name="connsiteY3-54" fmla="*/ 53266 h 688018"/>
                <a:gd name="connsiteX4-55" fmla="*/ 8076828 w 8076828"/>
                <a:gd name="connsiteY4-56" fmla="*/ 97083 h 688018"/>
                <a:gd name="connsiteX5-57" fmla="*/ 8076828 w 8076828"/>
                <a:gd name="connsiteY5-58" fmla="*/ 688018 h 688018"/>
                <a:gd name="connsiteX6-59" fmla="*/ 0 w 8076828"/>
                <a:gd name="connsiteY6-60" fmla="*/ 688018 h 688018"/>
                <a:gd name="connsiteX7" fmla="*/ 0 w 8076828"/>
                <a:gd name="connsiteY7" fmla="*/ 97083 h 688018"/>
                <a:gd name="connsiteX0-61" fmla="*/ 0 w 8076828"/>
                <a:gd name="connsiteY0-62" fmla="*/ 75815 h 666750"/>
                <a:gd name="connsiteX1-63" fmla="*/ 2166799 w 8076828"/>
                <a:gd name="connsiteY1-64" fmla="*/ 16832 h 666750"/>
                <a:gd name="connsiteX2-65" fmla="*/ 4197350 w 8076828"/>
                <a:gd name="connsiteY2-66" fmla="*/ 0 h 666750"/>
                <a:gd name="connsiteX3-67" fmla="*/ 6391922 w 8076828"/>
                <a:gd name="connsiteY3-68" fmla="*/ 31998 h 666750"/>
                <a:gd name="connsiteX4-69" fmla="*/ 8076828 w 8076828"/>
                <a:gd name="connsiteY4-70" fmla="*/ 75815 h 666750"/>
                <a:gd name="connsiteX5-71" fmla="*/ 8076828 w 8076828"/>
                <a:gd name="connsiteY5-72" fmla="*/ 666750 h 666750"/>
                <a:gd name="connsiteX6-73" fmla="*/ 0 w 8076828"/>
                <a:gd name="connsiteY6-74" fmla="*/ 666750 h 666750"/>
                <a:gd name="connsiteX7-75" fmla="*/ 0 w 8076828"/>
                <a:gd name="connsiteY7-76" fmla="*/ 75815 h 666750"/>
                <a:gd name="connsiteX0-77" fmla="*/ 0 w 8076828"/>
                <a:gd name="connsiteY0-78" fmla="*/ 123440 h 714375"/>
                <a:gd name="connsiteX1-79" fmla="*/ 2166799 w 8076828"/>
                <a:gd name="connsiteY1-80" fmla="*/ 64457 h 714375"/>
                <a:gd name="connsiteX2-81" fmla="*/ 4102100 w 8076828"/>
                <a:gd name="connsiteY2-82" fmla="*/ 0 h 714375"/>
                <a:gd name="connsiteX3-83" fmla="*/ 6391922 w 8076828"/>
                <a:gd name="connsiteY3-84" fmla="*/ 79623 h 714375"/>
                <a:gd name="connsiteX4-85" fmla="*/ 8076828 w 8076828"/>
                <a:gd name="connsiteY4-86" fmla="*/ 123440 h 714375"/>
                <a:gd name="connsiteX5-87" fmla="*/ 8076828 w 8076828"/>
                <a:gd name="connsiteY5-88" fmla="*/ 714375 h 714375"/>
                <a:gd name="connsiteX6-89" fmla="*/ 0 w 8076828"/>
                <a:gd name="connsiteY6-90" fmla="*/ 714375 h 714375"/>
                <a:gd name="connsiteX7-91" fmla="*/ 0 w 8076828"/>
                <a:gd name="connsiteY7-92" fmla="*/ 123440 h 714375"/>
                <a:gd name="connsiteX0-93" fmla="*/ 0 w 8076828"/>
                <a:gd name="connsiteY0-94" fmla="*/ 123440 h 714375"/>
                <a:gd name="connsiteX1-95" fmla="*/ 2252524 w 8076828"/>
                <a:gd name="connsiteY1-96" fmla="*/ 245432 h 714375"/>
                <a:gd name="connsiteX2-97" fmla="*/ 4102100 w 8076828"/>
                <a:gd name="connsiteY2-98" fmla="*/ 0 h 714375"/>
                <a:gd name="connsiteX3-99" fmla="*/ 6391922 w 8076828"/>
                <a:gd name="connsiteY3-100" fmla="*/ 79623 h 714375"/>
                <a:gd name="connsiteX4-101" fmla="*/ 8076828 w 8076828"/>
                <a:gd name="connsiteY4-102" fmla="*/ 123440 h 714375"/>
                <a:gd name="connsiteX5-103" fmla="*/ 8076828 w 8076828"/>
                <a:gd name="connsiteY5-104" fmla="*/ 714375 h 714375"/>
                <a:gd name="connsiteX6-105" fmla="*/ 0 w 8076828"/>
                <a:gd name="connsiteY6-106" fmla="*/ 714375 h 714375"/>
                <a:gd name="connsiteX7-107" fmla="*/ 0 w 8076828"/>
                <a:gd name="connsiteY7-108" fmla="*/ 123440 h 714375"/>
                <a:gd name="connsiteX0-109" fmla="*/ 0 w 8076828"/>
                <a:gd name="connsiteY0-110" fmla="*/ 43817 h 634752"/>
                <a:gd name="connsiteX1-111" fmla="*/ 2252524 w 8076828"/>
                <a:gd name="connsiteY1-112" fmla="*/ 165809 h 634752"/>
                <a:gd name="connsiteX2-113" fmla="*/ 4064000 w 8076828"/>
                <a:gd name="connsiteY2-114" fmla="*/ 25152 h 634752"/>
                <a:gd name="connsiteX3-115" fmla="*/ 6391922 w 8076828"/>
                <a:gd name="connsiteY3-116" fmla="*/ 0 h 634752"/>
                <a:gd name="connsiteX4-117" fmla="*/ 8076828 w 8076828"/>
                <a:gd name="connsiteY4-118" fmla="*/ 43817 h 634752"/>
                <a:gd name="connsiteX5-119" fmla="*/ 8076828 w 8076828"/>
                <a:gd name="connsiteY5-120" fmla="*/ 634752 h 634752"/>
                <a:gd name="connsiteX6-121" fmla="*/ 0 w 8076828"/>
                <a:gd name="connsiteY6-122" fmla="*/ 634752 h 634752"/>
                <a:gd name="connsiteX7-123" fmla="*/ 0 w 8076828"/>
                <a:gd name="connsiteY7-124" fmla="*/ 43817 h 634752"/>
                <a:gd name="connsiteX0-125" fmla="*/ 0 w 8076828"/>
                <a:gd name="connsiteY0-126" fmla="*/ 81917 h 672852"/>
                <a:gd name="connsiteX1-127" fmla="*/ 2252524 w 8076828"/>
                <a:gd name="connsiteY1-128" fmla="*/ 203909 h 672852"/>
                <a:gd name="connsiteX2-129" fmla="*/ 4064000 w 8076828"/>
                <a:gd name="connsiteY2-130" fmla="*/ 63252 h 672852"/>
                <a:gd name="connsiteX3-131" fmla="*/ 6439547 w 8076828"/>
                <a:gd name="connsiteY3-132" fmla="*/ 0 h 672852"/>
                <a:gd name="connsiteX4-133" fmla="*/ 8076828 w 8076828"/>
                <a:gd name="connsiteY4-134" fmla="*/ 81917 h 672852"/>
                <a:gd name="connsiteX5-135" fmla="*/ 8076828 w 8076828"/>
                <a:gd name="connsiteY5-136" fmla="*/ 672852 h 672852"/>
                <a:gd name="connsiteX6-137" fmla="*/ 0 w 8076828"/>
                <a:gd name="connsiteY6-138" fmla="*/ 672852 h 672852"/>
                <a:gd name="connsiteX7-139" fmla="*/ 0 w 8076828"/>
                <a:gd name="connsiteY7-140" fmla="*/ 81917 h 67285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  <a:cxn ang="0">
                  <a:pos x="connsiteX6-59" y="connsiteY6-60"/>
                </a:cxn>
                <a:cxn ang="0">
                  <a:pos x="connsiteX7-75" y="connsiteY7-76"/>
                </a:cxn>
              </a:cxnLst>
              <a:rect l="l" t="t" r="r" b="b"/>
              <a:pathLst>
                <a:path w="8076828" h="672852">
                  <a:moveTo>
                    <a:pt x="0" y="81917"/>
                  </a:moveTo>
                  <a:cubicBezTo>
                    <a:pt x="359546" y="-32753"/>
                    <a:pt x="1552966" y="216545"/>
                    <a:pt x="2252524" y="203909"/>
                  </a:cubicBezTo>
                  <a:cubicBezTo>
                    <a:pt x="2869049" y="122098"/>
                    <a:pt x="3366163" y="97237"/>
                    <a:pt x="4064000" y="63252"/>
                  </a:cubicBezTo>
                  <a:cubicBezTo>
                    <a:pt x="4761837" y="29267"/>
                    <a:pt x="5647698" y="21084"/>
                    <a:pt x="6439547" y="0"/>
                  </a:cubicBezTo>
                  <a:lnTo>
                    <a:pt x="8076828" y="81917"/>
                  </a:lnTo>
                  <a:lnTo>
                    <a:pt x="8076828" y="672852"/>
                  </a:lnTo>
                  <a:lnTo>
                    <a:pt x="0" y="672852"/>
                  </a:lnTo>
                  <a:lnTo>
                    <a:pt x="0" y="81917"/>
                  </a:lnTo>
                  <a:close/>
                </a:path>
              </a:pathLst>
            </a:custGeom>
            <a:solidFill>
              <a:srgbClr val="6FBA2A"/>
            </a:solidFill>
            <a:ln>
              <a:solidFill>
                <a:srgbClr val="6FBA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 rotWithShape="1">
            <a:blip r:embed="rId3" cstate="email"/>
            <a:srcRect/>
            <a:stretch>
              <a:fillRect/>
            </a:stretch>
          </p:blipFill>
          <p:spPr>
            <a:xfrm>
              <a:off x="165187" y="5199725"/>
              <a:ext cx="1608443" cy="1582074"/>
            </a:xfrm>
            <a:custGeom>
              <a:avLst/>
              <a:gdLst>
                <a:gd name="connsiteX0" fmla="*/ 0 w 2324101"/>
                <a:gd name="connsiteY0" fmla="*/ 0 h 2286000"/>
                <a:gd name="connsiteX1" fmla="*/ 2324101 w 2324101"/>
                <a:gd name="connsiteY1" fmla="*/ 0 h 2286000"/>
                <a:gd name="connsiteX2" fmla="*/ 2324101 w 2324101"/>
                <a:gd name="connsiteY2" fmla="*/ 1092835 h 2286000"/>
                <a:gd name="connsiteX3" fmla="*/ 1828801 w 2324101"/>
                <a:gd name="connsiteY3" fmla="*/ 1117600 h 2286000"/>
                <a:gd name="connsiteX4" fmla="*/ 1168401 w 2324101"/>
                <a:gd name="connsiteY4" fmla="*/ 2108200 h 2286000"/>
                <a:gd name="connsiteX5" fmla="*/ 1200314 w 2324101"/>
                <a:gd name="connsiteY5" fmla="*/ 2286000 h 2286000"/>
                <a:gd name="connsiteX6" fmla="*/ 0 w 2324101"/>
                <a:gd name="connsiteY6" fmla="*/ 228600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4101" h="2286000">
                  <a:moveTo>
                    <a:pt x="0" y="0"/>
                  </a:moveTo>
                  <a:lnTo>
                    <a:pt x="2324101" y="0"/>
                  </a:lnTo>
                  <a:lnTo>
                    <a:pt x="2324101" y="1092835"/>
                  </a:lnTo>
                  <a:lnTo>
                    <a:pt x="1828801" y="1117600"/>
                  </a:lnTo>
                  <a:lnTo>
                    <a:pt x="1168401" y="2108200"/>
                  </a:lnTo>
                  <a:lnTo>
                    <a:pt x="1200314" y="2286000"/>
                  </a:lnTo>
                  <a:lnTo>
                    <a:pt x="0" y="2286000"/>
                  </a:lnTo>
                  <a:close/>
                </a:path>
              </a:pathLst>
            </a:cu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 rotWithShape="1">
            <a:blip r:embed="rId4" cstate="email"/>
            <a:srcRect/>
            <a:stretch>
              <a:fillRect/>
            </a:stretch>
          </p:blipFill>
          <p:spPr>
            <a:xfrm>
              <a:off x="605711" y="5671127"/>
              <a:ext cx="1167919" cy="1148772"/>
            </a:xfrm>
            <a:custGeom>
              <a:avLst/>
              <a:gdLst>
                <a:gd name="connsiteX0" fmla="*/ 0 w 2324101"/>
                <a:gd name="connsiteY0" fmla="*/ 0 h 2286000"/>
                <a:gd name="connsiteX1" fmla="*/ 2324101 w 2324101"/>
                <a:gd name="connsiteY1" fmla="*/ 0 h 2286000"/>
                <a:gd name="connsiteX2" fmla="*/ 2324101 w 2324101"/>
                <a:gd name="connsiteY2" fmla="*/ 1092835 h 2286000"/>
                <a:gd name="connsiteX3" fmla="*/ 1828801 w 2324101"/>
                <a:gd name="connsiteY3" fmla="*/ 1117600 h 2286000"/>
                <a:gd name="connsiteX4" fmla="*/ 1168401 w 2324101"/>
                <a:gd name="connsiteY4" fmla="*/ 2108200 h 2286000"/>
                <a:gd name="connsiteX5" fmla="*/ 1200314 w 2324101"/>
                <a:gd name="connsiteY5" fmla="*/ 2286000 h 2286000"/>
                <a:gd name="connsiteX6" fmla="*/ 0 w 2324101"/>
                <a:gd name="connsiteY6" fmla="*/ 228600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4101" h="2286000">
                  <a:moveTo>
                    <a:pt x="0" y="0"/>
                  </a:moveTo>
                  <a:lnTo>
                    <a:pt x="2324101" y="0"/>
                  </a:lnTo>
                  <a:lnTo>
                    <a:pt x="2324101" y="1092835"/>
                  </a:lnTo>
                  <a:lnTo>
                    <a:pt x="1828801" y="1117600"/>
                  </a:lnTo>
                  <a:lnTo>
                    <a:pt x="1168401" y="2108200"/>
                  </a:lnTo>
                  <a:lnTo>
                    <a:pt x="1200314" y="2286000"/>
                  </a:lnTo>
                  <a:lnTo>
                    <a:pt x="0" y="2286000"/>
                  </a:lnTo>
                  <a:close/>
                </a:path>
              </a:pathLst>
            </a:custGeom>
          </p:spPr>
        </p:pic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6257925" y="13970"/>
            <a:ext cx="2937510" cy="220599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96265" y="755650"/>
            <a:ext cx="5367655" cy="37846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lion  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狮子</a:t>
            </a:r>
            <a:endParaRPr lang="zh-CN" altLang="zh-CN" sz="3200" b="1" dirty="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3200" b="1" dirty="0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</a:t>
            </a:r>
            <a:r>
              <a:rPr lang="en-US" altLang="zh-CN" sz="3200" b="1" dirty="0" err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eg</a:t>
            </a:r>
            <a:r>
              <a:rPr lang="en-US" altLang="zh-CN" sz="3200" b="1" dirty="0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:  We'll see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lions</a:t>
            </a:r>
            <a:r>
              <a:rPr lang="en-US" altLang="zh-CN" sz="3200" b="1" dirty="0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and tigers. </a:t>
            </a:r>
            <a:endParaRPr lang="en-US" altLang="zh-CN" sz="3200" b="1" dirty="0"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3200" b="1" dirty="0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</a:t>
            </a:r>
            <a:r>
              <a:rPr lang="en-US" altLang="zh-CN" sz="3200" b="1" dirty="0" err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我们将去看狮子和老虎</a:t>
            </a:r>
            <a:endParaRPr lang="en-US" altLang="zh-CN" sz="3200" b="1" dirty="0"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3200" b="1" dirty="0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The hunter killed the 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lion</a:t>
            </a:r>
            <a:r>
              <a:rPr lang="en-US" altLang="zh-CN" sz="3200" b="1" dirty="0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. </a:t>
            </a:r>
            <a:endParaRPr lang="en-US" altLang="zh-CN" sz="3200" b="1" dirty="0"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3200" b="1" dirty="0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   </a:t>
            </a:r>
            <a:r>
              <a:rPr lang="en-US" altLang="zh-CN" sz="3200" b="1" dirty="0" err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猎人杀死了狮子</a:t>
            </a:r>
            <a:endParaRPr lang="en-US" altLang="zh-CN" sz="3200" b="1" dirty="0"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-78740" y="4096112"/>
            <a:ext cx="9144000" cy="2810801"/>
            <a:chOff x="0" y="3127223"/>
            <a:chExt cx="12192000" cy="3747734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409615" y="3127223"/>
              <a:ext cx="4782385" cy="3747734"/>
            </a:xfrm>
            <a:prstGeom prst="rect">
              <a:avLst/>
            </a:prstGeom>
          </p:spPr>
        </p:pic>
        <p:sp>
          <p:nvSpPr>
            <p:cNvPr id="7" name="矩形 1"/>
            <p:cNvSpPr/>
            <p:nvPr/>
          </p:nvSpPr>
          <p:spPr>
            <a:xfrm>
              <a:off x="0" y="6185147"/>
              <a:ext cx="7487725" cy="672852"/>
            </a:xfrm>
            <a:custGeom>
              <a:avLst/>
              <a:gdLst>
                <a:gd name="connsiteX0" fmla="*/ 0 w 8076828"/>
                <a:gd name="connsiteY0" fmla="*/ 0 h 590935"/>
                <a:gd name="connsiteX1" fmla="*/ 8076828 w 8076828"/>
                <a:gd name="connsiteY1" fmla="*/ 0 h 590935"/>
                <a:gd name="connsiteX2" fmla="*/ 8076828 w 8076828"/>
                <a:gd name="connsiteY2" fmla="*/ 590935 h 590935"/>
                <a:gd name="connsiteX3" fmla="*/ 0 w 8076828"/>
                <a:gd name="connsiteY3" fmla="*/ 590935 h 590935"/>
                <a:gd name="connsiteX4" fmla="*/ 0 w 8076828"/>
                <a:gd name="connsiteY4" fmla="*/ 0 h 590935"/>
                <a:gd name="connsiteX0-1" fmla="*/ 0 w 8076828"/>
                <a:gd name="connsiteY0-2" fmla="*/ 0 h 590935"/>
                <a:gd name="connsiteX1-3" fmla="*/ 4222750 w 8076828"/>
                <a:gd name="connsiteY1-4" fmla="*/ 385 h 590935"/>
                <a:gd name="connsiteX2-5" fmla="*/ 8076828 w 8076828"/>
                <a:gd name="connsiteY2-6" fmla="*/ 0 h 590935"/>
                <a:gd name="connsiteX3-7" fmla="*/ 8076828 w 8076828"/>
                <a:gd name="connsiteY3-8" fmla="*/ 590935 h 590935"/>
                <a:gd name="connsiteX4-9" fmla="*/ 0 w 8076828"/>
                <a:gd name="connsiteY4-10" fmla="*/ 590935 h 590935"/>
                <a:gd name="connsiteX5" fmla="*/ 0 w 8076828"/>
                <a:gd name="connsiteY5" fmla="*/ 0 h 590935"/>
                <a:gd name="connsiteX0-11" fmla="*/ 0 w 8076828"/>
                <a:gd name="connsiteY0-12" fmla="*/ 75815 h 666750"/>
                <a:gd name="connsiteX1-13" fmla="*/ 4197350 w 8076828"/>
                <a:gd name="connsiteY1-14" fmla="*/ 0 h 666750"/>
                <a:gd name="connsiteX2-15" fmla="*/ 8076828 w 8076828"/>
                <a:gd name="connsiteY2-16" fmla="*/ 75815 h 666750"/>
                <a:gd name="connsiteX3-17" fmla="*/ 8076828 w 8076828"/>
                <a:gd name="connsiteY3-18" fmla="*/ 666750 h 666750"/>
                <a:gd name="connsiteX4-19" fmla="*/ 0 w 8076828"/>
                <a:gd name="connsiteY4-20" fmla="*/ 666750 h 666750"/>
                <a:gd name="connsiteX5-21" fmla="*/ 0 w 8076828"/>
                <a:gd name="connsiteY5-22" fmla="*/ 75815 h 666750"/>
                <a:gd name="connsiteX0-23" fmla="*/ 0 w 8076828"/>
                <a:gd name="connsiteY0-24" fmla="*/ 81146 h 672081"/>
                <a:gd name="connsiteX1-25" fmla="*/ 4197350 w 8076828"/>
                <a:gd name="connsiteY1-26" fmla="*/ 5331 h 672081"/>
                <a:gd name="connsiteX2-27" fmla="*/ 8076828 w 8076828"/>
                <a:gd name="connsiteY2-28" fmla="*/ 81146 h 672081"/>
                <a:gd name="connsiteX3-29" fmla="*/ 8076828 w 8076828"/>
                <a:gd name="connsiteY3-30" fmla="*/ 672081 h 672081"/>
                <a:gd name="connsiteX4-31" fmla="*/ 0 w 8076828"/>
                <a:gd name="connsiteY4-32" fmla="*/ 672081 h 672081"/>
                <a:gd name="connsiteX5-33" fmla="*/ 0 w 8076828"/>
                <a:gd name="connsiteY5-34" fmla="*/ 81146 h 672081"/>
                <a:gd name="connsiteX0-35" fmla="*/ 0 w 8076828"/>
                <a:gd name="connsiteY0-36" fmla="*/ 97083 h 688018"/>
                <a:gd name="connsiteX1-37" fmla="*/ 2157274 w 8076828"/>
                <a:gd name="connsiteY1-38" fmla="*/ 0 h 688018"/>
                <a:gd name="connsiteX2-39" fmla="*/ 4197350 w 8076828"/>
                <a:gd name="connsiteY2-40" fmla="*/ 21268 h 688018"/>
                <a:gd name="connsiteX3-41" fmla="*/ 8076828 w 8076828"/>
                <a:gd name="connsiteY3-42" fmla="*/ 97083 h 688018"/>
                <a:gd name="connsiteX4-43" fmla="*/ 8076828 w 8076828"/>
                <a:gd name="connsiteY4-44" fmla="*/ 688018 h 688018"/>
                <a:gd name="connsiteX5-45" fmla="*/ 0 w 8076828"/>
                <a:gd name="connsiteY5-46" fmla="*/ 688018 h 688018"/>
                <a:gd name="connsiteX6" fmla="*/ 0 w 8076828"/>
                <a:gd name="connsiteY6" fmla="*/ 97083 h 688018"/>
                <a:gd name="connsiteX0-47" fmla="*/ 0 w 8076828"/>
                <a:gd name="connsiteY0-48" fmla="*/ 97083 h 688018"/>
                <a:gd name="connsiteX1-49" fmla="*/ 2157274 w 8076828"/>
                <a:gd name="connsiteY1-50" fmla="*/ 0 h 688018"/>
                <a:gd name="connsiteX2-51" fmla="*/ 4197350 w 8076828"/>
                <a:gd name="connsiteY2-52" fmla="*/ 21268 h 688018"/>
                <a:gd name="connsiteX3-53" fmla="*/ 6391922 w 8076828"/>
                <a:gd name="connsiteY3-54" fmla="*/ 53266 h 688018"/>
                <a:gd name="connsiteX4-55" fmla="*/ 8076828 w 8076828"/>
                <a:gd name="connsiteY4-56" fmla="*/ 97083 h 688018"/>
                <a:gd name="connsiteX5-57" fmla="*/ 8076828 w 8076828"/>
                <a:gd name="connsiteY5-58" fmla="*/ 688018 h 688018"/>
                <a:gd name="connsiteX6-59" fmla="*/ 0 w 8076828"/>
                <a:gd name="connsiteY6-60" fmla="*/ 688018 h 688018"/>
                <a:gd name="connsiteX7" fmla="*/ 0 w 8076828"/>
                <a:gd name="connsiteY7" fmla="*/ 97083 h 688018"/>
                <a:gd name="connsiteX0-61" fmla="*/ 0 w 8076828"/>
                <a:gd name="connsiteY0-62" fmla="*/ 75815 h 666750"/>
                <a:gd name="connsiteX1-63" fmla="*/ 2166799 w 8076828"/>
                <a:gd name="connsiteY1-64" fmla="*/ 16832 h 666750"/>
                <a:gd name="connsiteX2-65" fmla="*/ 4197350 w 8076828"/>
                <a:gd name="connsiteY2-66" fmla="*/ 0 h 666750"/>
                <a:gd name="connsiteX3-67" fmla="*/ 6391922 w 8076828"/>
                <a:gd name="connsiteY3-68" fmla="*/ 31998 h 666750"/>
                <a:gd name="connsiteX4-69" fmla="*/ 8076828 w 8076828"/>
                <a:gd name="connsiteY4-70" fmla="*/ 75815 h 666750"/>
                <a:gd name="connsiteX5-71" fmla="*/ 8076828 w 8076828"/>
                <a:gd name="connsiteY5-72" fmla="*/ 666750 h 666750"/>
                <a:gd name="connsiteX6-73" fmla="*/ 0 w 8076828"/>
                <a:gd name="connsiteY6-74" fmla="*/ 666750 h 666750"/>
                <a:gd name="connsiteX7-75" fmla="*/ 0 w 8076828"/>
                <a:gd name="connsiteY7-76" fmla="*/ 75815 h 666750"/>
                <a:gd name="connsiteX0-77" fmla="*/ 0 w 8076828"/>
                <a:gd name="connsiteY0-78" fmla="*/ 123440 h 714375"/>
                <a:gd name="connsiteX1-79" fmla="*/ 2166799 w 8076828"/>
                <a:gd name="connsiteY1-80" fmla="*/ 64457 h 714375"/>
                <a:gd name="connsiteX2-81" fmla="*/ 4102100 w 8076828"/>
                <a:gd name="connsiteY2-82" fmla="*/ 0 h 714375"/>
                <a:gd name="connsiteX3-83" fmla="*/ 6391922 w 8076828"/>
                <a:gd name="connsiteY3-84" fmla="*/ 79623 h 714375"/>
                <a:gd name="connsiteX4-85" fmla="*/ 8076828 w 8076828"/>
                <a:gd name="connsiteY4-86" fmla="*/ 123440 h 714375"/>
                <a:gd name="connsiteX5-87" fmla="*/ 8076828 w 8076828"/>
                <a:gd name="connsiteY5-88" fmla="*/ 714375 h 714375"/>
                <a:gd name="connsiteX6-89" fmla="*/ 0 w 8076828"/>
                <a:gd name="connsiteY6-90" fmla="*/ 714375 h 714375"/>
                <a:gd name="connsiteX7-91" fmla="*/ 0 w 8076828"/>
                <a:gd name="connsiteY7-92" fmla="*/ 123440 h 714375"/>
                <a:gd name="connsiteX0-93" fmla="*/ 0 w 8076828"/>
                <a:gd name="connsiteY0-94" fmla="*/ 123440 h 714375"/>
                <a:gd name="connsiteX1-95" fmla="*/ 2252524 w 8076828"/>
                <a:gd name="connsiteY1-96" fmla="*/ 245432 h 714375"/>
                <a:gd name="connsiteX2-97" fmla="*/ 4102100 w 8076828"/>
                <a:gd name="connsiteY2-98" fmla="*/ 0 h 714375"/>
                <a:gd name="connsiteX3-99" fmla="*/ 6391922 w 8076828"/>
                <a:gd name="connsiteY3-100" fmla="*/ 79623 h 714375"/>
                <a:gd name="connsiteX4-101" fmla="*/ 8076828 w 8076828"/>
                <a:gd name="connsiteY4-102" fmla="*/ 123440 h 714375"/>
                <a:gd name="connsiteX5-103" fmla="*/ 8076828 w 8076828"/>
                <a:gd name="connsiteY5-104" fmla="*/ 714375 h 714375"/>
                <a:gd name="connsiteX6-105" fmla="*/ 0 w 8076828"/>
                <a:gd name="connsiteY6-106" fmla="*/ 714375 h 714375"/>
                <a:gd name="connsiteX7-107" fmla="*/ 0 w 8076828"/>
                <a:gd name="connsiteY7-108" fmla="*/ 123440 h 714375"/>
                <a:gd name="connsiteX0-109" fmla="*/ 0 w 8076828"/>
                <a:gd name="connsiteY0-110" fmla="*/ 43817 h 634752"/>
                <a:gd name="connsiteX1-111" fmla="*/ 2252524 w 8076828"/>
                <a:gd name="connsiteY1-112" fmla="*/ 165809 h 634752"/>
                <a:gd name="connsiteX2-113" fmla="*/ 4064000 w 8076828"/>
                <a:gd name="connsiteY2-114" fmla="*/ 25152 h 634752"/>
                <a:gd name="connsiteX3-115" fmla="*/ 6391922 w 8076828"/>
                <a:gd name="connsiteY3-116" fmla="*/ 0 h 634752"/>
                <a:gd name="connsiteX4-117" fmla="*/ 8076828 w 8076828"/>
                <a:gd name="connsiteY4-118" fmla="*/ 43817 h 634752"/>
                <a:gd name="connsiteX5-119" fmla="*/ 8076828 w 8076828"/>
                <a:gd name="connsiteY5-120" fmla="*/ 634752 h 634752"/>
                <a:gd name="connsiteX6-121" fmla="*/ 0 w 8076828"/>
                <a:gd name="connsiteY6-122" fmla="*/ 634752 h 634752"/>
                <a:gd name="connsiteX7-123" fmla="*/ 0 w 8076828"/>
                <a:gd name="connsiteY7-124" fmla="*/ 43817 h 634752"/>
                <a:gd name="connsiteX0-125" fmla="*/ 0 w 8076828"/>
                <a:gd name="connsiteY0-126" fmla="*/ 81917 h 672852"/>
                <a:gd name="connsiteX1-127" fmla="*/ 2252524 w 8076828"/>
                <a:gd name="connsiteY1-128" fmla="*/ 203909 h 672852"/>
                <a:gd name="connsiteX2-129" fmla="*/ 4064000 w 8076828"/>
                <a:gd name="connsiteY2-130" fmla="*/ 63252 h 672852"/>
                <a:gd name="connsiteX3-131" fmla="*/ 6439547 w 8076828"/>
                <a:gd name="connsiteY3-132" fmla="*/ 0 h 672852"/>
                <a:gd name="connsiteX4-133" fmla="*/ 8076828 w 8076828"/>
                <a:gd name="connsiteY4-134" fmla="*/ 81917 h 672852"/>
                <a:gd name="connsiteX5-135" fmla="*/ 8076828 w 8076828"/>
                <a:gd name="connsiteY5-136" fmla="*/ 672852 h 672852"/>
                <a:gd name="connsiteX6-137" fmla="*/ 0 w 8076828"/>
                <a:gd name="connsiteY6-138" fmla="*/ 672852 h 672852"/>
                <a:gd name="connsiteX7-139" fmla="*/ 0 w 8076828"/>
                <a:gd name="connsiteY7-140" fmla="*/ 81917 h 67285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  <a:cxn ang="0">
                  <a:pos x="connsiteX6-59" y="connsiteY6-60"/>
                </a:cxn>
                <a:cxn ang="0">
                  <a:pos x="connsiteX7-75" y="connsiteY7-76"/>
                </a:cxn>
              </a:cxnLst>
              <a:rect l="l" t="t" r="r" b="b"/>
              <a:pathLst>
                <a:path w="8076828" h="672852">
                  <a:moveTo>
                    <a:pt x="0" y="81917"/>
                  </a:moveTo>
                  <a:cubicBezTo>
                    <a:pt x="359546" y="-32753"/>
                    <a:pt x="1552966" y="216545"/>
                    <a:pt x="2252524" y="203909"/>
                  </a:cubicBezTo>
                  <a:cubicBezTo>
                    <a:pt x="2869049" y="122098"/>
                    <a:pt x="3366163" y="97237"/>
                    <a:pt x="4064000" y="63252"/>
                  </a:cubicBezTo>
                  <a:cubicBezTo>
                    <a:pt x="4761837" y="29267"/>
                    <a:pt x="5647698" y="21084"/>
                    <a:pt x="6439547" y="0"/>
                  </a:cubicBezTo>
                  <a:lnTo>
                    <a:pt x="8076828" y="81917"/>
                  </a:lnTo>
                  <a:lnTo>
                    <a:pt x="8076828" y="672852"/>
                  </a:lnTo>
                  <a:lnTo>
                    <a:pt x="0" y="672852"/>
                  </a:lnTo>
                  <a:lnTo>
                    <a:pt x="0" y="81917"/>
                  </a:lnTo>
                  <a:close/>
                </a:path>
              </a:pathLst>
            </a:custGeom>
            <a:solidFill>
              <a:srgbClr val="6FBA2A"/>
            </a:solidFill>
            <a:ln>
              <a:solidFill>
                <a:srgbClr val="6FBA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 rotWithShape="1">
            <a:blip r:embed="rId3" cstate="email"/>
            <a:srcRect/>
            <a:stretch>
              <a:fillRect/>
            </a:stretch>
          </p:blipFill>
          <p:spPr>
            <a:xfrm>
              <a:off x="165187" y="5199725"/>
              <a:ext cx="1608443" cy="1582074"/>
            </a:xfrm>
            <a:custGeom>
              <a:avLst/>
              <a:gdLst>
                <a:gd name="connsiteX0" fmla="*/ 0 w 2324101"/>
                <a:gd name="connsiteY0" fmla="*/ 0 h 2286000"/>
                <a:gd name="connsiteX1" fmla="*/ 2324101 w 2324101"/>
                <a:gd name="connsiteY1" fmla="*/ 0 h 2286000"/>
                <a:gd name="connsiteX2" fmla="*/ 2324101 w 2324101"/>
                <a:gd name="connsiteY2" fmla="*/ 1092835 h 2286000"/>
                <a:gd name="connsiteX3" fmla="*/ 1828801 w 2324101"/>
                <a:gd name="connsiteY3" fmla="*/ 1117600 h 2286000"/>
                <a:gd name="connsiteX4" fmla="*/ 1168401 w 2324101"/>
                <a:gd name="connsiteY4" fmla="*/ 2108200 h 2286000"/>
                <a:gd name="connsiteX5" fmla="*/ 1200314 w 2324101"/>
                <a:gd name="connsiteY5" fmla="*/ 2286000 h 2286000"/>
                <a:gd name="connsiteX6" fmla="*/ 0 w 2324101"/>
                <a:gd name="connsiteY6" fmla="*/ 228600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4101" h="2286000">
                  <a:moveTo>
                    <a:pt x="0" y="0"/>
                  </a:moveTo>
                  <a:lnTo>
                    <a:pt x="2324101" y="0"/>
                  </a:lnTo>
                  <a:lnTo>
                    <a:pt x="2324101" y="1092835"/>
                  </a:lnTo>
                  <a:lnTo>
                    <a:pt x="1828801" y="1117600"/>
                  </a:lnTo>
                  <a:lnTo>
                    <a:pt x="1168401" y="2108200"/>
                  </a:lnTo>
                  <a:lnTo>
                    <a:pt x="1200314" y="2286000"/>
                  </a:lnTo>
                  <a:lnTo>
                    <a:pt x="0" y="2286000"/>
                  </a:lnTo>
                  <a:close/>
                </a:path>
              </a:pathLst>
            </a:cu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 rotWithShape="1">
            <a:blip r:embed="rId4" cstate="email"/>
            <a:srcRect/>
            <a:stretch>
              <a:fillRect/>
            </a:stretch>
          </p:blipFill>
          <p:spPr>
            <a:xfrm>
              <a:off x="605711" y="5671127"/>
              <a:ext cx="1167919" cy="1148772"/>
            </a:xfrm>
            <a:custGeom>
              <a:avLst/>
              <a:gdLst>
                <a:gd name="connsiteX0" fmla="*/ 0 w 2324101"/>
                <a:gd name="connsiteY0" fmla="*/ 0 h 2286000"/>
                <a:gd name="connsiteX1" fmla="*/ 2324101 w 2324101"/>
                <a:gd name="connsiteY1" fmla="*/ 0 h 2286000"/>
                <a:gd name="connsiteX2" fmla="*/ 2324101 w 2324101"/>
                <a:gd name="connsiteY2" fmla="*/ 1092835 h 2286000"/>
                <a:gd name="connsiteX3" fmla="*/ 1828801 w 2324101"/>
                <a:gd name="connsiteY3" fmla="*/ 1117600 h 2286000"/>
                <a:gd name="connsiteX4" fmla="*/ 1168401 w 2324101"/>
                <a:gd name="connsiteY4" fmla="*/ 2108200 h 2286000"/>
                <a:gd name="connsiteX5" fmla="*/ 1200314 w 2324101"/>
                <a:gd name="connsiteY5" fmla="*/ 2286000 h 2286000"/>
                <a:gd name="connsiteX6" fmla="*/ 0 w 2324101"/>
                <a:gd name="connsiteY6" fmla="*/ 228600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4101" h="2286000">
                  <a:moveTo>
                    <a:pt x="0" y="0"/>
                  </a:moveTo>
                  <a:lnTo>
                    <a:pt x="2324101" y="0"/>
                  </a:lnTo>
                  <a:lnTo>
                    <a:pt x="2324101" y="1092835"/>
                  </a:lnTo>
                  <a:lnTo>
                    <a:pt x="1828801" y="1117600"/>
                  </a:lnTo>
                  <a:lnTo>
                    <a:pt x="1168401" y="2108200"/>
                  </a:lnTo>
                  <a:lnTo>
                    <a:pt x="1200314" y="2286000"/>
                  </a:lnTo>
                  <a:lnTo>
                    <a:pt x="0" y="2286000"/>
                  </a:lnTo>
                  <a:close/>
                </a:path>
              </a:pathLst>
            </a:custGeom>
          </p:spPr>
        </p:pic>
      </p:grpSp>
      <p:pic>
        <p:nvPicPr>
          <p:cNvPr id="9" name="图片 8" descr="0196275ac1098ea8012062e3701d8b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1250950" y="4505325"/>
            <a:ext cx="4437380" cy="3476625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6997065" y="30480"/>
            <a:ext cx="2200275" cy="2392680"/>
          </a:xfrm>
          <a:prstGeom prst="rect">
            <a:avLst/>
          </a:prstGeom>
        </p:spPr>
      </p:pic>
      <p:pic>
        <p:nvPicPr>
          <p:cNvPr id="9" name="图片 8" descr="9788adf6cdcc4ec177c5d263dd7f889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-99060" y="40640"/>
            <a:ext cx="2372995" cy="2372995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-78740" y="4096112"/>
            <a:ext cx="9144000" cy="2810801"/>
            <a:chOff x="0" y="3127223"/>
            <a:chExt cx="12192000" cy="3747734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409615" y="3127223"/>
              <a:ext cx="4782385" cy="3747734"/>
            </a:xfrm>
            <a:prstGeom prst="rect">
              <a:avLst/>
            </a:prstGeom>
          </p:spPr>
        </p:pic>
        <p:sp>
          <p:nvSpPr>
            <p:cNvPr id="10" name="矩形 1"/>
            <p:cNvSpPr/>
            <p:nvPr/>
          </p:nvSpPr>
          <p:spPr>
            <a:xfrm>
              <a:off x="0" y="6185147"/>
              <a:ext cx="7487725" cy="672852"/>
            </a:xfrm>
            <a:custGeom>
              <a:avLst/>
              <a:gdLst>
                <a:gd name="connsiteX0" fmla="*/ 0 w 8076828"/>
                <a:gd name="connsiteY0" fmla="*/ 0 h 590935"/>
                <a:gd name="connsiteX1" fmla="*/ 8076828 w 8076828"/>
                <a:gd name="connsiteY1" fmla="*/ 0 h 590935"/>
                <a:gd name="connsiteX2" fmla="*/ 8076828 w 8076828"/>
                <a:gd name="connsiteY2" fmla="*/ 590935 h 590935"/>
                <a:gd name="connsiteX3" fmla="*/ 0 w 8076828"/>
                <a:gd name="connsiteY3" fmla="*/ 590935 h 590935"/>
                <a:gd name="connsiteX4" fmla="*/ 0 w 8076828"/>
                <a:gd name="connsiteY4" fmla="*/ 0 h 590935"/>
                <a:gd name="connsiteX0-1" fmla="*/ 0 w 8076828"/>
                <a:gd name="connsiteY0-2" fmla="*/ 0 h 590935"/>
                <a:gd name="connsiteX1-3" fmla="*/ 4222750 w 8076828"/>
                <a:gd name="connsiteY1-4" fmla="*/ 385 h 590935"/>
                <a:gd name="connsiteX2-5" fmla="*/ 8076828 w 8076828"/>
                <a:gd name="connsiteY2-6" fmla="*/ 0 h 590935"/>
                <a:gd name="connsiteX3-7" fmla="*/ 8076828 w 8076828"/>
                <a:gd name="connsiteY3-8" fmla="*/ 590935 h 590935"/>
                <a:gd name="connsiteX4-9" fmla="*/ 0 w 8076828"/>
                <a:gd name="connsiteY4-10" fmla="*/ 590935 h 590935"/>
                <a:gd name="connsiteX5" fmla="*/ 0 w 8076828"/>
                <a:gd name="connsiteY5" fmla="*/ 0 h 590935"/>
                <a:gd name="connsiteX0-11" fmla="*/ 0 w 8076828"/>
                <a:gd name="connsiteY0-12" fmla="*/ 75815 h 666750"/>
                <a:gd name="connsiteX1-13" fmla="*/ 4197350 w 8076828"/>
                <a:gd name="connsiteY1-14" fmla="*/ 0 h 666750"/>
                <a:gd name="connsiteX2-15" fmla="*/ 8076828 w 8076828"/>
                <a:gd name="connsiteY2-16" fmla="*/ 75815 h 666750"/>
                <a:gd name="connsiteX3-17" fmla="*/ 8076828 w 8076828"/>
                <a:gd name="connsiteY3-18" fmla="*/ 666750 h 666750"/>
                <a:gd name="connsiteX4-19" fmla="*/ 0 w 8076828"/>
                <a:gd name="connsiteY4-20" fmla="*/ 666750 h 666750"/>
                <a:gd name="connsiteX5-21" fmla="*/ 0 w 8076828"/>
                <a:gd name="connsiteY5-22" fmla="*/ 75815 h 666750"/>
                <a:gd name="connsiteX0-23" fmla="*/ 0 w 8076828"/>
                <a:gd name="connsiteY0-24" fmla="*/ 81146 h 672081"/>
                <a:gd name="connsiteX1-25" fmla="*/ 4197350 w 8076828"/>
                <a:gd name="connsiteY1-26" fmla="*/ 5331 h 672081"/>
                <a:gd name="connsiteX2-27" fmla="*/ 8076828 w 8076828"/>
                <a:gd name="connsiteY2-28" fmla="*/ 81146 h 672081"/>
                <a:gd name="connsiteX3-29" fmla="*/ 8076828 w 8076828"/>
                <a:gd name="connsiteY3-30" fmla="*/ 672081 h 672081"/>
                <a:gd name="connsiteX4-31" fmla="*/ 0 w 8076828"/>
                <a:gd name="connsiteY4-32" fmla="*/ 672081 h 672081"/>
                <a:gd name="connsiteX5-33" fmla="*/ 0 w 8076828"/>
                <a:gd name="connsiteY5-34" fmla="*/ 81146 h 672081"/>
                <a:gd name="connsiteX0-35" fmla="*/ 0 w 8076828"/>
                <a:gd name="connsiteY0-36" fmla="*/ 97083 h 688018"/>
                <a:gd name="connsiteX1-37" fmla="*/ 2157274 w 8076828"/>
                <a:gd name="connsiteY1-38" fmla="*/ 0 h 688018"/>
                <a:gd name="connsiteX2-39" fmla="*/ 4197350 w 8076828"/>
                <a:gd name="connsiteY2-40" fmla="*/ 21268 h 688018"/>
                <a:gd name="connsiteX3-41" fmla="*/ 8076828 w 8076828"/>
                <a:gd name="connsiteY3-42" fmla="*/ 97083 h 688018"/>
                <a:gd name="connsiteX4-43" fmla="*/ 8076828 w 8076828"/>
                <a:gd name="connsiteY4-44" fmla="*/ 688018 h 688018"/>
                <a:gd name="connsiteX5-45" fmla="*/ 0 w 8076828"/>
                <a:gd name="connsiteY5-46" fmla="*/ 688018 h 688018"/>
                <a:gd name="connsiteX6" fmla="*/ 0 w 8076828"/>
                <a:gd name="connsiteY6" fmla="*/ 97083 h 688018"/>
                <a:gd name="connsiteX0-47" fmla="*/ 0 w 8076828"/>
                <a:gd name="connsiteY0-48" fmla="*/ 97083 h 688018"/>
                <a:gd name="connsiteX1-49" fmla="*/ 2157274 w 8076828"/>
                <a:gd name="connsiteY1-50" fmla="*/ 0 h 688018"/>
                <a:gd name="connsiteX2-51" fmla="*/ 4197350 w 8076828"/>
                <a:gd name="connsiteY2-52" fmla="*/ 21268 h 688018"/>
                <a:gd name="connsiteX3-53" fmla="*/ 6391922 w 8076828"/>
                <a:gd name="connsiteY3-54" fmla="*/ 53266 h 688018"/>
                <a:gd name="connsiteX4-55" fmla="*/ 8076828 w 8076828"/>
                <a:gd name="connsiteY4-56" fmla="*/ 97083 h 688018"/>
                <a:gd name="connsiteX5-57" fmla="*/ 8076828 w 8076828"/>
                <a:gd name="connsiteY5-58" fmla="*/ 688018 h 688018"/>
                <a:gd name="connsiteX6-59" fmla="*/ 0 w 8076828"/>
                <a:gd name="connsiteY6-60" fmla="*/ 688018 h 688018"/>
                <a:gd name="connsiteX7" fmla="*/ 0 w 8076828"/>
                <a:gd name="connsiteY7" fmla="*/ 97083 h 688018"/>
                <a:gd name="connsiteX0-61" fmla="*/ 0 w 8076828"/>
                <a:gd name="connsiteY0-62" fmla="*/ 75815 h 666750"/>
                <a:gd name="connsiteX1-63" fmla="*/ 2166799 w 8076828"/>
                <a:gd name="connsiteY1-64" fmla="*/ 16832 h 666750"/>
                <a:gd name="connsiteX2-65" fmla="*/ 4197350 w 8076828"/>
                <a:gd name="connsiteY2-66" fmla="*/ 0 h 666750"/>
                <a:gd name="connsiteX3-67" fmla="*/ 6391922 w 8076828"/>
                <a:gd name="connsiteY3-68" fmla="*/ 31998 h 666750"/>
                <a:gd name="connsiteX4-69" fmla="*/ 8076828 w 8076828"/>
                <a:gd name="connsiteY4-70" fmla="*/ 75815 h 666750"/>
                <a:gd name="connsiteX5-71" fmla="*/ 8076828 w 8076828"/>
                <a:gd name="connsiteY5-72" fmla="*/ 666750 h 666750"/>
                <a:gd name="connsiteX6-73" fmla="*/ 0 w 8076828"/>
                <a:gd name="connsiteY6-74" fmla="*/ 666750 h 666750"/>
                <a:gd name="connsiteX7-75" fmla="*/ 0 w 8076828"/>
                <a:gd name="connsiteY7-76" fmla="*/ 75815 h 666750"/>
                <a:gd name="connsiteX0-77" fmla="*/ 0 w 8076828"/>
                <a:gd name="connsiteY0-78" fmla="*/ 123440 h 714375"/>
                <a:gd name="connsiteX1-79" fmla="*/ 2166799 w 8076828"/>
                <a:gd name="connsiteY1-80" fmla="*/ 64457 h 714375"/>
                <a:gd name="connsiteX2-81" fmla="*/ 4102100 w 8076828"/>
                <a:gd name="connsiteY2-82" fmla="*/ 0 h 714375"/>
                <a:gd name="connsiteX3-83" fmla="*/ 6391922 w 8076828"/>
                <a:gd name="connsiteY3-84" fmla="*/ 79623 h 714375"/>
                <a:gd name="connsiteX4-85" fmla="*/ 8076828 w 8076828"/>
                <a:gd name="connsiteY4-86" fmla="*/ 123440 h 714375"/>
                <a:gd name="connsiteX5-87" fmla="*/ 8076828 w 8076828"/>
                <a:gd name="connsiteY5-88" fmla="*/ 714375 h 714375"/>
                <a:gd name="connsiteX6-89" fmla="*/ 0 w 8076828"/>
                <a:gd name="connsiteY6-90" fmla="*/ 714375 h 714375"/>
                <a:gd name="connsiteX7-91" fmla="*/ 0 w 8076828"/>
                <a:gd name="connsiteY7-92" fmla="*/ 123440 h 714375"/>
                <a:gd name="connsiteX0-93" fmla="*/ 0 w 8076828"/>
                <a:gd name="connsiteY0-94" fmla="*/ 123440 h 714375"/>
                <a:gd name="connsiteX1-95" fmla="*/ 2252524 w 8076828"/>
                <a:gd name="connsiteY1-96" fmla="*/ 245432 h 714375"/>
                <a:gd name="connsiteX2-97" fmla="*/ 4102100 w 8076828"/>
                <a:gd name="connsiteY2-98" fmla="*/ 0 h 714375"/>
                <a:gd name="connsiteX3-99" fmla="*/ 6391922 w 8076828"/>
                <a:gd name="connsiteY3-100" fmla="*/ 79623 h 714375"/>
                <a:gd name="connsiteX4-101" fmla="*/ 8076828 w 8076828"/>
                <a:gd name="connsiteY4-102" fmla="*/ 123440 h 714375"/>
                <a:gd name="connsiteX5-103" fmla="*/ 8076828 w 8076828"/>
                <a:gd name="connsiteY5-104" fmla="*/ 714375 h 714375"/>
                <a:gd name="connsiteX6-105" fmla="*/ 0 w 8076828"/>
                <a:gd name="connsiteY6-106" fmla="*/ 714375 h 714375"/>
                <a:gd name="connsiteX7-107" fmla="*/ 0 w 8076828"/>
                <a:gd name="connsiteY7-108" fmla="*/ 123440 h 714375"/>
                <a:gd name="connsiteX0-109" fmla="*/ 0 w 8076828"/>
                <a:gd name="connsiteY0-110" fmla="*/ 43817 h 634752"/>
                <a:gd name="connsiteX1-111" fmla="*/ 2252524 w 8076828"/>
                <a:gd name="connsiteY1-112" fmla="*/ 165809 h 634752"/>
                <a:gd name="connsiteX2-113" fmla="*/ 4064000 w 8076828"/>
                <a:gd name="connsiteY2-114" fmla="*/ 25152 h 634752"/>
                <a:gd name="connsiteX3-115" fmla="*/ 6391922 w 8076828"/>
                <a:gd name="connsiteY3-116" fmla="*/ 0 h 634752"/>
                <a:gd name="connsiteX4-117" fmla="*/ 8076828 w 8076828"/>
                <a:gd name="connsiteY4-118" fmla="*/ 43817 h 634752"/>
                <a:gd name="connsiteX5-119" fmla="*/ 8076828 w 8076828"/>
                <a:gd name="connsiteY5-120" fmla="*/ 634752 h 634752"/>
                <a:gd name="connsiteX6-121" fmla="*/ 0 w 8076828"/>
                <a:gd name="connsiteY6-122" fmla="*/ 634752 h 634752"/>
                <a:gd name="connsiteX7-123" fmla="*/ 0 w 8076828"/>
                <a:gd name="connsiteY7-124" fmla="*/ 43817 h 634752"/>
                <a:gd name="connsiteX0-125" fmla="*/ 0 w 8076828"/>
                <a:gd name="connsiteY0-126" fmla="*/ 81917 h 672852"/>
                <a:gd name="connsiteX1-127" fmla="*/ 2252524 w 8076828"/>
                <a:gd name="connsiteY1-128" fmla="*/ 203909 h 672852"/>
                <a:gd name="connsiteX2-129" fmla="*/ 4064000 w 8076828"/>
                <a:gd name="connsiteY2-130" fmla="*/ 63252 h 672852"/>
                <a:gd name="connsiteX3-131" fmla="*/ 6439547 w 8076828"/>
                <a:gd name="connsiteY3-132" fmla="*/ 0 h 672852"/>
                <a:gd name="connsiteX4-133" fmla="*/ 8076828 w 8076828"/>
                <a:gd name="connsiteY4-134" fmla="*/ 81917 h 672852"/>
                <a:gd name="connsiteX5-135" fmla="*/ 8076828 w 8076828"/>
                <a:gd name="connsiteY5-136" fmla="*/ 672852 h 672852"/>
                <a:gd name="connsiteX6-137" fmla="*/ 0 w 8076828"/>
                <a:gd name="connsiteY6-138" fmla="*/ 672852 h 672852"/>
                <a:gd name="connsiteX7-139" fmla="*/ 0 w 8076828"/>
                <a:gd name="connsiteY7-140" fmla="*/ 81917 h 67285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  <a:cxn ang="0">
                  <a:pos x="connsiteX6-59" y="connsiteY6-60"/>
                </a:cxn>
                <a:cxn ang="0">
                  <a:pos x="connsiteX7-75" y="connsiteY7-76"/>
                </a:cxn>
              </a:cxnLst>
              <a:rect l="l" t="t" r="r" b="b"/>
              <a:pathLst>
                <a:path w="8076828" h="672852">
                  <a:moveTo>
                    <a:pt x="0" y="81917"/>
                  </a:moveTo>
                  <a:cubicBezTo>
                    <a:pt x="359546" y="-32753"/>
                    <a:pt x="1552966" y="216545"/>
                    <a:pt x="2252524" y="203909"/>
                  </a:cubicBezTo>
                  <a:cubicBezTo>
                    <a:pt x="2869049" y="122098"/>
                    <a:pt x="3366163" y="97237"/>
                    <a:pt x="4064000" y="63252"/>
                  </a:cubicBezTo>
                  <a:cubicBezTo>
                    <a:pt x="4761837" y="29267"/>
                    <a:pt x="5647698" y="21084"/>
                    <a:pt x="6439547" y="0"/>
                  </a:cubicBezTo>
                  <a:lnTo>
                    <a:pt x="8076828" y="81917"/>
                  </a:lnTo>
                  <a:lnTo>
                    <a:pt x="8076828" y="672852"/>
                  </a:lnTo>
                  <a:lnTo>
                    <a:pt x="0" y="672852"/>
                  </a:lnTo>
                  <a:lnTo>
                    <a:pt x="0" y="81917"/>
                  </a:lnTo>
                  <a:close/>
                </a:path>
              </a:pathLst>
            </a:custGeom>
            <a:solidFill>
              <a:srgbClr val="6FBA2A"/>
            </a:solidFill>
            <a:ln>
              <a:solidFill>
                <a:srgbClr val="6FBA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 rotWithShape="1">
            <a:blip r:embed="rId4" cstate="email"/>
            <a:srcRect/>
            <a:stretch>
              <a:fillRect/>
            </a:stretch>
          </p:blipFill>
          <p:spPr>
            <a:xfrm>
              <a:off x="165187" y="5199725"/>
              <a:ext cx="1608443" cy="1582074"/>
            </a:xfrm>
            <a:custGeom>
              <a:avLst/>
              <a:gdLst>
                <a:gd name="connsiteX0" fmla="*/ 0 w 2324101"/>
                <a:gd name="connsiteY0" fmla="*/ 0 h 2286000"/>
                <a:gd name="connsiteX1" fmla="*/ 2324101 w 2324101"/>
                <a:gd name="connsiteY1" fmla="*/ 0 h 2286000"/>
                <a:gd name="connsiteX2" fmla="*/ 2324101 w 2324101"/>
                <a:gd name="connsiteY2" fmla="*/ 1092835 h 2286000"/>
                <a:gd name="connsiteX3" fmla="*/ 1828801 w 2324101"/>
                <a:gd name="connsiteY3" fmla="*/ 1117600 h 2286000"/>
                <a:gd name="connsiteX4" fmla="*/ 1168401 w 2324101"/>
                <a:gd name="connsiteY4" fmla="*/ 2108200 h 2286000"/>
                <a:gd name="connsiteX5" fmla="*/ 1200314 w 2324101"/>
                <a:gd name="connsiteY5" fmla="*/ 2286000 h 2286000"/>
                <a:gd name="connsiteX6" fmla="*/ 0 w 2324101"/>
                <a:gd name="connsiteY6" fmla="*/ 228600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4101" h="2286000">
                  <a:moveTo>
                    <a:pt x="0" y="0"/>
                  </a:moveTo>
                  <a:lnTo>
                    <a:pt x="2324101" y="0"/>
                  </a:lnTo>
                  <a:lnTo>
                    <a:pt x="2324101" y="1092835"/>
                  </a:lnTo>
                  <a:lnTo>
                    <a:pt x="1828801" y="1117600"/>
                  </a:lnTo>
                  <a:lnTo>
                    <a:pt x="1168401" y="2108200"/>
                  </a:lnTo>
                  <a:lnTo>
                    <a:pt x="1200314" y="2286000"/>
                  </a:lnTo>
                  <a:lnTo>
                    <a:pt x="0" y="2286000"/>
                  </a:lnTo>
                  <a:close/>
                </a:path>
              </a:pathLst>
            </a:cu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 rotWithShape="1">
            <a:blip r:embed="rId5" cstate="email"/>
            <a:srcRect/>
            <a:stretch>
              <a:fillRect/>
            </a:stretch>
          </p:blipFill>
          <p:spPr>
            <a:xfrm>
              <a:off x="605711" y="5671127"/>
              <a:ext cx="1167919" cy="1148772"/>
            </a:xfrm>
            <a:custGeom>
              <a:avLst/>
              <a:gdLst>
                <a:gd name="connsiteX0" fmla="*/ 0 w 2324101"/>
                <a:gd name="connsiteY0" fmla="*/ 0 h 2286000"/>
                <a:gd name="connsiteX1" fmla="*/ 2324101 w 2324101"/>
                <a:gd name="connsiteY1" fmla="*/ 0 h 2286000"/>
                <a:gd name="connsiteX2" fmla="*/ 2324101 w 2324101"/>
                <a:gd name="connsiteY2" fmla="*/ 1092835 h 2286000"/>
                <a:gd name="connsiteX3" fmla="*/ 1828801 w 2324101"/>
                <a:gd name="connsiteY3" fmla="*/ 1117600 h 2286000"/>
                <a:gd name="connsiteX4" fmla="*/ 1168401 w 2324101"/>
                <a:gd name="connsiteY4" fmla="*/ 2108200 h 2286000"/>
                <a:gd name="connsiteX5" fmla="*/ 1200314 w 2324101"/>
                <a:gd name="connsiteY5" fmla="*/ 2286000 h 2286000"/>
                <a:gd name="connsiteX6" fmla="*/ 0 w 2324101"/>
                <a:gd name="connsiteY6" fmla="*/ 228600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4101" h="2286000">
                  <a:moveTo>
                    <a:pt x="0" y="0"/>
                  </a:moveTo>
                  <a:lnTo>
                    <a:pt x="2324101" y="0"/>
                  </a:lnTo>
                  <a:lnTo>
                    <a:pt x="2324101" y="1092835"/>
                  </a:lnTo>
                  <a:lnTo>
                    <a:pt x="1828801" y="1117600"/>
                  </a:lnTo>
                  <a:lnTo>
                    <a:pt x="1168401" y="2108200"/>
                  </a:lnTo>
                  <a:lnTo>
                    <a:pt x="1200314" y="2286000"/>
                  </a:lnTo>
                  <a:lnTo>
                    <a:pt x="0" y="2286000"/>
                  </a:lnTo>
                  <a:close/>
                </a:path>
              </a:pathLst>
            </a:custGeom>
          </p:spPr>
        </p:pic>
      </p:grpSp>
      <p:sp>
        <p:nvSpPr>
          <p:cNvPr id="3" name="文本框 2"/>
          <p:cNvSpPr txBox="1"/>
          <p:nvPr/>
        </p:nvSpPr>
        <p:spPr>
          <a:xfrm>
            <a:off x="2182495" y="538480"/>
            <a:ext cx="5225415" cy="51117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7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monkey 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猴子</a:t>
            </a:r>
            <a:endParaRPr lang="zh-CN" altLang="en-US" sz="3200" b="1"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70000"/>
              </a:lnSpc>
            </a:pPr>
            <a:r>
              <a:rPr lang="zh-CN" altLang="en-US" sz="3200" b="1">
                <a:latin typeface="Times New Roman" panose="02020603050405020304" charset="0"/>
                <a:cs typeface="Times New Roman" panose="02020603050405020304" charset="0"/>
              </a:rPr>
              <a:t>例</a:t>
            </a:r>
            <a:r>
              <a:rPr lang="en-US" altLang="zh-CN" sz="3200" b="1">
                <a:latin typeface="Times New Roman" panose="02020603050405020304" charset="0"/>
                <a:cs typeface="Times New Roman" panose="02020603050405020304" charset="0"/>
              </a:rPr>
              <a:t>: </a:t>
            </a:r>
            <a:endParaRPr lang="en-US" altLang="zh-CN" sz="3200" b="1"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70000"/>
              </a:lnSpc>
            </a:pPr>
            <a:r>
              <a:rPr lang="en-US" altLang="zh-CN" sz="3200" b="1">
                <a:latin typeface="Times New Roman" panose="02020603050405020304" charset="0"/>
                <a:cs typeface="Times New Roman" panose="02020603050405020304" charset="0"/>
              </a:rPr>
              <a:t>     I like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monkeys.(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复数形式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)</a:t>
            </a:r>
            <a:endParaRPr lang="en-US" altLang="zh-CN" sz="3200" b="1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70000"/>
              </a:lnSpc>
            </a:pPr>
            <a:r>
              <a:rPr lang="zh-CN" altLang="en-US" sz="3200" b="1">
                <a:latin typeface="Times New Roman" panose="02020603050405020304" charset="0"/>
                <a:cs typeface="Times New Roman" panose="02020603050405020304" charset="0"/>
              </a:rPr>
              <a:t>       我喜欢猴子</a:t>
            </a:r>
            <a:endParaRPr lang="zh-CN" altLang="en-US" sz="3200" b="1"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70000"/>
              </a:lnSpc>
            </a:pPr>
            <a:r>
              <a:rPr lang="zh-CN" altLang="en-US" sz="3200" b="1">
                <a:latin typeface="Times New Roman" panose="02020603050405020304" charset="0"/>
                <a:cs typeface="Times New Roman" panose="02020603050405020304" charset="0"/>
              </a:rPr>
              <a:t>      </a:t>
            </a:r>
            <a:r>
              <a:rPr lang="en-US" altLang="zh-CN" sz="3200" b="1">
                <a:latin typeface="Times New Roman" panose="02020603050405020304" charset="0"/>
                <a:cs typeface="Times New Roman" panose="02020603050405020304" charset="0"/>
              </a:rPr>
              <a:t>Look at that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monkey.</a:t>
            </a:r>
            <a:endParaRPr lang="en-US" altLang="zh-CN" sz="3200" b="1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70000"/>
              </a:lnSpc>
            </a:pPr>
            <a:r>
              <a:rPr lang="en-US" altLang="zh-CN" sz="3200" b="1">
                <a:latin typeface="Times New Roman" panose="02020603050405020304" charset="0"/>
                <a:cs typeface="Times New Roman" panose="02020603050405020304" charset="0"/>
              </a:rPr>
              <a:t>        </a:t>
            </a:r>
            <a:r>
              <a:rPr lang="zh-CN" altLang="en-US" sz="3200" b="1">
                <a:latin typeface="Times New Roman" panose="02020603050405020304" charset="0"/>
                <a:cs typeface="Times New Roman" panose="02020603050405020304" charset="0"/>
              </a:rPr>
              <a:t>看那只猴子</a:t>
            </a:r>
            <a:endParaRPr lang="zh-CN" altLang="en-US" sz="3200" b="1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28ceb3a1f9854e778d050fd97be8dfdb_th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62915" y="4293870"/>
            <a:ext cx="2922270" cy="20955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716405" y="519430"/>
            <a:ext cx="7488555" cy="4028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6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panda 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熊猫</a:t>
            </a:r>
            <a:endParaRPr lang="zh-CN" altLang="en-US" sz="3200" b="1"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algn="l">
              <a:lnSpc>
                <a:spcPct val="160000"/>
              </a:lnSpc>
            </a:pPr>
            <a:r>
              <a:rPr lang="zh-CN" altLang="en-US" sz="3200" b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例：    A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panda</a:t>
            </a:r>
            <a:r>
              <a:rPr lang="zh-CN" altLang="en-US" sz="3200" b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is white and black. </a:t>
            </a:r>
            <a:endParaRPr lang="zh-CN" altLang="en-US" sz="3200" b="1"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algn="l">
              <a:lnSpc>
                <a:spcPct val="160000"/>
              </a:lnSpc>
            </a:pPr>
            <a:r>
              <a:rPr lang="zh-CN" altLang="en-US" sz="3200" b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      熊猫身上有黑色和白色 </a:t>
            </a:r>
            <a:endParaRPr lang="zh-CN" altLang="en-US" sz="3200" b="1"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algn="l">
              <a:lnSpc>
                <a:spcPct val="160000"/>
              </a:lnSpc>
            </a:pPr>
            <a:r>
              <a:rPr lang="zh-CN" altLang="en-US" sz="3200" b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 I want to see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panda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s</a:t>
            </a:r>
            <a:r>
              <a:rPr lang="zh-CN" altLang="en-US" sz="3200" b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in China. </a:t>
            </a:r>
            <a:endParaRPr lang="zh-CN" altLang="en-US" sz="3200" b="1"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algn="l">
              <a:lnSpc>
                <a:spcPct val="160000"/>
              </a:lnSpc>
            </a:pPr>
            <a:r>
              <a:rPr lang="zh-CN" altLang="en-US" sz="3200" b="1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        我想在中国看熊猫</a:t>
            </a:r>
            <a:endParaRPr lang="zh-CN" altLang="en-US" sz="3200" b="1"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-78740" y="4096112"/>
            <a:ext cx="9144000" cy="2810801"/>
            <a:chOff x="0" y="3127223"/>
            <a:chExt cx="12192000" cy="3747734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409615" y="3127223"/>
              <a:ext cx="4782385" cy="3747734"/>
            </a:xfrm>
            <a:prstGeom prst="rect">
              <a:avLst/>
            </a:prstGeom>
          </p:spPr>
        </p:pic>
        <p:sp>
          <p:nvSpPr>
            <p:cNvPr id="7" name="矩形 1"/>
            <p:cNvSpPr/>
            <p:nvPr/>
          </p:nvSpPr>
          <p:spPr>
            <a:xfrm>
              <a:off x="0" y="6185147"/>
              <a:ext cx="7487725" cy="672852"/>
            </a:xfrm>
            <a:custGeom>
              <a:avLst/>
              <a:gdLst>
                <a:gd name="connsiteX0" fmla="*/ 0 w 8076828"/>
                <a:gd name="connsiteY0" fmla="*/ 0 h 590935"/>
                <a:gd name="connsiteX1" fmla="*/ 8076828 w 8076828"/>
                <a:gd name="connsiteY1" fmla="*/ 0 h 590935"/>
                <a:gd name="connsiteX2" fmla="*/ 8076828 w 8076828"/>
                <a:gd name="connsiteY2" fmla="*/ 590935 h 590935"/>
                <a:gd name="connsiteX3" fmla="*/ 0 w 8076828"/>
                <a:gd name="connsiteY3" fmla="*/ 590935 h 590935"/>
                <a:gd name="connsiteX4" fmla="*/ 0 w 8076828"/>
                <a:gd name="connsiteY4" fmla="*/ 0 h 590935"/>
                <a:gd name="connsiteX0-1" fmla="*/ 0 w 8076828"/>
                <a:gd name="connsiteY0-2" fmla="*/ 0 h 590935"/>
                <a:gd name="connsiteX1-3" fmla="*/ 4222750 w 8076828"/>
                <a:gd name="connsiteY1-4" fmla="*/ 385 h 590935"/>
                <a:gd name="connsiteX2-5" fmla="*/ 8076828 w 8076828"/>
                <a:gd name="connsiteY2-6" fmla="*/ 0 h 590935"/>
                <a:gd name="connsiteX3-7" fmla="*/ 8076828 w 8076828"/>
                <a:gd name="connsiteY3-8" fmla="*/ 590935 h 590935"/>
                <a:gd name="connsiteX4-9" fmla="*/ 0 w 8076828"/>
                <a:gd name="connsiteY4-10" fmla="*/ 590935 h 590935"/>
                <a:gd name="connsiteX5" fmla="*/ 0 w 8076828"/>
                <a:gd name="connsiteY5" fmla="*/ 0 h 590935"/>
                <a:gd name="connsiteX0-11" fmla="*/ 0 w 8076828"/>
                <a:gd name="connsiteY0-12" fmla="*/ 75815 h 666750"/>
                <a:gd name="connsiteX1-13" fmla="*/ 4197350 w 8076828"/>
                <a:gd name="connsiteY1-14" fmla="*/ 0 h 666750"/>
                <a:gd name="connsiteX2-15" fmla="*/ 8076828 w 8076828"/>
                <a:gd name="connsiteY2-16" fmla="*/ 75815 h 666750"/>
                <a:gd name="connsiteX3-17" fmla="*/ 8076828 w 8076828"/>
                <a:gd name="connsiteY3-18" fmla="*/ 666750 h 666750"/>
                <a:gd name="connsiteX4-19" fmla="*/ 0 w 8076828"/>
                <a:gd name="connsiteY4-20" fmla="*/ 666750 h 666750"/>
                <a:gd name="connsiteX5-21" fmla="*/ 0 w 8076828"/>
                <a:gd name="connsiteY5-22" fmla="*/ 75815 h 666750"/>
                <a:gd name="connsiteX0-23" fmla="*/ 0 w 8076828"/>
                <a:gd name="connsiteY0-24" fmla="*/ 81146 h 672081"/>
                <a:gd name="connsiteX1-25" fmla="*/ 4197350 w 8076828"/>
                <a:gd name="connsiteY1-26" fmla="*/ 5331 h 672081"/>
                <a:gd name="connsiteX2-27" fmla="*/ 8076828 w 8076828"/>
                <a:gd name="connsiteY2-28" fmla="*/ 81146 h 672081"/>
                <a:gd name="connsiteX3-29" fmla="*/ 8076828 w 8076828"/>
                <a:gd name="connsiteY3-30" fmla="*/ 672081 h 672081"/>
                <a:gd name="connsiteX4-31" fmla="*/ 0 w 8076828"/>
                <a:gd name="connsiteY4-32" fmla="*/ 672081 h 672081"/>
                <a:gd name="connsiteX5-33" fmla="*/ 0 w 8076828"/>
                <a:gd name="connsiteY5-34" fmla="*/ 81146 h 672081"/>
                <a:gd name="connsiteX0-35" fmla="*/ 0 w 8076828"/>
                <a:gd name="connsiteY0-36" fmla="*/ 97083 h 688018"/>
                <a:gd name="connsiteX1-37" fmla="*/ 2157274 w 8076828"/>
                <a:gd name="connsiteY1-38" fmla="*/ 0 h 688018"/>
                <a:gd name="connsiteX2-39" fmla="*/ 4197350 w 8076828"/>
                <a:gd name="connsiteY2-40" fmla="*/ 21268 h 688018"/>
                <a:gd name="connsiteX3-41" fmla="*/ 8076828 w 8076828"/>
                <a:gd name="connsiteY3-42" fmla="*/ 97083 h 688018"/>
                <a:gd name="connsiteX4-43" fmla="*/ 8076828 w 8076828"/>
                <a:gd name="connsiteY4-44" fmla="*/ 688018 h 688018"/>
                <a:gd name="connsiteX5-45" fmla="*/ 0 w 8076828"/>
                <a:gd name="connsiteY5-46" fmla="*/ 688018 h 688018"/>
                <a:gd name="connsiteX6" fmla="*/ 0 w 8076828"/>
                <a:gd name="connsiteY6" fmla="*/ 97083 h 688018"/>
                <a:gd name="connsiteX0-47" fmla="*/ 0 w 8076828"/>
                <a:gd name="connsiteY0-48" fmla="*/ 97083 h 688018"/>
                <a:gd name="connsiteX1-49" fmla="*/ 2157274 w 8076828"/>
                <a:gd name="connsiteY1-50" fmla="*/ 0 h 688018"/>
                <a:gd name="connsiteX2-51" fmla="*/ 4197350 w 8076828"/>
                <a:gd name="connsiteY2-52" fmla="*/ 21268 h 688018"/>
                <a:gd name="connsiteX3-53" fmla="*/ 6391922 w 8076828"/>
                <a:gd name="connsiteY3-54" fmla="*/ 53266 h 688018"/>
                <a:gd name="connsiteX4-55" fmla="*/ 8076828 w 8076828"/>
                <a:gd name="connsiteY4-56" fmla="*/ 97083 h 688018"/>
                <a:gd name="connsiteX5-57" fmla="*/ 8076828 w 8076828"/>
                <a:gd name="connsiteY5-58" fmla="*/ 688018 h 688018"/>
                <a:gd name="connsiteX6-59" fmla="*/ 0 w 8076828"/>
                <a:gd name="connsiteY6-60" fmla="*/ 688018 h 688018"/>
                <a:gd name="connsiteX7" fmla="*/ 0 w 8076828"/>
                <a:gd name="connsiteY7" fmla="*/ 97083 h 688018"/>
                <a:gd name="connsiteX0-61" fmla="*/ 0 w 8076828"/>
                <a:gd name="connsiteY0-62" fmla="*/ 75815 h 666750"/>
                <a:gd name="connsiteX1-63" fmla="*/ 2166799 w 8076828"/>
                <a:gd name="connsiteY1-64" fmla="*/ 16832 h 666750"/>
                <a:gd name="connsiteX2-65" fmla="*/ 4197350 w 8076828"/>
                <a:gd name="connsiteY2-66" fmla="*/ 0 h 666750"/>
                <a:gd name="connsiteX3-67" fmla="*/ 6391922 w 8076828"/>
                <a:gd name="connsiteY3-68" fmla="*/ 31998 h 666750"/>
                <a:gd name="connsiteX4-69" fmla="*/ 8076828 w 8076828"/>
                <a:gd name="connsiteY4-70" fmla="*/ 75815 h 666750"/>
                <a:gd name="connsiteX5-71" fmla="*/ 8076828 w 8076828"/>
                <a:gd name="connsiteY5-72" fmla="*/ 666750 h 666750"/>
                <a:gd name="connsiteX6-73" fmla="*/ 0 w 8076828"/>
                <a:gd name="connsiteY6-74" fmla="*/ 666750 h 666750"/>
                <a:gd name="connsiteX7-75" fmla="*/ 0 w 8076828"/>
                <a:gd name="connsiteY7-76" fmla="*/ 75815 h 666750"/>
                <a:gd name="connsiteX0-77" fmla="*/ 0 w 8076828"/>
                <a:gd name="connsiteY0-78" fmla="*/ 123440 h 714375"/>
                <a:gd name="connsiteX1-79" fmla="*/ 2166799 w 8076828"/>
                <a:gd name="connsiteY1-80" fmla="*/ 64457 h 714375"/>
                <a:gd name="connsiteX2-81" fmla="*/ 4102100 w 8076828"/>
                <a:gd name="connsiteY2-82" fmla="*/ 0 h 714375"/>
                <a:gd name="connsiteX3-83" fmla="*/ 6391922 w 8076828"/>
                <a:gd name="connsiteY3-84" fmla="*/ 79623 h 714375"/>
                <a:gd name="connsiteX4-85" fmla="*/ 8076828 w 8076828"/>
                <a:gd name="connsiteY4-86" fmla="*/ 123440 h 714375"/>
                <a:gd name="connsiteX5-87" fmla="*/ 8076828 w 8076828"/>
                <a:gd name="connsiteY5-88" fmla="*/ 714375 h 714375"/>
                <a:gd name="connsiteX6-89" fmla="*/ 0 w 8076828"/>
                <a:gd name="connsiteY6-90" fmla="*/ 714375 h 714375"/>
                <a:gd name="connsiteX7-91" fmla="*/ 0 w 8076828"/>
                <a:gd name="connsiteY7-92" fmla="*/ 123440 h 714375"/>
                <a:gd name="connsiteX0-93" fmla="*/ 0 w 8076828"/>
                <a:gd name="connsiteY0-94" fmla="*/ 123440 h 714375"/>
                <a:gd name="connsiteX1-95" fmla="*/ 2252524 w 8076828"/>
                <a:gd name="connsiteY1-96" fmla="*/ 245432 h 714375"/>
                <a:gd name="connsiteX2-97" fmla="*/ 4102100 w 8076828"/>
                <a:gd name="connsiteY2-98" fmla="*/ 0 h 714375"/>
                <a:gd name="connsiteX3-99" fmla="*/ 6391922 w 8076828"/>
                <a:gd name="connsiteY3-100" fmla="*/ 79623 h 714375"/>
                <a:gd name="connsiteX4-101" fmla="*/ 8076828 w 8076828"/>
                <a:gd name="connsiteY4-102" fmla="*/ 123440 h 714375"/>
                <a:gd name="connsiteX5-103" fmla="*/ 8076828 w 8076828"/>
                <a:gd name="connsiteY5-104" fmla="*/ 714375 h 714375"/>
                <a:gd name="connsiteX6-105" fmla="*/ 0 w 8076828"/>
                <a:gd name="connsiteY6-106" fmla="*/ 714375 h 714375"/>
                <a:gd name="connsiteX7-107" fmla="*/ 0 w 8076828"/>
                <a:gd name="connsiteY7-108" fmla="*/ 123440 h 714375"/>
                <a:gd name="connsiteX0-109" fmla="*/ 0 w 8076828"/>
                <a:gd name="connsiteY0-110" fmla="*/ 43817 h 634752"/>
                <a:gd name="connsiteX1-111" fmla="*/ 2252524 w 8076828"/>
                <a:gd name="connsiteY1-112" fmla="*/ 165809 h 634752"/>
                <a:gd name="connsiteX2-113" fmla="*/ 4064000 w 8076828"/>
                <a:gd name="connsiteY2-114" fmla="*/ 25152 h 634752"/>
                <a:gd name="connsiteX3-115" fmla="*/ 6391922 w 8076828"/>
                <a:gd name="connsiteY3-116" fmla="*/ 0 h 634752"/>
                <a:gd name="connsiteX4-117" fmla="*/ 8076828 w 8076828"/>
                <a:gd name="connsiteY4-118" fmla="*/ 43817 h 634752"/>
                <a:gd name="connsiteX5-119" fmla="*/ 8076828 w 8076828"/>
                <a:gd name="connsiteY5-120" fmla="*/ 634752 h 634752"/>
                <a:gd name="connsiteX6-121" fmla="*/ 0 w 8076828"/>
                <a:gd name="connsiteY6-122" fmla="*/ 634752 h 634752"/>
                <a:gd name="connsiteX7-123" fmla="*/ 0 w 8076828"/>
                <a:gd name="connsiteY7-124" fmla="*/ 43817 h 634752"/>
                <a:gd name="connsiteX0-125" fmla="*/ 0 w 8076828"/>
                <a:gd name="connsiteY0-126" fmla="*/ 81917 h 672852"/>
                <a:gd name="connsiteX1-127" fmla="*/ 2252524 w 8076828"/>
                <a:gd name="connsiteY1-128" fmla="*/ 203909 h 672852"/>
                <a:gd name="connsiteX2-129" fmla="*/ 4064000 w 8076828"/>
                <a:gd name="connsiteY2-130" fmla="*/ 63252 h 672852"/>
                <a:gd name="connsiteX3-131" fmla="*/ 6439547 w 8076828"/>
                <a:gd name="connsiteY3-132" fmla="*/ 0 h 672852"/>
                <a:gd name="connsiteX4-133" fmla="*/ 8076828 w 8076828"/>
                <a:gd name="connsiteY4-134" fmla="*/ 81917 h 672852"/>
                <a:gd name="connsiteX5-135" fmla="*/ 8076828 w 8076828"/>
                <a:gd name="connsiteY5-136" fmla="*/ 672852 h 672852"/>
                <a:gd name="connsiteX6-137" fmla="*/ 0 w 8076828"/>
                <a:gd name="connsiteY6-138" fmla="*/ 672852 h 672852"/>
                <a:gd name="connsiteX7-139" fmla="*/ 0 w 8076828"/>
                <a:gd name="connsiteY7-140" fmla="*/ 81917 h 67285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  <a:cxn ang="0">
                  <a:pos x="connsiteX6-59" y="connsiteY6-60"/>
                </a:cxn>
                <a:cxn ang="0">
                  <a:pos x="connsiteX7-75" y="connsiteY7-76"/>
                </a:cxn>
              </a:cxnLst>
              <a:rect l="l" t="t" r="r" b="b"/>
              <a:pathLst>
                <a:path w="8076828" h="672852">
                  <a:moveTo>
                    <a:pt x="0" y="81917"/>
                  </a:moveTo>
                  <a:cubicBezTo>
                    <a:pt x="359546" y="-32753"/>
                    <a:pt x="1552966" y="216545"/>
                    <a:pt x="2252524" y="203909"/>
                  </a:cubicBezTo>
                  <a:cubicBezTo>
                    <a:pt x="2869049" y="122098"/>
                    <a:pt x="3366163" y="97237"/>
                    <a:pt x="4064000" y="63252"/>
                  </a:cubicBezTo>
                  <a:cubicBezTo>
                    <a:pt x="4761837" y="29267"/>
                    <a:pt x="5647698" y="21084"/>
                    <a:pt x="6439547" y="0"/>
                  </a:cubicBezTo>
                  <a:lnTo>
                    <a:pt x="8076828" y="81917"/>
                  </a:lnTo>
                  <a:lnTo>
                    <a:pt x="8076828" y="672852"/>
                  </a:lnTo>
                  <a:lnTo>
                    <a:pt x="0" y="672852"/>
                  </a:lnTo>
                  <a:lnTo>
                    <a:pt x="0" y="81917"/>
                  </a:lnTo>
                  <a:close/>
                </a:path>
              </a:pathLst>
            </a:custGeom>
            <a:solidFill>
              <a:srgbClr val="6FBA2A"/>
            </a:solidFill>
            <a:ln>
              <a:solidFill>
                <a:srgbClr val="6FBA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 rotWithShape="1">
            <a:blip r:embed="rId3" cstate="email"/>
            <a:srcRect/>
            <a:stretch>
              <a:fillRect/>
            </a:stretch>
          </p:blipFill>
          <p:spPr>
            <a:xfrm>
              <a:off x="165187" y="5199725"/>
              <a:ext cx="1608443" cy="1582074"/>
            </a:xfrm>
            <a:custGeom>
              <a:avLst/>
              <a:gdLst>
                <a:gd name="connsiteX0" fmla="*/ 0 w 2324101"/>
                <a:gd name="connsiteY0" fmla="*/ 0 h 2286000"/>
                <a:gd name="connsiteX1" fmla="*/ 2324101 w 2324101"/>
                <a:gd name="connsiteY1" fmla="*/ 0 h 2286000"/>
                <a:gd name="connsiteX2" fmla="*/ 2324101 w 2324101"/>
                <a:gd name="connsiteY2" fmla="*/ 1092835 h 2286000"/>
                <a:gd name="connsiteX3" fmla="*/ 1828801 w 2324101"/>
                <a:gd name="connsiteY3" fmla="*/ 1117600 h 2286000"/>
                <a:gd name="connsiteX4" fmla="*/ 1168401 w 2324101"/>
                <a:gd name="connsiteY4" fmla="*/ 2108200 h 2286000"/>
                <a:gd name="connsiteX5" fmla="*/ 1200314 w 2324101"/>
                <a:gd name="connsiteY5" fmla="*/ 2286000 h 2286000"/>
                <a:gd name="connsiteX6" fmla="*/ 0 w 2324101"/>
                <a:gd name="connsiteY6" fmla="*/ 228600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4101" h="2286000">
                  <a:moveTo>
                    <a:pt x="0" y="0"/>
                  </a:moveTo>
                  <a:lnTo>
                    <a:pt x="2324101" y="0"/>
                  </a:lnTo>
                  <a:lnTo>
                    <a:pt x="2324101" y="1092835"/>
                  </a:lnTo>
                  <a:lnTo>
                    <a:pt x="1828801" y="1117600"/>
                  </a:lnTo>
                  <a:lnTo>
                    <a:pt x="1168401" y="2108200"/>
                  </a:lnTo>
                  <a:lnTo>
                    <a:pt x="1200314" y="2286000"/>
                  </a:lnTo>
                  <a:lnTo>
                    <a:pt x="0" y="2286000"/>
                  </a:lnTo>
                  <a:close/>
                </a:path>
              </a:pathLst>
            </a:cu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 rotWithShape="1">
            <a:blip r:embed="rId4" cstate="email"/>
            <a:srcRect/>
            <a:stretch>
              <a:fillRect/>
            </a:stretch>
          </p:blipFill>
          <p:spPr>
            <a:xfrm>
              <a:off x="605711" y="5671127"/>
              <a:ext cx="1167919" cy="1148772"/>
            </a:xfrm>
            <a:custGeom>
              <a:avLst/>
              <a:gdLst>
                <a:gd name="connsiteX0" fmla="*/ 0 w 2324101"/>
                <a:gd name="connsiteY0" fmla="*/ 0 h 2286000"/>
                <a:gd name="connsiteX1" fmla="*/ 2324101 w 2324101"/>
                <a:gd name="connsiteY1" fmla="*/ 0 h 2286000"/>
                <a:gd name="connsiteX2" fmla="*/ 2324101 w 2324101"/>
                <a:gd name="connsiteY2" fmla="*/ 1092835 h 2286000"/>
                <a:gd name="connsiteX3" fmla="*/ 1828801 w 2324101"/>
                <a:gd name="connsiteY3" fmla="*/ 1117600 h 2286000"/>
                <a:gd name="connsiteX4" fmla="*/ 1168401 w 2324101"/>
                <a:gd name="connsiteY4" fmla="*/ 2108200 h 2286000"/>
                <a:gd name="connsiteX5" fmla="*/ 1200314 w 2324101"/>
                <a:gd name="connsiteY5" fmla="*/ 2286000 h 2286000"/>
                <a:gd name="connsiteX6" fmla="*/ 0 w 2324101"/>
                <a:gd name="connsiteY6" fmla="*/ 228600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4101" h="2286000">
                  <a:moveTo>
                    <a:pt x="0" y="0"/>
                  </a:moveTo>
                  <a:lnTo>
                    <a:pt x="2324101" y="0"/>
                  </a:lnTo>
                  <a:lnTo>
                    <a:pt x="2324101" y="1092835"/>
                  </a:lnTo>
                  <a:lnTo>
                    <a:pt x="1828801" y="1117600"/>
                  </a:lnTo>
                  <a:lnTo>
                    <a:pt x="1168401" y="2108200"/>
                  </a:lnTo>
                  <a:lnTo>
                    <a:pt x="1200314" y="2286000"/>
                  </a:lnTo>
                  <a:lnTo>
                    <a:pt x="0" y="2286000"/>
                  </a:lnTo>
                  <a:close/>
                </a:path>
              </a:pathLst>
            </a:custGeom>
          </p:spPr>
        </p:pic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44a406c0690439a95cea31fd00c8b6f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49720" y="12065"/>
            <a:ext cx="2529840" cy="25298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-40005" y="12065"/>
            <a:ext cx="2707640" cy="2171065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-78740" y="4096112"/>
            <a:ext cx="9144000" cy="2810801"/>
            <a:chOff x="0" y="3127223"/>
            <a:chExt cx="12192000" cy="3747734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409615" y="3127223"/>
              <a:ext cx="4782385" cy="3747734"/>
            </a:xfrm>
            <a:prstGeom prst="rect">
              <a:avLst/>
            </a:prstGeom>
          </p:spPr>
        </p:pic>
        <p:sp>
          <p:nvSpPr>
            <p:cNvPr id="11" name="矩形 1"/>
            <p:cNvSpPr/>
            <p:nvPr/>
          </p:nvSpPr>
          <p:spPr>
            <a:xfrm>
              <a:off x="0" y="6185147"/>
              <a:ext cx="7487725" cy="672852"/>
            </a:xfrm>
            <a:custGeom>
              <a:avLst/>
              <a:gdLst>
                <a:gd name="connsiteX0" fmla="*/ 0 w 8076828"/>
                <a:gd name="connsiteY0" fmla="*/ 0 h 590935"/>
                <a:gd name="connsiteX1" fmla="*/ 8076828 w 8076828"/>
                <a:gd name="connsiteY1" fmla="*/ 0 h 590935"/>
                <a:gd name="connsiteX2" fmla="*/ 8076828 w 8076828"/>
                <a:gd name="connsiteY2" fmla="*/ 590935 h 590935"/>
                <a:gd name="connsiteX3" fmla="*/ 0 w 8076828"/>
                <a:gd name="connsiteY3" fmla="*/ 590935 h 590935"/>
                <a:gd name="connsiteX4" fmla="*/ 0 w 8076828"/>
                <a:gd name="connsiteY4" fmla="*/ 0 h 590935"/>
                <a:gd name="connsiteX0-1" fmla="*/ 0 w 8076828"/>
                <a:gd name="connsiteY0-2" fmla="*/ 0 h 590935"/>
                <a:gd name="connsiteX1-3" fmla="*/ 4222750 w 8076828"/>
                <a:gd name="connsiteY1-4" fmla="*/ 385 h 590935"/>
                <a:gd name="connsiteX2-5" fmla="*/ 8076828 w 8076828"/>
                <a:gd name="connsiteY2-6" fmla="*/ 0 h 590935"/>
                <a:gd name="connsiteX3-7" fmla="*/ 8076828 w 8076828"/>
                <a:gd name="connsiteY3-8" fmla="*/ 590935 h 590935"/>
                <a:gd name="connsiteX4-9" fmla="*/ 0 w 8076828"/>
                <a:gd name="connsiteY4-10" fmla="*/ 590935 h 590935"/>
                <a:gd name="connsiteX5" fmla="*/ 0 w 8076828"/>
                <a:gd name="connsiteY5" fmla="*/ 0 h 590935"/>
                <a:gd name="connsiteX0-11" fmla="*/ 0 w 8076828"/>
                <a:gd name="connsiteY0-12" fmla="*/ 75815 h 666750"/>
                <a:gd name="connsiteX1-13" fmla="*/ 4197350 w 8076828"/>
                <a:gd name="connsiteY1-14" fmla="*/ 0 h 666750"/>
                <a:gd name="connsiteX2-15" fmla="*/ 8076828 w 8076828"/>
                <a:gd name="connsiteY2-16" fmla="*/ 75815 h 666750"/>
                <a:gd name="connsiteX3-17" fmla="*/ 8076828 w 8076828"/>
                <a:gd name="connsiteY3-18" fmla="*/ 666750 h 666750"/>
                <a:gd name="connsiteX4-19" fmla="*/ 0 w 8076828"/>
                <a:gd name="connsiteY4-20" fmla="*/ 666750 h 666750"/>
                <a:gd name="connsiteX5-21" fmla="*/ 0 w 8076828"/>
                <a:gd name="connsiteY5-22" fmla="*/ 75815 h 666750"/>
                <a:gd name="connsiteX0-23" fmla="*/ 0 w 8076828"/>
                <a:gd name="connsiteY0-24" fmla="*/ 81146 h 672081"/>
                <a:gd name="connsiteX1-25" fmla="*/ 4197350 w 8076828"/>
                <a:gd name="connsiteY1-26" fmla="*/ 5331 h 672081"/>
                <a:gd name="connsiteX2-27" fmla="*/ 8076828 w 8076828"/>
                <a:gd name="connsiteY2-28" fmla="*/ 81146 h 672081"/>
                <a:gd name="connsiteX3-29" fmla="*/ 8076828 w 8076828"/>
                <a:gd name="connsiteY3-30" fmla="*/ 672081 h 672081"/>
                <a:gd name="connsiteX4-31" fmla="*/ 0 w 8076828"/>
                <a:gd name="connsiteY4-32" fmla="*/ 672081 h 672081"/>
                <a:gd name="connsiteX5-33" fmla="*/ 0 w 8076828"/>
                <a:gd name="connsiteY5-34" fmla="*/ 81146 h 672081"/>
                <a:gd name="connsiteX0-35" fmla="*/ 0 w 8076828"/>
                <a:gd name="connsiteY0-36" fmla="*/ 97083 h 688018"/>
                <a:gd name="connsiteX1-37" fmla="*/ 2157274 w 8076828"/>
                <a:gd name="connsiteY1-38" fmla="*/ 0 h 688018"/>
                <a:gd name="connsiteX2-39" fmla="*/ 4197350 w 8076828"/>
                <a:gd name="connsiteY2-40" fmla="*/ 21268 h 688018"/>
                <a:gd name="connsiteX3-41" fmla="*/ 8076828 w 8076828"/>
                <a:gd name="connsiteY3-42" fmla="*/ 97083 h 688018"/>
                <a:gd name="connsiteX4-43" fmla="*/ 8076828 w 8076828"/>
                <a:gd name="connsiteY4-44" fmla="*/ 688018 h 688018"/>
                <a:gd name="connsiteX5-45" fmla="*/ 0 w 8076828"/>
                <a:gd name="connsiteY5-46" fmla="*/ 688018 h 688018"/>
                <a:gd name="connsiteX6" fmla="*/ 0 w 8076828"/>
                <a:gd name="connsiteY6" fmla="*/ 97083 h 688018"/>
                <a:gd name="connsiteX0-47" fmla="*/ 0 w 8076828"/>
                <a:gd name="connsiteY0-48" fmla="*/ 97083 h 688018"/>
                <a:gd name="connsiteX1-49" fmla="*/ 2157274 w 8076828"/>
                <a:gd name="connsiteY1-50" fmla="*/ 0 h 688018"/>
                <a:gd name="connsiteX2-51" fmla="*/ 4197350 w 8076828"/>
                <a:gd name="connsiteY2-52" fmla="*/ 21268 h 688018"/>
                <a:gd name="connsiteX3-53" fmla="*/ 6391922 w 8076828"/>
                <a:gd name="connsiteY3-54" fmla="*/ 53266 h 688018"/>
                <a:gd name="connsiteX4-55" fmla="*/ 8076828 w 8076828"/>
                <a:gd name="connsiteY4-56" fmla="*/ 97083 h 688018"/>
                <a:gd name="connsiteX5-57" fmla="*/ 8076828 w 8076828"/>
                <a:gd name="connsiteY5-58" fmla="*/ 688018 h 688018"/>
                <a:gd name="connsiteX6-59" fmla="*/ 0 w 8076828"/>
                <a:gd name="connsiteY6-60" fmla="*/ 688018 h 688018"/>
                <a:gd name="connsiteX7" fmla="*/ 0 w 8076828"/>
                <a:gd name="connsiteY7" fmla="*/ 97083 h 688018"/>
                <a:gd name="connsiteX0-61" fmla="*/ 0 w 8076828"/>
                <a:gd name="connsiteY0-62" fmla="*/ 75815 h 666750"/>
                <a:gd name="connsiteX1-63" fmla="*/ 2166799 w 8076828"/>
                <a:gd name="connsiteY1-64" fmla="*/ 16832 h 666750"/>
                <a:gd name="connsiteX2-65" fmla="*/ 4197350 w 8076828"/>
                <a:gd name="connsiteY2-66" fmla="*/ 0 h 666750"/>
                <a:gd name="connsiteX3-67" fmla="*/ 6391922 w 8076828"/>
                <a:gd name="connsiteY3-68" fmla="*/ 31998 h 666750"/>
                <a:gd name="connsiteX4-69" fmla="*/ 8076828 w 8076828"/>
                <a:gd name="connsiteY4-70" fmla="*/ 75815 h 666750"/>
                <a:gd name="connsiteX5-71" fmla="*/ 8076828 w 8076828"/>
                <a:gd name="connsiteY5-72" fmla="*/ 666750 h 666750"/>
                <a:gd name="connsiteX6-73" fmla="*/ 0 w 8076828"/>
                <a:gd name="connsiteY6-74" fmla="*/ 666750 h 666750"/>
                <a:gd name="connsiteX7-75" fmla="*/ 0 w 8076828"/>
                <a:gd name="connsiteY7-76" fmla="*/ 75815 h 666750"/>
                <a:gd name="connsiteX0-77" fmla="*/ 0 w 8076828"/>
                <a:gd name="connsiteY0-78" fmla="*/ 123440 h 714375"/>
                <a:gd name="connsiteX1-79" fmla="*/ 2166799 w 8076828"/>
                <a:gd name="connsiteY1-80" fmla="*/ 64457 h 714375"/>
                <a:gd name="connsiteX2-81" fmla="*/ 4102100 w 8076828"/>
                <a:gd name="connsiteY2-82" fmla="*/ 0 h 714375"/>
                <a:gd name="connsiteX3-83" fmla="*/ 6391922 w 8076828"/>
                <a:gd name="connsiteY3-84" fmla="*/ 79623 h 714375"/>
                <a:gd name="connsiteX4-85" fmla="*/ 8076828 w 8076828"/>
                <a:gd name="connsiteY4-86" fmla="*/ 123440 h 714375"/>
                <a:gd name="connsiteX5-87" fmla="*/ 8076828 w 8076828"/>
                <a:gd name="connsiteY5-88" fmla="*/ 714375 h 714375"/>
                <a:gd name="connsiteX6-89" fmla="*/ 0 w 8076828"/>
                <a:gd name="connsiteY6-90" fmla="*/ 714375 h 714375"/>
                <a:gd name="connsiteX7-91" fmla="*/ 0 w 8076828"/>
                <a:gd name="connsiteY7-92" fmla="*/ 123440 h 714375"/>
                <a:gd name="connsiteX0-93" fmla="*/ 0 w 8076828"/>
                <a:gd name="connsiteY0-94" fmla="*/ 123440 h 714375"/>
                <a:gd name="connsiteX1-95" fmla="*/ 2252524 w 8076828"/>
                <a:gd name="connsiteY1-96" fmla="*/ 245432 h 714375"/>
                <a:gd name="connsiteX2-97" fmla="*/ 4102100 w 8076828"/>
                <a:gd name="connsiteY2-98" fmla="*/ 0 h 714375"/>
                <a:gd name="connsiteX3-99" fmla="*/ 6391922 w 8076828"/>
                <a:gd name="connsiteY3-100" fmla="*/ 79623 h 714375"/>
                <a:gd name="connsiteX4-101" fmla="*/ 8076828 w 8076828"/>
                <a:gd name="connsiteY4-102" fmla="*/ 123440 h 714375"/>
                <a:gd name="connsiteX5-103" fmla="*/ 8076828 w 8076828"/>
                <a:gd name="connsiteY5-104" fmla="*/ 714375 h 714375"/>
                <a:gd name="connsiteX6-105" fmla="*/ 0 w 8076828"/>
                <a:gd name="connsiteY6-106" fmla="*/ 714375 h 714375"/>
                <a:gd name="connsiteX7-107" fmla="*/ 0 w 8076828"/>
                <a:gd name="connsiteY7-108" fmla="*/ 123440 h 714375"/>
                <a:gd name="connsiteX0-109" fmla="*/ 0 w 8076828"/>
                <a:gd name="connsiteY0-110" fmla="*/ 43817 h 634752"/>
                <a:gd name="connsiteX1-111" fmla="*/ 2252524 w 8076828"/>
                <a:gd name="connsiteY1-112" fmla="*/ 165809 h 634752"/>
                <a:gd name="connsiteX2-113" fmla="*/ 4064000 w 8076828"/>
                <a:gd name="connsiteY2-114" fmla="*/ 25152 h 634752"/>
                <a:gd name="connsiteX3-115" fmla="*/ 6391922 w 8076828"/>
                <a:gd name="connsiteY3-116" fmla="*/ 0 h 634752"/>
                <a:gd name="connsiteX4-117" fmla="*/ 8076828 w 8076828"/>
                <a:gd name="connsiteY4-118" fmla="*/ 43817 h 634752"/>
                <a:gd name="connsiteX5-119" fmla="*/ 8076828 w 8076828"/>
                <a:gd name="connsiteY5-120" fmla="*/ 634752 h 634752"/>
                <a:gd name="connsiteX6-121" fmla="*/ 0 w 8076828"/>
                <a:gd name="connsiteY6-122" fmla="*/ 634752 h 634752"/>
                <a:gd name="connsiteX7-123" fmla="*/ 0 w 8076828"/>
                <a:gd name="connsiteY7-124" fmla="*/ 43817 h 634752"/>
                <a:gd name="connsiteX0-125" fmla="*/ 0 w 8076828"/>
                <a:gd name="connsiteY0-126" fmla="*/ 81917 h 672852"/>
                <a:gd name="connsiteX1-127" fmla="*/ 2252524 w 8076828"/>
                <a:gd name="connsiteY1-128" fmla="*/ 203909 h 672852"/>
                <a:gd name="connsiteX2-129" fmla="*/ 4064000 w 8076828"/>
                <a:gd name="connsiteY2-130" fmla="*/ 63252 h 672852"/>
                <a:gd name="connsiteX3-131" fmla="*/ 6439547 w 8076828"/>
                <a:gd name="connsiteY3-132" fmla="*/ 0 h 672852"/>
                <a:gd name="connsiteX4-133" fmla="*/ 8076828 w 8076828"/>
                <a:gd name="connsiteY4-134" fmla="*/ 81917 h 672852"/>
                <a:gd name="connsiteX5-135" fmla="*/ 8076828 w 8076828"/>
                <a:gd name="connsiteY5-136" fmla="*/ 672852 h 672852"/>
                <a:gd name="connsiteX6-137" fmla="*/ 0 w 8076828"/>
                <a:gd name="connsiteY6-138" fmla="*/ 672852 h 672852"/>
                <a:gd name="connsiteX7-139" fmla="*/ 0 w 8076828"/>
                <a:gd name="connsiteY7-140" fmla="*/ 81917 h 67285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  <a:cxn ang="0">
                  <a:pos x="connsiteX6-59" y="connsiteY6-60"/>
                </a:cxn>
                <a:cxn ang="0">
                  <a:pos x="connsiteX7-75" y="connsiteY7-76"/>
                </a:cxn>
              </a:cxnLst>
              <a:rect l="l" t="t" r="r" b="b"/>
              <a:pathLst>
                <a:path w="8076828" h="672852">
                  <a:moveTo>
                    <a:pt x="0" y="81917"/>
                  </a:moveTo>
                  <a:cubicBezTo>
                    <a:pt x="359546" y="-32753"/>
                    <a:pt x="1552966" y="216545"/>
                    <a:pt x="2252524" y="203909"/>
                  </a:cubicBezTo>
                  <a:cubicBezTo>
                    <a:pt x="2869049" y="122098"/>
                    <a:pt x="3366163" y="97237"/>
                    <a:pt x="4064000" y="63252"/>
                  </a:cubicBezTo>
                  <a:cubicBezTo>
                    <a:pt x="4761837" y="29267"/>
                    <a:pt x="5647698" y="21084"/>
                    <a:pt x="6439547" y="0"/>
                  </a:cubicBezTo>
                  <a:lnTo>
                    <a:pt x="8076828" y="81917"/>
                  </a:lnTo>
                  <a:lnTo>
                    <a:pt x="8076828" y="672852"/>
                  </a:lnTo>
                  <a:lnTo>
                    <a:pt x="0" y="672852"/>
                  </a:lnTo>
                  <a:lnTo>
                    <a:pt x="0" y="81917"/>
                  </a:lnTo>
                  <a:close/>
                </a:path>
              </a:pathLst>
            </a:custGeom>
            <a:solidFill>
              <a:srgbClr val="6FBA2A"/>
            </a:solidFill>
            <a:ln>
              <a:solidFill>
                <a:srgbClr val="6FBA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 rotWithShape="1">
            <a:blip r:embed="rId4" cstate="email"/>
            <a:srcRect/>
            <a:stretch>
              <a:fillRect/>
            </a:stretch>
          </p:blipFill>
          <p:spPr>
            <a:xfrm>
              <a:off x="165187" y="5199725"/>
              <a:ext cx="1608443" cy="1582074"/>
            </a:xfrm>
            <a:custGeom>
              <a:avLst/>
              <a:gdLst>
                <a:gd name="connsiteX0" fmla="*/ 0 w 2324101"/>
                <a:gd name="connsiteY0" fmla="*/ 0 h 2286000"/>
                <a:gd name="connsiteX1" fmla="*/ 2324101 w 2324101"/>
                <a:gd name="connsiteY1" fmla="*/ 0 h 2286000"/>
                <a:gd name="connsiteX2" fmla="*/ 2324101 w 2324101"/>
                <a:gd name="connsiteY2" fmla="*/ 1092835 h 2286000"/>
                <a:gd name="connsiteX3" fmla="*/ 1828801 w 2324101"/>
                <a:gd name="connsiteY3" fmla="*/ 1117600 h 2286000"/>
                <a:gd name="connsiteX4" fmla="*/ 1168401 w 2324101"/>
                <a:gd name="connsiteY4" fmla="*/ 2108200 h 2286000"/>
                <a:gd name="connsiteX5" fmla="*/ 1200314 w 2324101"/>
                <a:gd name="connsiteY5" fmla="*/ 2286000 h 2286000"/>
                <a:gd name="connsiteX6" fmla="*/ 0 w 2324101"/>
                <a:gd name="connsiteY6" fmla="*/ 228600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4101" h="2286000">
                  <a:moveTo>
                    <a:pt x="0" y="0"/>
                  </a:moveTo>
                  <a:lnTo>
                    <a:pt x="2324101" y="0"/>
                  </a:lnTo>
                  <a:lnTo>
                    <a:pt x="2324101" y="1092835"/>
                  </a:lnTo>
                  <a:lnTo>
                    <a:pt x="1828801" y="1117600"/>
                  </a:lnTo>
                  <a:lnTo>
                    <a:pt x="1168401" y="2108200"/>
                  </a:lnTo>
                  <a:lnTo>
                    <a:pt x="1200314" y="2286000"/>
                  </a:lnTo>
                  <a:lnTo>
                    <a:pt x="0" y="2286000"/>
                  </a:lnTo>
                  <a:close/>
                </a:path>
              </a:pathLst>
            </a:cu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 rotWithShape="1">
            <a:blip r:embed="rId5" cstate="email"/>
            <a:srcRect/>
            <a:stretch>
              <a:fillRect/>
            </a:stretch>
          </p:blipFill>
          <p:spPr>
            <a:xfrm>
              <a:off x="605711" y="5671127"/>
              <a:ext cx="1167919" cy="1148772"/>
            </a:xfrm>
            <a:custGeom>
              <a:avLst/>
              <a:gdLst>
                <a:gd name="connsiteX0" fmla="*/ 0 w 2324101"/>
                <a:gd name="connsiteY0" fmla="*/ 0 h 2286000"/>
                <a:gd name="connsiteX1" fmla="*/ 2324101 w 2324101"/>
                <a:gd name="connsiteY1" fmla="*/ 0 h 2286000"/>
                <a:gd name="connsiteX2" fmla="*/ 2324101 w 2324101"/>
                <a:gd name="connsiteY2" fmla="*/ 1092835 h 2286000"/>
                <a:gd name="connsiteX3" fmla="*/ 1828801 w 2324101"/>
                <a:gd name="connsiteY3" fmla="*/ 1117600 h 2286000"/>
                <a:gd name="connsiteX4" fmla="*/ 1168401 w 2324101"/>
                <a:gd name="connsiteY4" fmla="*/ 2108200 h 2286000"/>
                <a:gd name="connsiteX5" fmla="*/ 1200314 w 2324101"/>
                <a:gd name="connsiteY5" fmla="*/ 2286000 h 2286000"/>
                <a:gd name="connsiteX6" fmla="*/ 0 w 2324101"/>
                <a:gd name="connsiteY6" fmla="*/ 228600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4101" h="2286000">
                  <a:moveTo>
                    <a:pt x="0" y="0"/>
                  </a:moveTo>
                  <a:lnTo>
                    <a:pt x="2324101" y="0"/>
                  </a:lnTo>
                  <a:lnTo>
                    <a:pt x="2324101" y="1092835"/>
                  </a:lnTo>
                  <a:lnTo>
                    <a:pt x="1828801" y="1117600"/>
                  </a:lnTo>
                  <a:lnTo>
                    <a:pt x="1168401" y="2108200"/>
                  </a:lnTo>
                  <a:lnTo>
                    <a:pt x="1200314" y="2286000"/>
                  </a:lnTo>
                  <a:lnTo>
                    <a:pt x="0" y="2286000"/>
                  </a:lnTo>
                  <a:close/>
                </a:path>
              </a:pathLst>
            </a:custGeom>
          </p:spPr>
        </p:pic>
      </p:grpSp>
      <p:sp>
        <p:nvSpPr>
          <p:cNvPr id="3" name="文本框 2"/>
          <p:cNvSpPr txBox="1"/>
          <p:nvPr/>
        </p:nvSpPr>
        <p:spPr>
          <a:xfrm>
            <a:off x="2667635" y="681355"/>
            <a:ext cx="4173855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    tiger 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老虎</a:t>
            </a:r>
            <a:endParaRPr lang="zh-CN" altLang="en-US" sz="3200" b="1">
              <a:latin typeface="Times New Roman" panose="02020603050405020304" charset="0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3200" b="1">
                <a:latin typeface="Times New Roman" panose="02020603050405020304" charset="0"/>
                <a:cs typeface="Times New Roman" panose="02020603050405020304" charset="0"/>
              </a:rPr>
              <a:t>例：</a:t>
            </a:r>
            <a:endParaRPr lang="zh-CN" altLang="en-US" sz="3200" b="1">
              <a:latin typeface="Times New Roman" panose="02020603050405020304" charset="0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3200" b="1">
                <a:latin typeface="Times New Roman" panose="02020603050405020304" charset="0"/>
                <a:cs typeface="Times New Roman" panose="02020603050405020304" charset="0"/>
              </a:rPr>
              <a:t>       </a:t>
            </a:r>
            <a:r>
              <a:rPr lang="en-US" altLang="zh-CN" sz="3200" b="1">
                <a:latin typeface="Times New Roman" panose="02020603050405020304" charset="0"/>
                <a:cs typeface="Times New Roman" panose="02020603050405020304" charset="0"/>
              </a:rPr>
              <a:t>I like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tigers</a:t>
            </a:r>
            <a:r>
              <a:rPr lang="en-US" altLang="zh-CN" sz="3200" b="1">
                <a:latin typeface="Times New Roman" panose="02020603050405020304" charset="0"/>
                <a:cs typeface="Times New Roman" panose="02020603050405020304" charset="0"/>
              </a:rPr>
              <a:t>.</a:t>
            </a:r>
            <a:endParaRPr lang="zh-CN" altLang="en-US" sz="3200" b="1">
              <a:latin typeface="Times New Roman" panose="02020603050405020304" charset="0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3200" b="1">
                <a:latin typeface="Times New Roman" panose="02020603050405020304" charset="0"/>
                <a:cs typeface="Times New Roman" panose="02020603050405020304" charset="0"/>
              </a:rPr>
              <a:t>         我喜欢老虎</a:t>
            </a:r>
            <a:endParaRPr lang="zh-CN" altLang="en-US" sz="3200" b="1">
              <a:latin typeface="Times New Roman" panose="02020603050405020304" charset="0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3200" b="1">
                <a:latin typeface="Times New Roman" panose="02020603050405020304" charset="0"/>
                <a:cs typeface="Times New Roman" panose="02020603050405020304" charset="0"/>
              </a:rPr>
              <a:t>       This is a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tiger.</a:t>
            </a:r>
            <a:endParaRPr lang="en-US" altLang="zh-CN" sz="3200" b="1">
              <a:latin typeface="Times New Roman" panose="02020603050405020304" charset="0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3200" b="1">
                <a:latin typeface="Times New Roman" panose="02020603050405020304" charset="0"/>
                <a:cs typeface="Times New Roman" panose="02020603050405020304" charset="0"/>
              </a:rPr>
              <a:t>         这是一只老虎</a:t>
            </a:r>
            <a:endParaRPr lang="zh-CN" altLang="en-US" sz="3200" b="1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3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4.xml><?xml version="1.0" encoding="utf-8"?>
<p:tagLst xmlns:p="http://schemas.openxmlformats.org/presentationml/2006/main">
  <p:tag name="PA" val="v3.2.0"/>
</p:tagLst>
</file>

<file path=ppt/tags/tag5.xml><?xml version="1.0" encoding="utf-8"?>
<p:tagLst xmlns:p="http://schemas.openxmlformats.org/presentationml/2006/main">
  <p:tag name="PA" val="v3.2.0"/>
</p:tagLst>
</file>

<file path=ppt/tags/tag6.xml><?xml version="1.0" encoding="utf-8"?>
<p:tagLst xmlns:p="http://schemas.openxmlformats.org/presentationml/2006/main">
  <p:tag name="PA" val="v3.2.0"/>
</p:tagLst>
</file>

<file path=ppt/tags/tag7.xml><?xml version="1.0" encoding="utf-8"?>
<p:tagLst xmlns:p="http://schemas.openxmlformats.org/presentationml/2006/main">
  <p:tag name="PA" val="v3.2.0"/>
</p:tagLst>
</file>

<file path=ppt/tags/tag8.xml><?xml version="1.0" encoding="utf-8"?>
<p:tagLst xmlns:p="http://schemas.openxmlformats.org/presentationml/2006/main">
  <p:tag name="KSO_WPP_MARK_KEY" val="177384d4-a301-46e6-a5a3-4ff6205b4592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5554</Words>
  <Application>WPS 演示</Application>
  <PresentationFormat>全屏显示(4:3)</PresentationFormat>
  <Paragraphs>294</Paragraphs>
  <Slides>42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58" baseType="lpstr">
      <vt:lpstr>Arial</vt:lpstr>
      <vt:lpstr>宋体</vt:lpstr>
      <vt:lpstr>Wingdings</vt:lpstr>
      <vt:lpstr>黑体</vt:lpstr>
      <vt:lpstr>微软雅黑</vt:lpstr>
      <vt:lpstr>方正卡通简体</vt:lpstr>
      <vt:lpstr>Times New Roman</vt:lpstr>
      <vt:lpstr>等线</vt:lpstr>
      <vt:lpstr>Arial Unicode MS</vt:lpstr>
      <vt:lpstr>Calibri</vt:lpstr>
      <vt:lpstr>Adobe 黑体 Std R</vt:lpstr>
      <vt:lpstr>GCFrutiger</vt:lpstr>
      <vt:lpstr>Broadway</vt:lpstr>
      <vt:lpstr>Segoe Print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46</cp:revision>
  <dcterms:created xsi:type="dcterms:W3CDTF">2019-01-22T00:40:00Z</dcterms:created>
  <dcterms:modified xsi:type="dcterms:W3CDTF">2023-02-28T05:24:46Z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94DB3D4674D243A3ADFFEEE474FF5703</vt:lpwstr>
  </property>
</Properties>
</file>