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45" r:id="rId3"/>
    <p:sldId id="512" r:id="rId5"/>
    <p:sldId id="427" r:id="rId6"/>
    <p:sldId id="428" r:id="rId7"/>
    <p:sldId id="430" r:id="rId8"/>
    <p:sldId id="431" r:id="rId9"/>
    <p:sldId id="432" r:id="rId10"/>
    <p:sldId id="433" r:id="rId11"/>
    <p:sldId id="435" r:id="rId12"/>
    <p:sldId id="436" r:id="rId13"/>
    <p:sldId id="437" r:id="rId14"/>
    <p:sldId id="401" r:id="rId15"/>
    <p:sldId id="404" r:id="rId16"/>
    <p:sldId id="405" r:id="rId17"/>
    <p:sldId id="402" r:id="rId18"/>
    <p:sldId id="403" r:id="rId19"/>
    <p:sldId id="406" r:id="rId20"/>
    <p:sldId id="407" r:id="rId21"/>
    <p:sldId id="408" r:id="rId22"/>
    <p:sldId id="409" r:id="rId23"/>
    <p:sldId id="410" r:id="rId24"/>
    <p:sldId id="411" r:id="rId25"/>
    <p:sldId id="426" r:id="rId26"/>
    <p:sldId id="400" r:id="rId27"/>
    <p:sldId id="333" r:id="rId28"/>
    <p:sldId id="397" r:id="rId29"/>
    <p:sldId id="398" r:id="rId30"/>
    <p:sldId id="399" r:id="rId31"/>
    <p:sldId id="425" r:id="rId32"/>
    <p:sldId id="337" r:id="rId33"/>
    <p:sldId id="336" r:id="rId34"/>
    <p:sldId id="338" r:id="rId35"/>
    <p:sldId id="359" r:id="rId36"/>
    <p:sldId id="360" r:id="rId37"/>
    <p:sldId id="335" r:id="rId38"/>
    <p:sldId id="263" r:id="rId39"/>
    <p:sldId id="265" r:id="rId40"/>
    <p:sldId id="342" r:id="rId41"/>
    <p:sldId id="343" r:id="rId42"/>
    <p:sldId id="348" r:id="rId43"/>
    <p:sldId id="420" r:id="rId44"/>
    <p:sldId id="421" r:id="rId45"/>
    <p:sldId id="422" r:id="rId46"/>
    <p:sldId id="423" r:id="rId47"/>
    <p:sldId id="438" r:id="rId48"/>
    <p:sldId id="424" r:id="rId49"/>
    <p:sldId id="503" r:id="rId50"/>
    <p:sldId id="505" r:id="rId51"/>
    <p:sldId id="506" r:id="rId52"/>
    <p:sldId id="507" r:id="rId53"/>
    <p:sldId id="453" r:id="rId54"/>
    <p:sldId id="455" r:id="rId55"/>
    <p:sldId id="456" r:id="rId56"/>
    <p:sldId id="457" r:id="rId57"/>
  </p:sldIdLst>
  <p:sldSz cx="9144000" cy="6858000" type="screen4x3"/>
  <p:notesSz cx="6858000" cy="9144000"/>
  <p:custDataLst>
    <p:tags r:id="rId6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00CC00"/>
    <a:srgbClr val="25AAA5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-2244" y="-522"/>
      </p:cViewPr>
      <p:guideLst>
        <p:guide orient="horz" pos="220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1" Type="http://schemas.openxmlformats.org/officeDocument/2006/relationships/tags" Target="tags/tag7.xml"/><Relationship Id="rId60" Type="http://schemas.openxmlformats.org/officeDocument/2006/relationships/tableStyles" Target="tableStyles.xml"/><Relationship Id="rId6" Type="http://schemas.openxmlformats.org/officeDocument/2006/relationships/slide" Target="slides/slide3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0D0F648-350A-4687-86BE-784DE3AECA2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031A9A-5B7C-4E4F-883F-DA284E899DA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3FEB609-20FC-4234-934C-164CEB15BF7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C12CF9E-826B-4220-9BC4-D007CEFDDE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1331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1331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1741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1946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2458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26628" name="灯片编号占位符 3"/>
          <p:cNvSpPr txBox="1">
            <a:spLocks noGrp="1"/>
          </p:cNvSpPr>
          <p:nvPr/>
        </p:nvSpPr>
        <p:spPr>
          <a:xfrm>
            <a:off x="3883025" y="8683625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28676" name="灯片编号占位符 3"/>
          <p:cNvSpPr txBox="1">
            <a:spLocks noGrp="1"/>
          </p:cNvSpPr>
          <p:nvPr/>
        </p:nvSpPr>
        <p:spPr>
          <a:xfrm>
            <a:off x="3883025" y="8683625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3072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3277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3891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922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3FEB609-20FC-4234-934C-164CEB15BF7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3FEB609-20FC-4234-934C-164CEB15BF7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3FEB609-20FC-4234-934C-164CEB15BF7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3FEB609-20FC-4234-934C-164CEB15BF7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1"/>
          <p:cNvPicPr>
            <a:picLocks noChangeAspect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>
          <a:xfrm>
            <a:off x="1675210" y="182563"/>
            <a:ext cx="7468790" cy="509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KSO_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3" Type="http://schemas.openxmlformats.org/officeDocument/2006/relationships/image" Target="../media/image39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jpeg"/><Relationship Id="rId1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Relationship Id="rId3" Type="http://schemas.openxmlformats.org/officeDocument/2006/relationships/image" Target="../media/image44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57.png"/><Relationship Id="rId8" Type="http://schemas.openxmlformats.org/officeDocument/2006/relationships/image" Target="../media/image56.png"/><Relationship Id="rId7" Type="http://schemas.openxmlformats.org/officeDocument/2006/relationships/image" Target="../media/image55.png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6.png"/><Relationship Id="rId12" Type="http://schemas.openxmlformats.org/officeDocument/2006/relationships/notesSlide" Target="../notesSlides/notesSlide15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58.png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Relationship Id="rId3" Type="http://schemas.openxmlformats.org/officeDocument/2006/relationships/image" Target="../media/image59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4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68.png"/><Relationship Id="rId8" Type="http://schemas.openxmlformats.org/officeDocument/2006/relationships/image" Target="../media/image67.png"/><Relationship Id="rId7" Type="http://schemas.openxmlformats.org/officeDocument/2006/relationships/image" Target="../media/image66.png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Relationship Id="rId3" Type="http://schemas.openxmlformats.org/officeDocument/2006/relationships/image" Target="../media/image62.png"/><Relationship Id="rId23" Type="http://schemas.openxmlformats.org/officeDocument/2006/relationships/notesSlide" Target="../notesSlides/notesSlide17.xml"/><Relationship Id="rId22" Type="http://schemas.openxmlformats.org/officeDocument/2006/relationships/slideLayout" Target="../slideLayouts/slideLayout1.xml"/><Relationship Id="rId21" Type="http://schemas.openxmlformats.org/officeDocument/2006/relationships/image" Target="../media/image80.png"/><Relationship Id="rId20" Type="http://schemas.openxmlformats.org/officeDocument/2006/relationships/image" Target="../media/image79.jpeg"/><Relationship Id="rId2" Type="http://schemas.openxmlformats.org/officeDocument/2006/relationships/image" Target="../media/image6.png"/><Relationship Id="rId19" Type="http://schemas.openxmlformats.org/officeDocument/2006/relationships/image" Target="../media/image78.jpeg"/><Relationship Id="rId18" Type="http://schemas.openxmlformats.org/officeDocument/2006/relationships/image" Target="../media/image77.jpeg"/><Relationship Id="rId17" Type="http://schemas.openxmlformats.org/officeDocument/2006/relationships/image" Target="../media/image76.png"/><Relationship Id="rId16" Type="http://schemas.openxmlformats.org/officeDocument/2006/relationships/image" Target="../media/image75.png"/><Relationship Id="rId15" Type="http://schemas.openxmlformats.org/officeDocument/2006/relationships/image" Target="../media/image74.png"/><Relationship Id="rId14" Type="http://schemas.openxmlformats.org/officeDocument/2006/relationships/image" Target="../media/image73.png"/><Relationship Id="rId13" Type="http://schemas.openxmlformats.org/officeDocument/2006/relationships/image" Target="../media/image72.png"/><Relationship Id="rId12" Type="http://schemas.openxmlformats.org/officeDocument/2006/relationships/image" Target="../media/image71.png"/><Relationship Id="rId11" Type="http://schemas.openxmlformats.org/officeDocument/2006/relationships/image" Target="../media/image70.png"/><Relationship Id="rId10" Type="http://schemas.openxmlformats.org/officeDocument/2006/relationships/image" Target="../media/image69.png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8.png"/><Relationship Id="rId8" Type="http://schemas.openxmlformats.org/officeDocument/2006/relationships/image" Target="../media/image67.png"/><Relationship Id="rId7" Type="http://schemas.openxmlformats.org/officeDocument/2006/relationships/image" Target="../media/image66.png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Relationship Id="rId3" Type="http://schemas.openxmlformats.org/officeDocument/2006/relationships/image" Target="../media/image62.png"/><Relationship Id="rId23" Type="http://schemas.openxmlformats.org/officeDocument/2006/relationships/notesSlide" Target="../notesSlides/notesSlide18.xml"/><Relationship Id="rId22" Type="http://schemas.openxmlformats.org/officeDocument/2006/relationships/slideLayout" Target="../slideLayouts/slideLayout1.xml"/><Relationship Id="rId21" Type="http://schemas.openxmlformats.org/officeDocument/2006/relationships/image" Target="../media/image80.png"/><Relationship Id="rId20" Type="http://schemas.openxmlformats.org/officeDocument/2006/relationships/image" Target="../media/image79.jpeg"/><Relationship Id="rId2" Type="http://schemas.openxmlformats.org/officeDocument/2006/relationships/image" Target="../media/image6.png"/><Relationship Id="rId19" Type="http://schemas.openxmlformats.org/officeDocument/2006/relationships/image" Target="../media/image78.jpeg"/><Relationship Id="rId18" Type="http://schemas.openxmlformats.org/officeDocument/2006/relationships/image" Target="../media/image77.jpeg"/><Relationship Id="rId17" Type="http://schemas.openxmlformats.org/officeDocument/2006/relationships/image" Target="../media/image76.png"/><Relationship Id="rId16" Type="http://schemas.openxmlformats.org/officeDocument/2006/relationships/image" Target="../media/image75.png"/><Relationship Id="rId15" Type="http://schemas.openxmlformats.org/officeDocument/2006/relationships/image" Target="../media/image74.png"/><Relationship Id="rId14" Type="http://schemas.openxmlformats.org/officeDocument/2006/relationships/image" Target="../media/image73.png"/><Relationship Id="rId13" Type="http://schemas.openxmlformats.org/officeDocument/2006/relationships/image" Target="../media/image72.png"/><Relationship Id="rId12" Type="http://schemas.openxmlformats.org/officeDocument/2006/relationships/image" Target="../media/image71.png"/><Relationship Id="rId11" Type="http://schemas.openxmlformats.org/officeDocument/2006/relationships/image" Target="../media/image70.png"/><Relationship Id="rId10" Type="http://schemas.openxmlformats.org/officeDocument/2006/relationships/image" Target="../media/image69.png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9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4.jpeg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Relationship Id="rId3" Type="http://schemas.openxmlformats.org/officeDocument/2006/relationships/image" Target="../media/image62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1.jpeg"/><Relationship Id="rId8" Type="http://schemas.openxmlformats.org/officeDocument/2006/relationships/image" Target="../media/image90.png"/><Relationship Id="rId7" Type="http://schemas.openxmlformats.org/officeDocument/2006/relationships/image" Target="../media/image89.png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png"/><Relationship Id="rId3" Type="http://schemas.openxmlformats.org/officeDocument/2006/relationships/image" Target="../media/image85.png"/><Relationship Id="rId2" Type="http://schemas.openxmlformats.org/officeDocument/2006/relationships/image" Target="../media/image6.png"/><Relationship Id="rId13" Type="http://schemas.openxmlformats.org/officeDocument/2006/relationships/notesSlide" Target="../notesSlides/notesSlide20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93.png"/><Relationship Id="rId10" Type="http://schemas.openxmlformats.org/officeDocument/2006/relationships/image" Target="../media/image92.png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8.jpeg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Relationship Id="rId3" Type="http://schemas.openxmlformats.org/officeDocument/2006/relationships/image" Target="../media/image94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9.GIF"/><Relationship Id="rId3" Type="http://schemas.openxmlformats.org/officeDocument/2006/relationships/image" Target="../media/image98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0.jpeg"/><Relationship Id="rId3" Type="http://schemas.openxmlformats.org/officeDocument/2006/relationships/image" Target="../media/image98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8.jpe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01.jpe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8.jpe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03.jpeg"/><Relationship Id="rId1" Type="http://schemas.openxmlformats.org/officeDocument/2006/relationships/image" Target="../media/image102.jpe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8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6.xml"/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2.wav"/><Relationship Id="rId5" Type="http://schemas.openxmlformats.org/officeDocument/2006/relationships/image" Target="../media/image105.png"/><Relationship Id="rId4" Type="http://schemas.openxmlformats.org/officeDocument/2006/relationships/image" Target="../media/image104.png"/><Relationship Id="rId3" Type="http://schemas.openxmlformats.org/officeDocument/2006/relationships/image" Target="../media/image98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audio" Target="../media/audio3.wav"/><Relationship Id="rId8" Type="http://schemas.openxmlformats.org/officeDocument/2006/relationships/image" Target="../media/image109.png"/><Relationship Id="rId7" Type="http://schemas.openxmlformats.org/officeDocument/2006/relationships/image" Target="../media/image13.jpeg"/><Relationship Id="rId6" Type="http://schemas.openxmlformats.org/officeDocument/2006/relationships/image" Target="../media/image108.jpeg"/><Relationship Id="rId5" Type="http://schemas.openxmlformats.org/officeDocument/2006/relationships/image" Target="../media/image107.png"/><Relationship Id="rId4" Type="http://schemas.openxmlformats.org/officeDocument/2006/relationships/image" Target="../media/image106.png"/><Relationship Id="rId3" Type="http://schemas.openxmlformats.org/officeDocument/2006/relationships/image" Target="../media/image98.jpeg"/><Relationship Id="rId2" Type="http://schemas.openxmlformats.org/officeDocument/2006/relationships/image" Target="../media/image6.png"/><Relationship Id="rId11" Type="http://schemas.openxmlformats.org/officeDocument/2006/relationships/notesSlide" Target="../notesSlides/notesSlide27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8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1.jpeg"/><Relationship Id="rId4" Type="http://schemas.openxmlformats.org/officeDocument/2006/relationships/image" Target="../media/image99.GIF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10.png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9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3.png"/><Relationship Id="rId4" Type="http://schemas.openxmlformats.org/officeDocument/2006/relationships/image" Target="../media/image112.jpeg"/><Relationship Id="rId3" Type="http://schemas.openxmlformats.org/officeDocument/2006/relationships/image" Target="../media/image99.GIF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0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16.jpeg"/><Relationship Id="rId5" Type="http://schemas.openxmlformats.org/officeDocument/2006/relationships/image" Target="../media/image115.jpeg"/><Relationship Id="rId4" Type="http://schemas.openxmlformats.org/officeDocument/2006/relationships/image" Target="../media/image99.GIF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14.jpe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7.jpeg"/><Relationship Id="rId3" Type="http://schemas.openxmlformats.org/officeDocument/2006/relationships/image" Target="../media/image98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0.jpeg"/><Relationship Id="rId3" Type="http://schemas.openxmlformats.org/officeDocument/2006/relationships/image" Target="../media/image98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8.jpe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18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21.png"/><Relationship Id="rId6" Type="http://schemas.openxmlformats.org/officeDocument/2006/relationships/image" Target="../media/image120.jpeg"/><Relationship Id="rId5" Type="http://schemas.openxmlformats.org/officeDocument/2006/relationships/image" Target="../media/image119.png"/><Relationship Id="rId4" Type="http://schemas.openxmlformats.org/officeDocument/2006/relationships/image" Target="../media/image98.jpe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01.jpeg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7.png"/><Relationship Id="rId8" Type="http://schemas.openxmlformats.org/officeDocument/2006/relationships/image" Target="../media/image126.jpeg"/><Relationship Id="rId7" Type="http://schemas.openxmlformats.org/officeDocument/2006/relationships/image" Target="../media/image125.jpeg"/><Relationship Id="rId6" Type="http://schemas.openxmlformats.org/officeDocument/2006/relationships/image" Target="../media/image124.jpeg"/><Relationship Id="rId5" Type="http://schemas.openxmlformats.org/officeDocument/2006/relationships/image" Target="../media/image123.png"/><Relationship Id="rId4" Type="http://schemas.openxmlformats.org/officeDocument/2006/relationships/image" Target="../media/image98.jpe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29.png"/><Relationship Id="rId10" Type="http://schemas.openxmlformats.org/officeDocument/2006/relationships/image" Target="../media/image128.png"/><Relationship Id="rId1" Type="http://schemas.openxmlformats.org/officeDocument/2006/relationships/image" Target="../media/image122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30.png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2.png"/><Relationship Id="rId3" Type="http://schemas.openxmlformats.org/officeDocument/2006/relationships/image" Target="../media/image131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3.jpeg"/><Relationship Id="rId3" Type="http://schemas.openxmlformats.org/officeDocument/2006/relationships/image" Target="../media/image132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6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6.png"/><Relationship Id="rId4" Type="http://schemas.openxmlformats.org/officeDocument/2006/relationships/image" Target="../media/image135.png"/><Relationship Id="rId3" Type="http://schemas.openxmlformats.org/officeDocument/2006/relationships/image" Target="../media/image134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7.png"/><Relationship Id="rId3" Type="http://schemas.openxmlformats.org/officeDocument/2006/relationships/image" Target="../media/image134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41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140.jpeg"/><Relationship Id="rId2" Type="http://schemas.openxmlformats.org/officeDocument/2006/relationships/image" Target="../media/image139.jpeg"/><Relationship Id="rId1" Type="http://schemas.openxmlformats.org/officeDocument/2006/relationships/image" Target="../media/image138.jpeg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audio" Target="../media/audio4.wav"/><Relationship Id="rId8" Type="http://schemas.openxmlformats.org/officeDocument/2006/relationships/image" Target="../media/image146.png"/><Relationship Id="rId7" Type="http://schemas.openxmlformats.org/officeDocument/2006/relationships/image" Target="../media/image145.png"/><Relationship Id="rId6" Type="http://schemas.openxmlformats.org/officeDocument/2006/relationships/image" Target="../media/image144.png"/><Relationship Id="rId5" Type="http://schemas.openxmlformats.org/officeDocument/2006/relationships/image" Target="../media/image143.png"/><Relationship Id="rId4" Type="http://schemas.openxmlformats.org/officeDocument/2006/relationships/image" Target="../media/image134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1" Type="http://schemas.openxmlformats.org/officeDocument/2006/relationships/notesSlide" Target="../notesSlides/notesSlide38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42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4.png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9.xml"/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149.png"/><Relationship Id="rId2" Type="http://schemas.openxmlformats.org/officeDocument/2006/relationships/image" Target="../media/image148.png"/><Relationship Id="rId1" Type="http://schemas.openxmlformats.org/officeDocument/2006/relationships/image" Target="../media/image147.png"/></Relationships>
</file>

<file path=ppt/slides/_rels/slide5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0.xml"/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149.png"/><Relationship Id="rId2" Type="http://schemas.openxmlformats.org/officeDocument/2006/relationships/image" Target="../media/image148.png"/><Relationship Id="rId1" Type="http://schemas.openxmlformats.org/officeDocument/2006/relationships/image" Target="../media/image2.png"/></Relationships>
</file>

<file path=ppt/slides/_rels/slide5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1.xml"/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149.png"/><Relationship Id="rId2" Type="http://schemas.openxmlformats.org/officeDocument/2006/relationships/image" Target="../media/image151.png"/><Relationship Id="rId1" Type="http://schemas.openxmlformats.org/officeDocument/2006/relationships/image" Target="../media/image15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jpeg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1" Type="http://schemas.openxmlformats.org/officeDocument/2006/relationships/notesSlide" Target="../notesSlides/notesSlide6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7.jpeg"/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png"/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6.png"/><Relationship Id="rId17" Type="http://schemas.openxmlformats.org/officeDocument/2006/relationships/notesSlide" Target="../notesSlides/notesSlide8.xml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38.jpeg"/><Relationship Id="rId14" Type="http://schemas.openxmlformats.org/officeDocument/2006/relationships/image" Target="../media/image37.jpeg"/><Relationship Id="rId13" Type="http://schemas.openxmlformats.org/officeDocument/2006/relationships/image" Target="../media/image36.jpeg"/><Relationship Id="rId12" Type="http://schemas.openxmlformats.org/officeDocument/2006/relationships/image" Target="../media/image35.jpeg"/><Relationship Id="rId11" Type="http://schemas.openxmlformats.org/officeDocument/2006/relationships/image" Target="../media/image34.png"/><Relationship Id="rId10" Type="http://schemas.openxmlformats.org/officeDocument/2006/relationships/image" Target="../media/image33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24487" y="260648"/>
            <a:ext cx="8573770" cy="65017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68824" y="2274985"/>
            <a:ext cx="3705758" cy="11262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0" indent="0" algn="l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en-US" altLang="zh-CN" sz="5400" b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Unit </a:t>
            </a: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5  </a:t>
            </a:r>
            <a:r>
              <a:rPr lang="en-US" altLang="zh-CN" sz="5400" b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Toys</a:t>
            </a:r>
            <a:endParaRPr lang="en-US" altLang="zh-CN" sz="2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14"/>
          <p:cNvGrpSpPr/>
          <p:nvPr/>
        </p:nvGrpSpPr>
        <p:grpSpPr>
          <a:xfrm>
            <a:off x="0" y="-26987"/>
            <a:ext cx="9144000" cy="798512"/>
            <a:chOff x="0" y="-1"/>
            <a:chExt cx="9144000" cy="798157"/>
          </a:xfrm>
        </p:grpSpPr>
        <p:pic>
          <p:nvPicPr>
            <p:cNvPr id="3084" name="Picture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5" name="Picture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72000" y="-1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075" name="WordArt 6"/>
          <p:cNvSpPr>
            <a:spLocks noTextEdit="1"/>
          </p:cNvSpPr>
          <p:nvPr/>
        </p:nvSpPr>
        <p:spPr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lstStyle/>
          <a:p>
            <a:pPr algn="l" eaLnBrk="0" hangingPunct="0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Say and spell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pic>
        <p:nvPicPr>
          <p:cNvPr id="4" name="Picture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900" y="1125538"/>
            <a:ext cx="2095500" cy="2030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6" descr="D:\课件制作\Unit1-3\u5\toys\robot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35525" y="4037013"/>
            <a:ext cx="2184400" cy="2325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7" descr="D:\课件制作\Unit1-3\u5\toys\ted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825" y="3846195"/>
            <a:ext cx="2519363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Picture 4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750" y="1128713"/>
            <a:ext cx="2938463" cy="2608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3203575" y="1773238"/>
            <a:ext cx="12969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dirty="0">
                <a:latin typeface="GCFrutiger" pitchFamily="50" charset="0"/>
              </a:rPr>
              <a:t>kite</a:t>
            </a:r>
            <a:endParaRPr lang="zh-CN" altLang="en-US" sz="4000" dirty="0">
              <a:latin typeface="GCFrutiger" pitchFamily="50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03488" y="4698683"/>
            <a:ext cx="24479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dirty="0">
                <a:latin typeface="GCFrutiger" pitchFamily="50" charset="0"/>
              </a:rPr>
              <a:t>toy bear</a:t>
            </a:r>
            <a:endParaRPr lang="zh-CN" altLang="en-US" sz="4000" dirty="0">
              <a:latin typeface="GCFrutiger" pitchFamily="50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9925" y="1844675"/>
            <a:ext cx="12969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dirty="0">
                <a:latin typeface="GCFrutiger" pitchFamily="50" charset="0"/>
              </a:rPr>
              <a:t>ball</a:t>
            </a:r>
            <a:endParaRPr lang="zh-CN" altLang="en-US" sz="4000" dirty="0">
              <a:latin typeface="GCFrutiger" pitchFamily="50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9925" y="4941888"/>
            <a:ext cx="1728788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dirty="0">
                <a:latin typeface="GCFrutiger" pitchFamily="50" charset="0"/>
              </a:rPr>
              <a:t>robot</a:t>
            </a:r>
            <a:endParaRPr lang="zh-CN" altLang="en-US" sz="4000" dirty="0">
              <a:latin typeface="GCFrutiger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12"/>
          <p:cNvGrpSpPr/>
          <p:nvPr/>
        </p:nvGrpSpPr>
        <p:grpSpPr>
          <a:xfrm>
            <a:off x="0" y="-26987"/>
            <a:ext cx="9144000" cy="798512"/>
            <a:chOff x="0" y="-1"/>
            <a:chExt cx="9144000" cy="798157"/>
          </a:xfrm>
        </p:grpSpPr>
        <p:pic>
          <p:nvPicPr>
            <p:cNvPr id="4108" name="Picture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9" name="Picture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72000" y="-1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099" name="WordArt 6"/>
          <p:cNvSpPr>
            <a:spLocks noTextEdit="1"/>
          </p:cNvSpPr>
          <p:nvPr/>
        </p:nvSpPr>
        <p:spPr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lstStyle/>
          <a:p>
            <a:pPr algn="l" eaLnBrk="0" hangingPunct="0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Say and read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79613" y="1196975"/>
            <a:ext cx="1296987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dirty="0">
                <a:latin typeface="GCFrutiger" pitchFamily="50" charset="0"/>
              </a:rPr>
              <a:t>kite</a:t>
            </a:r>
            <a:endParaRPr lang="zh-CN" altLang="en-US" sz="4400" dirty="0">
              <a:latin typeface="GCFrutiger" pitchFamily="50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2363" y="1196975"/>
            <a:ext cx="1584325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dirty="0">
                <a:latin typeface="GCFrutiger" pitchFamily="50" charset="0"/>
              </a:rPr>
              <a:t>kite</a:t>
            </a:r>
            <a:r>
              <a:rPr lang="en-US" altLang="zh-CN" sz="4400" dirty="0">
                <a:solidFill>
                  <a:srgbClr val="FF0000"/>
                </a:solidFill>
                <a:latin typeface="GCFrutiger" pitchFamily="50" charset="0"/>
              </a:rPr>
              <a:t>s</a:t>
            </a:r>
            <a:endParaRPr lang="zh-CN" altLang="en-US" sz="4400" dirty="0">
              <a:solidFill>
                <a:srgbClr val="FF0000"/>
              </a:solidFill>
              <a:latin typeface="GCFrutiger" pitchFamily="50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613" y="2349500"/>
            <a:ext cx="129698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dirty="0">
                <a:latin typeface="GCFrutiger" pitchFamily="50" charset="0"/>
              </a:rPr>
              <a:t>ball</a:t>
            </a:r>
            <a:endParaRPr lang="zh-CN" altLang="en-US" sz="4400" dirty="0">
              <a:latin typeface="GCFrutiger" pitchFamily="50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32363" y="2276475"/>
            <a:ext cx="1511300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dirty="0">
                <a:latin typeface="GCFrutiger" pitchFamily="50" charset="0"/>
              </a:rPr>
              <a:t>ball</a:t>
            </a:r>
            <a:r>
              <a:rPr lang="en-US" altLang="zh-CN" sz="4400" dirty="0">
                <a:solidFill>
                  <a:srgbClr val="FF0000"/>
                </a:solidFill>
                <a:latin typeface="GCFrutiger" pitchFamily="50" charset="0"/>
              </a:rPr>
              <a:t>s</a:t>
            </a:r>
            <a:endParaRPr lang="zh-CN" altLang="en-US" sz="4400" dirty="0">
              <a:solidFill>
                <a:srgbClr val="FF0000"/>
              </a:solidFill>
              <a:latin typeface="GCFrutiger" pitchFamily="50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79613" y="3500438"/>
            <a:ext cx="201612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dirty="0">
                <a:latin typeface="GCFrutiger" pitchFamily="50" charset="0"/>
              </a:rPr>
              <a:t>robot</a:t>
            </a:r>
            <a:endParaRPr lang="zh-CN" altLang="en-US" sz="4400" dirty="0">
              <a:latin typeface="GCFrutiger" pitchFamily="50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32363" y="3429000"/>
            <a:ext cx="2016125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dirty="0">
                <a:latin typeface="GCFrutiger" pitchFamily="50" charset="0"/>
              </a:rPr>
              <a:t>robot</a:t>
            </a:r>
            <a:r>
              <a:rPr lang="en-US" altLang="zh-CN" sz="4400" dirty="0">
                <a:solidFill>
                  <a:srgbClr val="FF0000"/>
                </a:solidFill>
                <a:latin typeface="GCFrutiger" pitchFamily="50" charset="0"/>
              </a:rPr>
              <a:t>s</a:t>
            </a:r>
            <a:endParaRPr lang="zh-CN" altLang="en-US" sz="4400" dirty="0">
              <a:solidFill>
                <a:srgbClr val="FF0000"/>
              </a:solidFill>
              <a:latin typeface="GCFrutiger" pitchFamily="50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79613" y="4675188"/>
            <a:ext cx="2952750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dirty="0">
                <a:latin typeface="GCFrutiger" pitchFamily="50" charset="0"/>
              </a:rPr>
              <a:t>toy bear</a:t>
            </a:r>
            <a:endParaRPr lang="zh-CN" altLang="en-US" sz="4400" dirty="0">
              <a:latin typeface="GCFrutiger" pitchFamily="50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32363" y="4652963"/>
            <a:ext cx="287972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dirty="0">
                <a:latin typeface="GCFrutiger" pitchFamily="50" charset="0"/>
              </a:rPr>
              <a:t>toy bear</a:t>
            </a:r>
            <a:r>
              <a:rPr lang="en-US" altLang="zh-CN" sz="4400" dirty="0">
                <a:solidFill>
                  <a:srgbClr val="FF0000"/>
                </a:solidFill>
                <a:latin typeface="GCFrutiger" pitchFamily="50" charset="0"/>
              </a:rPr>
              <a:t>s</a:t>
            </a:r>
            <a:endParaRPr lang="zh-CN" altLang="en-US" sz="4400" dirty="0">
              <a:latin typeface="GCFrutiger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5"/>
          <p:cNvGrpSpPr/>
          <p:nvPr/>
        </p:nvGrpSpPr>
        <p:grpSpPr>
          <a:xfrm>
            <a:off x="0" y="-26987"/>
            <a:ext cx="9144000" cy="798512"/>
            <a:chOff x="0" y="-1"/>
            <a:chExt cx="9144000" cy="798157"/>
          </a:xfrm>
        </p:grpSpPr>
        <p:pic>
          <p:nvPicPr>
            <p:cNvPr id="8198" name="Picture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199" name="Picture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72000" y="-1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195" name="WordArt 6"/>
          <p:cNvSpPr>
            <a:spLocks noTextEdit="1"/>
          </p:cNvSpPr>
          <p:nvPr/>
        </p:nvSpPr>
        <p:spPr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lstStyle/>
          <a:p>
            <a:pPr algn="l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Think and say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sp>
        <p:nvSpPr>
          <p:cNvPr id="8196" name="TextBox 3"/>
          <p:cNvSpPr txBox="1"/>
          <p:nvPr/>
        </p:nvSpPr>
        <p:spPr>
          <a:xfrm>
            <a:off x="900430" y="908050"/>
            <a:ext cx="82429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GCFrutiger" pitchFamily="50" charset="0"/>
              </a:rPr>
              <a:t>What can you see in a toy shop?</a:t>
            </a:r>
            <a:endParaRPr lang="zh-CN" altLang="en-US" sz="3600" b="1" dirty="0">
              <a:latin typeface="GCFrutiger" pitchFamily="50" charset="0"/>
            </a:endParaRPr>
          </a:p>
        </p:txBody>
      </p:sp>
      <p:pic>
        <p:nvPicPr>
          <p:cNvPr id="8197" name="Picture 7" descr="C:\Users\MeBiuS\Desktop\英语 三年级下册 教学课件\3B kejian\截图包\joy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382713" y="1844675"/>
            <a:ext cx="6378575" cy="47990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9" descr="listen and say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950" y="404813"/>
            <a:ext cx="3887788" cy="793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Picture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7364" y="1632585"/>
            <a:ext cx="8964612" cy="461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圆角矩形标注 2"/>
          <p:cNvSpPr/>
          <p:nvPr/>
        </p:nvSpPr>
        <p:spPr>
          <a:xfrm>
            <a:off x="428625" y="1557655"/>
            <a:ext cx="4863465" cy="612775"/>
          </a:xfrm>
          <a:prstGeom prst="wedgeRoundRectCallout">
            <a:avLst>
              <a:gd name="adj1" fmla="val -25145"/>
              <a:gd name="adj2" fmla="val 10705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8630" y="1609725"/>
            <a:ext cx="48234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GCFrutiger" pitchFamily="50" charset="0"/>
              </a:rPr>
              <a:t>What do you like, Peter?</a:t>
            </a:r>
            <a:endParaRPr lang="zh-CN" altLang="en-US" sz="2800" b="1" dirty="0">
              <a:latin typeface="GCFrutiger" pitchFamily="50" charset="0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3990975" y="2808605"/>
            <a:ext cx="2611120" cy="567055"/>
          </a:xfrm>
          <a:prstGeom prst="wedgeRoundRectCallout">
            <a:avLst>
              <a:gd name="adj1" fmla="val 7942"/>
              <a:gd name="adj2" fmla="val 113736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67175" y="2852738"/>
            <a:ext cx="30972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GCFrutiger" pitchFamily="50" charset="0"/>
              </a:rPr>
              <a:t>I like robots.</a:t>
            </a:r>
            <a:endParaRPr lang="zh-CN" altLang="en-US" sz="2800" b="1" dirty="0">
              <a:latin typeface="GCFrutiger" pitchFamily="50" charset="0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1713865" y="5229225"/>
            <a:ext cx="2743200" cy="1097280"/>
          </a:xfrm>
          <a:prstGeom prst="wedgeRoundRectCallout">
            <a:avLst>
              <a:gd name="adj1" fmla="val -37067"/>
              <a:gd name="adj2" fmla="val -9529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35150" y="5283200"/>
            <a:ext cx="272415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GCFrutiger" pitchFamily="50" charset="0"/>
              </a:rPr>
              <a:t>What do you </a:t>
            </a:r>
            <a:endParaRPr lang="en-US" altLang="zh-CN" sz="2800" b="1" dirty="0">
              <a:latin typeface="GCFrutiger" pitchFamily="50" charset="0"/>
            </a:endParaRPr>
          </a:p>
          <a:p>
            <a:r>
              <a:rPr lang="en-US" altLang="zh-CN" sz="2800" b="1" dirty="0">
                <a:latin typeface="GCFrutiger" pitchFamily="50" charset="0"/>
              </a:rPr>
              <a:t>like, Sally?</a:t>
            </a:r>
            <a:endParaRPr lang="zh-CN" altLang="en-US" sz="2800" b="1" dirty="0">
              <a:latin typeface="GCFrutiger" pitchFamily="50" charset="0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5292725" y="5959475"/>
            <a:ext cx="3071495" cy="669925"/>
          </a:xfrm>
          <a:prstGeom prst="wedgeRoundRectCallout">
            <a:avLst>
              <a:gd name="adj1" fmla="val 30331"/>
              <a:gd name="adj2" fmla="val -170348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07025" y="5991225"/>
            <a:ext cx="3108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GCFrutiger" pitchFamily="50" charset="0"/>
              </a:rPr>
              <a:t>I like toy bears.</a:t>
            </a:r>
            <a:endParaRPr lang="zh-CN" altLang="en-US" sz="2800" b="1" dirty="0">
              <a:latin typeface="GCFrutiger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9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9" descr="listen and say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950" y="404813"/>
            <a:ext cx="3887788" cy="793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73050" y="1462088"/>
            <a:ext cx="8370888" cy="455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圆角矩形标注 9"/>
          <p:cNvSpPr/>
          <p:nvPr/>
        </p:nvSpPr>
        <p:spPr>
          <a:xfrm>
            <a:off x="428625" y="1570355"/>
            <a:ext cx="3239770" cy="967105"/>
          </a:xfrm>
          <a:prstGeom prst="wedgeRoundRectCallout">
            <a:avLst>
              <a:gd name="adj1" fmla="val 46151"/>
              <a:gd name="adj2" fmla="val 160665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70" name="TextBox 7"/>
          <p:cNvSpPr txBox="1"/>
          <p:nvPr/>
        </p:nvSpPr>
        <p:spPr>
          <a:xfrm>
            <a:off x="611188" y="1582738"/>
            <a:ext cx="3057525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GCFrutiger" pitchFamily="50" charset="0"/>
              </a:rPr>
              <a:t>I like this robot. </a:t>
            </a:r>
            <a:endParaRPr lang="en-US" altLang="zh-CN" sz="2800" b="1" dirty="0">
              <a:latin typeface="GCFrutiger" pitchFamily="50" charset="0"/>
            </a:endParaRPr>
          </a:p>
          <a:p>
            <a:r>
              <a:rPr lang="en-US" altLang="zh-CN" sz="2800" b="1" dirty="0">
                <a:latin typeface="GCFrutiger" pitchFamily="50" charset="0"/>
              </a:rPr>
              <a:t>It’s cool.</a:t>
            </a:r>
            <a:endParaRPr lang="zh-CN" altLang="en-US" sz="2800" b="1" dirty="0">
              <a:latin typeface="GCFrutiger" pitchFamily="50" charset="0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4265930" y="5416550"/>
            <a:ext cx="4051300" cy="1044575"/>
          </a:xfrm>
          <a:prstGeom prst="wedgeRoundRectCallout">
            <a:avLst>
              <a:gd name="adj1" fmla="val 7830"/>
              <a:gd name="adj2" fmla="val -97522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71" name="TextBox 8"/>
          <p:cNvSpPr txBox="1"/>
          <p:nvPr/>
        </p:nvSpPr>
        <p:spPr>
          <a:xfrm>
            <a:off x="4401185" y="5462270"/>
            <a:ext cx="391604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GCFrutiger" pitchFamily="50" charset="0"/>
              </a:rPr>
              <a:t>I like this toy bear.</a:t>
            </a:r>
            <a:endParaRPr lang="en-US" altLang="zh-CN" sz="2800" b="1" dirty="0">
              <a:latin typeface="GCFrutiger" pitchFamily="50" charset="0"/>
            </a:endParaRPr>
          </a:p>
          <a:p>
            <a:r>
              <a:rPr lang="en-US" altLang="zh-CN" sz="2800" b="1" dirty="0">
                <a:latin typeface="GCFrutiger" pitchFamily="50" charset="0"/>
              </a:rPr>
              <a:t>It’s lovely.</a:t>
            </a:r>
            <a:endParaRPr lang="zh-CN" altLang="en-US" sz="2800" b="1" dirty="0">
              <a:latin typeface="GCFrutiger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/>
      <p:bldP spid="1127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6"/>
          <p:cNvGrpSpPr/>
          <p:nvPr/>
        </p:nvGrpSpPr>
        <p:grpSpPr>
          <a:xfrm>
            <a:off x="0" y="-26987"/>
            <a:ext cx="9144000" cy="798512"/>
            <a:chOff x="0" y="-1"/>
            <a:chExt cx="9144000" cy="798157"/>
          </a:xfrm>
        </p:grpSpPr>
        <p:pic>
          <p:nvPicPr>
            <p:cNvPr id="9223" name="Picture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4" name="Picture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72000" y="-1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9219" name="Picture 9" descr="listen and say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950" y="404813"/>
            <a:ext cx="3887788" cy="793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Picture 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239510" y="52070"/>
            <a:ext cx="2876550" cy="18618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Picture 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024880" y="4984115"/>
            <a:ext cx="3091180" cy="1892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07950" y="1628800"/>
            <a:ext cx="7964170" cy="4569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1.What do you like, Peter?  你喜欢什么，彼得？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   I like robots.    我喜欢机器人。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   What do you like, Sally?    你喜欢什么，萨利？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   I like toy bears.    我喜欢玩具熊。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2.I like this robot.    我喜欢这个机器人。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   It's cool.    它很酷。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   I like this toy bear.   我喜欢这个玩具熊。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   It's lovely.    它很可爱。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0"/>
          <p:cNvGrpSpPr/>
          <p:nvPr/>
        </p:nvGrpSpPr>
        <p:grpSpPr>
          <a:xfrm>
            <a:off x="0" y="-26987"/>
            <a:ext cx="9144000" cy="798512"/>
            <a:chOff x="0" y="-1"/>
            <a:chExt cx="9144000" cy="798157"/>
          </a:xfrm>
        </p:grpSpPr>
        <p:pic>
          <p:nvPicPr>
            <p:cNvPr id="10250" name="Picture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51" name="Picture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72000" y="-1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243" name="WordArt 6"/>
          <p:cNvSpPr>
            <a:spLocks noTextEdit="1"/>
          </p:cNvSpPr>
          <p:nvPr/>
        </p:nvSpPr>
        <p:spPr>
          <a:xfrm>
            <a:off x="250825" y="260350"/>
            <a:ext cx="3673475" cy="53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l" eaLnBrk="0" hangingPunct="0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Read and choose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sp>
        <p:nvSpPr>
          <p:cNvPr id="10244" name="TextBox 3"/>
          <p:cNvSpPr txBox="1"/>
          <p:nvPr/>
        </p:nvSpPr>
        <p:spPr>
          <a:xfrm>
            <a:off x="250825" y="1196975"/>
            <a:ext cx="91433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en-US" altLang="zh-CN" sz="3200" b="1" dirty="0">
                <a:latin typeface="GCFrutiger" pitchFamily="50" charset="0"/>
              </a:rPr>
              <a:t>Where are they?         </a:t>
            </a:r>
            <a:endParaRPr lang="en-US" altLang="zh-CN" sz="3200" b="1" dirty="0">
              <a:latin typeface="GCFrutiger" pitchFamily="50" charset="0"/>
            </a:endParaRPr>
          </a:p>
          <a:p>
            <a:pPr marL="514350" indent="-514350"/>
            <a:r>
              <a:rPr lang="en-US" altLang="zh-CN" sz="3200" b="1" dirty="0">
                <a:latin typeface="GCFrutiger" pitchFamily="50" charset="0"/>
              </a:rPr>
              <a:t>A.  At a fruit shop.      B.  At a toy shop.</a:t>
            </a:r>
            <a:endParaRPr lang="zh-CN" altLang="en-US" sz="3200" b="1" dirty="0">
              <a:latin typeface="GCFrutiger" pitchFamily="50" charset="0"/>
            </a:endParaRPr>
          </a:p>
        </p:txBody>
      </p:sp>
      <p:sp>
        <p:nvSpPr>
          <p:cNvPr id="10245" name="TextBox 4"/>
          <p:cNvSpPr txBox="1"/>
          <p:nvPr/>
        </p:nvSpPr>
        <p:spPr>
          <a:xfrm>
            <a:off x="468630" y="2713038"/>
            <a:ext cx="799306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514350" indent="-514350"/>
            <a:r>
              <a:rPr lang="en-US" altLang="zh-CN" sz="3200" b="1" dirty="0">
                <a:latin typeface="GCFrutiger" pitchFamily="50" charset="0"/>
              </a:rPr>
              <a:t>2.  Sally likes _______.</a:t>
            </a:r>
            <a:endParaRPr lang="en-US" altLang="zh-CN" sz="3200" b="1" dirty="0">
              <a:latin typeface="GCFrutiger" pitchFamily="50" charset="0"/>
            </a:endParaRPr>
          </a:p>
          <a:p>
            <a:pPr marL="514350" indent="-514350"/>
            <a:r>
              <a:rPr lang="en-US" altLang="zh-CN" sz="3200" b="1" dirty="0">
                <a:latin typeface="GCFrutiger" pitchFamily="50" charset="0"/>
              </a:rPr>
              <a:t>A.  toy bears.          B.  robots</a:t>
            </a:r>
            <a:endParaRPr lang="zh-CN" altLang="en-US" sz="3200" b="1" dirty="0">
              <a:latin typeface="GCFrutiger" pitchFamily="50" charset="0"/>
            </a:endParaRPr>
          </a:p>
        </p:txBody>
      </p:sp>
      <p:sp>
        <p:nvSpPr>
          <p:cNvPr id="10246" name="TextBox 5"/>
          <p:cNvSpPr txBox="1"/>
          <p:nvPr/>
        </p:nvSpPr>
        <p:spPr>
          <a:xfrm>
            <a:off x="611188" y="4149725"/>
            <a:ext cx="799306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514350" indent="-514350"/>
            <a:r>
              <a:rPr lang="en-US" altLang="zh-CN" sz="3200" b="1" dirty="0">
                <a:latin typeface="GCFrutiger" pitchFamily="50" charset="0"/>
              </a:rPr>
              <a:t>3. Peter likes _______.</a:t>
            </a:r>
            <a:endParaRPr lang="en-US" altLang="zh-CN" sz="3200" b="1" dirty="0">
              <a:latin typeface="GCFrutiger" pitchFamily="50" charset="0"/>
            </a:endParaRPr>
          </a:p>
          <a:p>
            <a:pPr marL="514350" indent="-514350"/>
            <a:r>
              <a:rPr lang="en-US" altLang="zh-CN" sz="3200" b="1" dirty="0">
                <a:latin typeface="GCFrutiger" pitchFamily="50" charset="0"/>
              </a:rPr>
              <a:t>A.  toy bears.          B.  robots</a:t>
            </a:r>
            <a:endParaRPr lang="zh-CN" altLang="en-US" sz="3200" b="1" dirty="0">
              <a:latin typeface="GCFrutiger" pitchFamily="50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984115" y="1625600"/>
            <a:ext cx="831850" cy="6477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68313" y="3233103"/>
            <a:ext cx="574675" cy="6477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984115" y="4578350"/>
            <a:ext cx="576580" cy="6477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5288" y="1919288"/>
            <a:ext cx="8240712" cy="4246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94283" y="1758156"/>
            <a:ext cx="8299450" cy="4568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WordArt 6"/>
          <p:cNvSpPr>
            <a:spLocks noTextEdit="1"/>
          </p:cNvSpPr>
          <p:nvPr/>
        </p:nvSpPr>
        <p:spPr>
          <a:xfrm>
            <a:off x="380844" y="550493"/>
            <a:ext cx="3384550" cy="53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l" eaLnBrk="0" hangingPunct="0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Act it out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2"/>
          <p:cNvGrpSpPr/>
          <p:nvPr/>
        </p:nvGrpSpPr>
        <p:grpSpPr>
          <a:xfrm>
            <a:off x="0" y="-26987"/>
            <a:ext cx="9144000" cy="798512"/>
            <a:chOff x="0" y="-1"/>
            <a:chExt cx="9144000" cy="798157"/>
          </a:xfrm>
        </p:grpSpPr>
        <p:pic>
          <p:nvPicPr>
            <p:cNvPr id="14349" name="Picture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50" name="Picture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72000" y="-1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4339" name="WordArt 6"/>
          <p:cNvSpPr>
            <a:spLocks noTextEdit="1"/>
          </p:cNvSpPr>
          <p:nvPr/>
        </p:nvSpPr>
        <p:spPr>
          <a:xfrm>
            <a:off x="250825" y="260350"/>
            <a:ext cx="3673475" cy="53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l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Look and say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39752" y="980728"/>
            <a:ext cx="4824536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0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 visit to a toy shop</a:t>
            </a:r>
            <a:endParaRPr kumimoji="0" lang="zh-CN" altLang="en-US" sz="3600" b="1" kern="1200" cap="none" spc="0" normalizeH="0" baseline="0" noProof="0" dirty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4341" name="Picture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3850" y="2205038"/>
            <a:ext cx="5589588" cy="4379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Picture 1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027988" y="5680075"/>
            <a:ext cx="952500" cy="1177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3" name="Picture 14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388" y="6096000"/>
            <a:ext cx="984250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4" name="Picture 15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147518">
            <a:off x="7491413" y="1854200"/>
            <a:ext cx="1079500" cy="862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5" name="Picture 16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2950" y="4149725"/>
            <a:ext cx="863600" cy="835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6" name="Picture 4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750" y="1628775"/>
            <a:ext cx="1509713" cy="1728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7" name="Picture 5"/>
          <p:cNvPicPr>
            <a:picLocks noChangeAspect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1063501">
            <a:off x="5278438" y="4854575"/>
            <a:ext cx="3730625" cy="1470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8" name="Picture 7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974899">
            <a:off x="5172075" y="2060575"/>
            <a:ext cx="2495550" cy="2038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2"/>
          <p:cNvGrpSpPr/>
          <p:nvPr/>
        </p:nvGrpSpPr>
        <p:grpSpPr>
          <a:xfrm>
            <a:off x="0" y="-26987"/>
            <a:ext cx="9144000" cy="798512"/>
            <a:chOff x="0" y="-1"/>
            <a:chExt cx="9144000" cy="798157"/>
          </a:xfrm>
        </p:grpSpPr>
        <p:pic>
          <p:nvPicPr>
            <p:cNvPr id="15372" name="Picture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73" name="Picture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72000" y="-1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5363" name="WordArt 6"/>
          <p:cNvSpPr>
            <a:spLocks noTextEdit="1"/>
          </p:cNvSpPr>
          <p:nvPr/>
        </p:nvSpPr>
        <p:spPr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lstStyle/>
          <a:p>
            <a:pPr algn="l" eaLnBrk="0" hangingPunct="0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Look  and read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750" y="1628775"/>
            <a:ext cx="36264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GCFrutiger" pitchFamily="50" charset="0"/>
              </a:rPr>
              <a:t>I like robot</a:t>
            </a:r>
            <a:r>
              <a:rPr lang="en-US" altLang="zh-CN" sz="3200" b="1" dirty="0">
                <a:solidFill>
                  <a:srgbClr val="FF0000"/>
                </a:solidFill>
                <a:latin typeface="GCFrutiger" pitchFamily="50" charset="0"/>
              </a:rPr>
              <a:t>s</a:t>
            </a:r>
            <a:r>
              <a:rPr lang="en-US" altLang="zh-CN" sz="3200" b="1" dirty="0">
                <a:latin typeface="GCFrutiger" pitchFamily="50" charset="0"/>
              </a:rPr>
              <a:t>.</a:t>
            </a:r>
            <a:r>
              <a:rPr lang="en-US" altLang="zh-CN" sz="3200" dirty="0">
                <a:latin typeface="GCFrutiger" pitchFamily="50" charset="0"/>
              </a:rPr>
              <a:t> </a:t>
            </a:r>
            <a:endParaRPr lang="zh-CN" altLang="en-US" sz="3200" dirty="0">
              <a:latin typeface="GCFrutiger" pitchFamily="50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750" y="4365625"/>
            <a:ext cx="38877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GCFrutiger" pitchFamily="50" charset="0"/>
              </a:rPr>
              <a:t>I like </a:t>
            </a:r>
            <a:r>
              <a:rPr lang="en-US" altLang="zh-CN" sz="3200" b="1" dirty="0">
                <a:solidFill>
                  <a:srgbClr val="FF0000"/>
                </a:solidFill>
                <a:latin typeface="GCFrutiger" pitchFamily="50" charset="0"/>
              </a:rPr>
              <a:t>this</a:t>
            </a:r>
            <a:r>
              <a:rPr lang="en-US" altLang="zh-CN" sz="3200" b="1" dirty="0">
                <a:latin typeface="GCFrutiger" pitchFamily="50" charset="0"/>
              </a:rPr>
              <a:t> robot.</a:t>
            </a:r>
            <a:endParaRPr lang="en-US" altLang="zh-CN" sz="3200" b="1" dirty="0">
              <a:latin typeface="GCFrutiger" pitchFamily="50" charset="0"/>
            </a:endParaRPr>
          </a:p>
        </p:txBody>
      </p:sp>
      <p:pic>
        <p:nvPicPr>
          <p:cNvPr id="6" name="Picture 5" descr="D:\课件制作\Unit1-3\u5\toys\robots]]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5825" y="2205038"/>
            <a:ext cx="1439863" cy="2160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5" descr="D:\课件制作\Unit1-3\u5\toys\robots]]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1500" y="1268413"/>
            <a:ext cx="1536700" cy="2370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5" descr="D:\课件制作\Unit1-3\u5\toys\robots]]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7175" y="2133600"/>
            <a:ext cx="1728788" cy="240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椭圆 8"/>
          <p:cNvSpPr/>
          <p:nvPr/>
        </p:nvSpPr>
        <p:spPr>
          <a:xfrm>
            <a:off x="3851275" y="1196975"/>
            <a:ext cx="4968875" cy="43195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364163" y="1052513"/>
            <a:ext cx="2087563" cy="2520950"/>
          </a:xfrm>
          <a:prstGeom prst="ellipse">
            <a:avLst/>
          </a:prstGeom>
          <a:noFill/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750" y="5013325"/>
            <a:ext cx="48958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GCFrutiger" pitchFamily="50" charset="0"/>
              </a:rPr>
              <a:t>I like </a:t>
            </a:r>
            <a:r>
              <a:rPr lang="en-US" altLang="zh-CN" sz="3200" b="1" dirty="0">
                <a:solidFill>
                  <a:srgbClr val="FF0000"/>
                </a:solidFill>
                <a:latin typeface="GCFrutiger" pitchFamily="50" charset="0"/>
              </a:rPr>
              <a:t>this</a:t>
            </a:r>
            <a:r>
              <a:rPr lang="en-US" altLang="zh-CN" sz="3200" b="1" dirty="0">
                <a:latin typeface="GCFrutiger" pitchFamily="50" charset="0"/>
              </a:rPr>
              <a:t> blue robot. </a:t>
            </a:r>
            <a:endParaRPr lang="zh-CN" altLang="en-US" sz="3200" b="1" dirty="0">
              <a:latin typeface="GCFrutiger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 bldLvl="0" animBg="1"/>
      <p:bldP spid="9" grpId="1" bldLvl="0" animBg="1"/>
      <p:bldP spid="11" grpId="0" bldLvl="0" animBg="1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907765" y="363431"/>
            <a:ext cx="1441303" cy="1619026"/>
          </a:xfrm>
          <a:custGeom>
            <a:avLst/>
            <a:gdLst>
              <a:gd name="connsiteX0" fmla="*/ 1161143 w 3157074"/>
              <a:gd name="connsiteY0" fmla="*/ 0 h 3546364"/>
              <a:gd name="connsiteX1" fmla="*/ 3157074 w 3157074"/>
              <a:gd name="connsiteY1" fmla="*/ 0 h 3546364"/>
              <a:gd name="connsiteX2" fmla="*/ 3157074 w 3157074"/>
              <a:gd name="connsiteY2" fmla="*/ 3546364 h 3546364"/>
              <a:gd name="connsiteX3" fmla="*/ 0 w 3157074"/>
              <a:gd name="connsiteY3" fmla="*/ 3546364 h 3546364"/>
              <a:gd name="connsiteX4" fmla="*/ 0 w 3157074"/>
              <a:gd name="connsiteY4" fmla="*/ 1931637 h 3546364"/>
              <a:gd name="connsiteX5" fmla="*/ 620827 w 3157074"/>
              <a:gd name="connsiteY5" fmla="*/ 1931637 h 3546364"/>
              <a:gd name="connsiteX6" fmla="*/ 620827 w 3157074"/>
              <a:gd name="connsiteY6" fmla="*/ 682171 h 3546364"/>
              <a:gd name="connsiteX7" fmla="*/ 1161143 w 3157074"/>
              <a:gd name="connsiteY7" fmla="*/ 682171 h 354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57074" h="3546364">
                <a:moveTo>
                  <a:pt x="1161143" y="0"/>
                </a:moveTo>
                <a:lnTo>
                  <a:pt x="3157074" y="0"/>
                </a:lnTo>
                <a:lnTo>
                  <a:pt x="3157074" y="3546364"/>
                </a:lnTo>
                <a:lnTo>
                  <a:pt x="0" y="3546364"/>
                </a:lnTo>
                <a:lnTo>
                  <a:pt x="0" y="1931637"/>
                </a:lnTo>
                <a:lnTo>
                  <a:pt x="620827" y="1931637"/>
                </a:lnTo>
                <a:lnTo>
                  <a:pt x="620827" y="682171"/>
                </a:lnTo>
                <a:lnTo>
                  <a:pt x="1161143" y="682171"/>
                </a:lnTo>
                <a:close/>
              </a:path>
            </a:pathLst>
          </a:cu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53855" y="573577"/>
            <a:ext cx="1409233" cy="140923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802130" y="2023745"/>
            <a:ext cx="2287270" cy="1635125"/>
            <a:chOff x="1168401" y="2234740"/>
            <a:chExt cx="2905327" cy="2180491"/>
          </a:xfrm>
        </p:grpSpPr>
        <p:sp>
          <p:nvSpPr>
            <p:cNvPr id="2065" name="MH_Other_16"/>
            <p:cNvSpPr/>
            <p:nvPr>
              <p:custDataLst>
                <p:tags r:id="rId3"/>
              </p:custDataLst>
            </p:nvPr>
          </p:nvSpPr>
          <p:spPr bwMode="auto">
            <a:xfrm>
              <a:off x="1168401" y="2234740"/>
              <a:ext cx="2905327" cy="2180491"/>
            </a:xfrm>
            <a:custGeom>
              <a:avLst/>
              <a:gdLst>
                <a:gd name="T0" fmla="*/ 2147483646 w 2809"/>
                <a:gd name="T1" fmla="*/ 2147483646 h 1853"/>
                <a:gd name="T2" fmla="*/ 2147483646 w 2809"/>
                <a:gd name="T3" fmla="*/ 2147483646 h 1853"/>
                <a:gd name="T4" fmla="*/ 2147483646 w 2809"/>
                <a:gd name="T5" fmla="*/ 2147483646 h 1853"/>
                <a:gd name="T6" fmla="*/ 2147483646 w 2809"/>
                <a:gd name="T7" fmla="*/ 2147483646 h 1853"/>
                <a:gd name="T8" fmla="*/ 2147483646 w 2809"/>
                <a:gd name="T9" fmla="*/ 2147483646 h 1853"/>
                <a:gd name="T10" fmla="*/ 2147483646 w 2809"/>
                <a:gd name="T11" fmla="*/ 2147483646 h 1853"/>
                <a:gd name="T12" fmla="*/ 2147483646 w 2809"/>
                <a:gd name="T13" fmla="*/ 2147483646 h 1853"/>
                <a:gd name="T14" fmla="*/ 2147483646 w 2809"/>
                <a:gd name="T15" fmla="*/ 2147483646 h 1853"/>
                <a:gd name="T16" fmla="*/ 2147483646 w 2809"/>
                <a:gd name="T17" fmla="*/ 2147483646 h 1853"/>
                <a:gd name="T18" fmla="*/ 2147483646 w 2809"/>
                <a:gd name="T19" fmla="*/ 2147483646 h 1853"/>
                <a:gd name="T20" fmla="*/ 2147483646 w 2809"/>
                <a:gd name="T21" fmla="*/ 2147483646 h 1853"/>
                <a:gd name="T22" fmla="*/ 2147483646 w 2809"/>
                <a:gd name="T23" fmla="*/ 2147483646 h 1853"/>
                <a:gd name="T24" fmla="*/ 2147483646 w 2809"/>
                <a:gd name="T25" fmla="*/ 2147483646 h 185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809" h="1853">
                  <a:moveTo>
                    <a:pt x="2561" y="175"/>
                  </a:moveTo>
                  <a:cubicBezTo>
                    <a:pt x="2314" y="0"/>
                    <a:pt x="2066" y="106"/>
                    <a:pt x="1768" y="166"/>
                  </a:cubicBezTo>
                  <a:cubicBezTo>
                    <a:pt x="1470" y="226"/>
                    <a:pt x="1056" y="194"/>
                    <a:pt x="759" y="113"/>
                  </a:cubicBezTo>
                  <a:cubicBezTo>
                    <a:pt x="461" y="31"/>
                    <a:pt x="210" y="188"/>
                    <a:pt x="210" y="188"/>
                  </a:cubicBezTo>
                  <a:cubicBezTo>
                    <a:pt x="69" y="326"/>
                    <a:pt x="0" y="442"/>
                    <a:pt x="53" y="624"/>
                  </a:cubicBezTo>
                  <a:cubicBezTo>
                    <a:pt x="107" y="805"/>
                    <a:pt x="122" y="918"/>
                    <a:pt x="91" y="1122"/>
                  </a:cubicBezTo>
                  <a:cubicBezTo>
                    <a:pt x="60" y="1326"/>
                    <a:pt x="0" y="1445"/>
                    <a:pt x="194" y="1649"/>
                  </a:cubicBezTo>
                  <a:cubicBezTo>
                    <a:pt x="389" y="1853"/>
                    <a:pt x="755" y="1815"/>
                    <a:pt x="991" y="1780"/>
                  </a:cubicBezTo>
                  <a:cubicBezTo>
                    <a:pt x="1226" y="1746"/>
                    <a:pt x="1429" y="1715"/>
                    <a:pt x="1636" y="1737"/>
                  </a:cubicBezTo>
                  <a:cubicBezTo>
                    <a:pt x="1843" y="1758"/>
                    <a:pt x="2198" y="1827"/>
                    <a:pt x="2439" y="1746"/>
                  </a:cubicBezTo>
                  <a:cubicBezTo>
                    <a:pt x="2730" y="1646"/>
                    <a:pt x="2740" y="1395"/>
                    <a:pt x="2696" y="1273"/>
                  </a:cubicBezTo>
                  <a:cubicBezTo>
                    <a:pt x="2652" y="1150"/>
                    <a:pt x="2630" y="1041"/>
                    <a:pt x="2683" y="834"/>
                  </a:cubicBezTo>
                  <a:cubicBezTo>
                    <a:pt x="2737" y="627"/>
                    <a:pt x="2809" y="351"/>
                    <a:pt x="2561" y="175"/>
                  </a:cubicBezTo>
                </a:path>
              </a:pathLst>
            </a:custGeom>
            <a:solidFill>
              <a:srgbClr val="6FBA2A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066" name="MH_SubTitle_1"/>
            <p:cNvSpPr/>
            <p:nvPr>
              <p:custDataLst>
                <p:tags r:id="rId4"/>
              </p:custDataLst>
            </p:nvPr>
          </p:nvSpPr>
          <p:spPr bwMode="auto">
            <a:xfrm>
              <a:off x="1302186" y="2384498"/>
              <a:ext cx="2637756" cy="1878977"/>
            </a:xfrm>
            <a:custGeom>
              <a:avLst/>
              <a:gdLst>
                <a:gd name="T0" fmla="*/ 2147483646 w 2809"/>
                <a:gd name="T1" fmla="*/ 2147483646 h 1853"/>
                <a:gd name="T2" fmla="*/ 2147483646 w 2809"/>
                <a:gd name="T3" fmla="*/ 2147483646 h 1853"/>
                <a:gd name="T4" fmla="*/ 2147483646 w 2809"/>
                <a:gd name="T5" fmla="*/ 2147483646 h 1853"/>
                <a:gd name="T6" fmla="*/ 2147483646 w 2809"/>
                <a:gd name="T7" fmla="*/ 2147483646 h 1853"/>
                <a:gd name="T8" fmla="*/ 2147483646 w 2809"/>
                <a:gd name="T9" fmla="*/ 2147483646 h 1853"/>
                <a:gd name="T10" fmla="*/ 2147483646 w 2809"/>
                <a:gd name="T11" fmla="*/ 2147483646 h 1853"/>
                <a:gd name="T12" fmla="*/ 2147483646 w 2809"/>
                <a:gd name="T13" fmla="*/ 2147483646 h 1853"/>
                <a:gd name="T14" fmla="*/ 2147483646 w 2809"/>
                <a:gd name="T15" fmla="*/ 2147483646 h 1853"/>
                <a:gd name="T16" fmla="*/ 2147483646 w 2809"/>
                <a:gd name="T17" fmla="*/ 2147483646 h 1853"/>
                <a:gd name="T18" fmla="*/ 2147483646 w 2809"/>
                <a:gd name="T19" fmla="*/ 2147483646 h 1853"/>
                <a:gd name="T20" fmla="*/ 2147483646 w 2809"/>
                <a:gd name="T21" fmla="*/ 2147483646 h 1853"/>
                <a:gd name="T22" fmla="*/ 2147483646 w 2809"/>
                <a:gd name="T23" fmla="*/ 2147483646 h 1853"/>
                <a:gd name="T24" fmla="*/ 2147483646 w 2809"/>
                <a:gd name="T25" fmla="*/ 2147483646 h 185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809"/>
                <a:gd name="T40" fmla="*/ 0 h 1853"/>
                <a:gd name="T41" fmla="*/ 2809 w 2809"/>
                <a:gd name="T42" fmla="*/ 1853 h 185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809" h="1853">
                  <a:moveTo>
                    <a:pt x="2561" y="175"/>
                  </a:moveTo>
                  <a:cubicBezTo>
                    <a:pt x="2314" y="0"/>
                    <a:pt x="2066" y="106"/>
                    <a:pt x="1768" y="166"/>
                  </a:cubicBezTo>
                  <a:cubicBezTo>
                    <a:pt x="1470" y="226"/>
                    <a:pt x="1056" y="194"/>
                    <a:pt x="759" y="113"/>
                  </a:cubicBezTo>
                  <a:cubicBezTo>
                    <a:pt x="461" y="31"/>
                    <a:pt x="210" y="188"/>
                    <a:pt x="210" y="188"/>
                  </a:cubicBezTo>
                  <a:cubicBezTo>
                    <a:pt x="69" y="326"/>
                    <a:pt x="0" y="442"/>
                    <a:pt x="53" y="624"/>
                  </a:cubicBezTo>
                  <a:cubicBezTo>
                    <a:pt x="107" y="805"/>
                    <a:pt x="122" y="918"/>
                    <a:pt x="91" y="1122"/>
                  </a:cubicBezTo>
                  <a:cubicBezTo>
                    <a:pt x="60" y="1326"/>
                    <a:pt x="0" y="1445"/>
                    <a:pt x="194" y="1649"/>
                  </a:cubicBezTo>
                  <a:cubicBezTo>
                    <a:pt x="389" y="1853"/>
                    <a:pt x="755" y="1815"/>
                    <a:pt x="991" y="1780"/>
                  </a:cubicBezTo>
                  <a:cubicBezTo>
                    <a:pt x="1226" y="1746"/>
                    <a:pt x="1429" y="1715"/>
                    <a:pt x="1636" y="1737"/>
                  </a:cubicBezTo>
                  <a:cubicBezTo>
                    <a:pt x="1843" y="1758"/>
                    <a:pt x="2198" y="1827"/>
                    <a:pt x="2439" y="1746"/>
                  </a:cubicBezTo>
                  <a:cubicBezTo>
                    <a:pt x="2730" y="1646"/>
                    <a:pt x="2740" y="1395"/>
                    <a:pt x="2696" y="1273"/>
                  </a:cubicBezTo>
                  <a:cubicBezTo>
                    <a:pt x="2652" y="1150"/>
                    <a:pt x="2630" y="1041"/>
                    <a:pt x="2683" y="834"/>
                  </a:cubicBezTo>
                  <a:cubicBezTo>
                    <a:pt x="2737" y="627"/>
                    <a:pt x="2809" y="351"/>
                    <a:pt x="2561" y="17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1000" rIns="8100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4400" b="1" dirty="0">
                  <a:effectLst>
                    <a:reflection blurRad="6350" stA="53000" endA="300" endPos="35500" dir="5400000" sy="-90000" algn="bl" rotWithShape="0"/>
                  </a:effectLst>
                  <a:latin typeface="Arial" panose="020B0604020202020204" pitchFamily="34" charset="0"/>
                  <a:ea typeface="微软雅黑" panose="020B0503020204020204" charset="-122"/>
                  <a:sym typeface="+mn-ea"/>
                </a:rPr>
                <a:t>Let's </a:t>
              </a:r>
              <a:endPara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843145" y="2023745"/>
            <a:ext cx="2355850" cy="1748790"/>
            <a:chOff x="4439140" y="2234740"/>
            <a:chExt cx="2905327" cy="2180491"/>
          </a:xfrm>
        </p:grpSpPr>
        <p:sp>
          <p:nvSpPr>
            <p:cNvPr id="2050" name="MH_Other_1"/>
            <p:cNvSpPr/>
            <p:nvPr>
              <p:custDataLst>
                <p:tags r:id="rId5"/>
              </p:custDataLst>
            </p:nvPr>
          </p:nvSpPr>
          <p:spPr bwMode="auto">
            <a:xfrm>
              <a:off x="4457112" y="2378508"/>
              <a:ext cx="2869384" cy="1797108"/>
            </a:xfrm>
            <a:custGeom>
              <a:avLst/>
              <a:gdLst>
                <a:gd name="T0" fmla="*/ 2147483646 w 2809"/>
                <a:gd name="T1" fmla="*/ 2147483646 h 1853"/>
                <a:gd name="T2" fmla="*/ 2147483646 w 2809"/>
                <a:gd name="T3" fmla="*/ 2147483646 h 1853"/>
                <a:gd name="T4" fmla="*/ 2147483646 w 2809"/>
                <a:gd name="T5" fmla="*/ 2147483646 h 1853"/>
                <a:gd name="T6" fmla="*/ 2147483646 w 2809"/>
                <a:gd name="T7" fmla="*/ 2147483646 h 1853"/>
                <a:gd name="T8" fmla="*/ 2147483646 w 2809"/>
                <a:gd name="T9" fmla="*/ 2147483646 h 1853"/>
                <a:gd name="T10" fmla="*/ 2147483646 w 2809"/>
                <a:gd name="T11" fmla="*/ 2147483646 h 1853"/>
                <a:gd name="T12" fmla="*/ 2147483646 w 2809"/>
                <a:gd name="T13" fmla="*/ 2147483646 h 1853"/>
                <a:gd name="T14" fmla="*/ 2147483646 w 2809"/>
                <a:gd name="T15" fmla="*/ 2147483646 h 1853"/>
                <a:gd name="T16" fmla="*/ 2147483646 w 2809"/>
                <a:gd name="T17" fmla="*/ 2147483646 h 1853"/>
                <a:gd name="T18" fmla="*/ 2147483646 w 2809"/>
                <a:gd name="T19" fmla="*/ 2147483646 h 1853"/>
                <a:gd name="T20" fmla="*/ 2147483646 w 2809"/>
                <a:gd name="T21" fmla="*/ 2147483646 h 1853"/>
                <a:gd name="T22" fmla="*/ 2147483646 w 2809"/>
                <a:gd name="T23" fmla="*/ 2147483646 h 1853"/>
                <a:gd name="T24" fmla="*/ 2147483646 w 2809"/>
                <a:gd name="T25" fmla="*/ 2147483646 h 185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809" h="1853">
                  <a:moveTo>
                    <a:pt x="2561" y="175"/>
                  </a:moveTo>
                  <a:cubicBezTo>
                    <a:pt x="2314" y="0"/>
                    <a:pt x="2066" y="106"/>
                    <a:pt x="1768" y="166"/>
                  </a:cubicBezTo>
                  <a:cubicBezTo>
                    <a:pt x="1470" y="226"/>
                    <a:pt x="1056" y="194"/>
                    <a:pt x="759" y="113"/>
                  </a:cubicBezTo>
                  <a:cubicBezTo>
                    <a:pt x="461" y="31"/>
                    <a:pt x="210" y="188"/>
                    <a:pt x="210" y="188"/>
                  </a:cubicBezTo>
                  <a:cubicBezTo>
                    <a:pt x="69" y="326"/>
                    <a:pt x="0" y="442"/>
                    <a:pt x="53" y="624"/>
                  </a:cubicBezTo>
                  <a:cubicBezTo>
                    <a:pt x="107" y="805"/>
                    <a:pt x="122" y="918"/>
                    <a:pt x="91" y="1122"/>
                  </a:cubicBezTo>
                  <a:cubicBezTo>
                    <a:pt x="60" y="1326"/>
                    <a:pt x="0" y="1445"/>
                    <a:pt x="194" y="1649"/>
                  </a:cubicBezTo>
                  <a:cubicBezTo>
                    <a:pt x="389" y="1853"/>
                    <a:pt x="755" y="1815"/>
                    <a:pt x="991" y="1780"/>
                  </a:cubicBezTo>
                  <a:cubicBezTo>
                    <a:pt x="1226" y="1746"/>
                    <a:pt x="1429" y="1715"/>
                    <a:pt x="1636" y="1737"/>
                  </a:cubicBezTo>
                  <a:cubicBezTo>
                    <a:pt x="1843" y="1758"/>
                    <a:pt x="2198" y="1827"/>
                    <a:pt x="2439" y="1746"/>
                  </a:cubicBezTo>
                  <a:cubicBezTo>
                    <a:pt x="2730" y="1646"/>
                    <a:pt x="2740" y="1395"/>
                    <a:pt x="2696" y="1273"/>
                  </a:cubicBezTo>
                  <a:cubicBezTo>
                    <a:pt x="2652" y="1150"/>
                    <a:pt x="2630" y="1041"/>
                    <a:pt x="2683" y="834"/>
                  </a:cubicBezTo>
                  <a:cubicBezTo>
                    <a:pt x="2737" y="627"/>
                    <a:pt x="2809" y="351"/>
                    <a:pt x="2561" y="17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051" name="MH_Other_2"/>
            <p:cNvSpPr/>
            <p:nvPr>
              <p:custDataLst>
                <p:tags r:id="rId6"/>
              </p:custDataLst>
            </p:nvPr>
          </p:nvSpPr>
          <p:spPr bwMode="auto">
            <a:xfrm>
              <a:off x="4439140" y="2234740"/>
              <a:ext cx="2905327" cy="2180491"/>
            </a:xfrm>
            <a:custGeom>
              <a:avLst/>
              <a:gdLst>
                <a:gd name="T0" fmla="*/ 2147483646 w 2809"/>
                <a:gd name="T1" fmla="*/ 2147483646 h 1853"/>
                <a:gd name="T2" fmla="*/ 2147483646 w 2809"/>
                <a:gd name="T3" fmla="*/ 2147483646 h 1853"/>
                <a:gd name="T4" fmla="*/ 2147483646 w 2809"/>
                <a:gd name="T5" fmla="*/ 2147483646 h 1853"/>
                <a:gd name="T6" fmla="*/ 2147483646 w 2809"/>
                <a:gd name="T7" fmla="*/ 2147483646 h 1853"/>
                <a:gd name="T8" fmla="*/ 2147483646 w 2809"/>
                <a:gd name="T9" fmla="*/ 2147483646 h 1853"/>
                <a:gd name="T10" fmla="*/ 2147483646 w 2809"/>
                <a:gd name="T11" fmla="*/ 2147483646 h 1853"/>
                <a:gd name="T12" fmla="*/ 2147483646 w 2809"/>
                <a:gd name="T13" fmla="*/ 2147483646 h 1853"/>
                <a:gd name="T14" fmla="*/ 2147483646 w 2809"/>
                <a:gd name="T15" fmla="*/ 2147483646 h 1853"/>
                <a:gd name="T16" fmla="*/ 2147483646 w 2809"/>
                <a:gd name="T17" fmla="*/ 2147483646 h 1853"/>
                <a:gd name="T18" fmla="*/ 2147483646 w 2809"/>
                <a:gd name="T19" fmla="*/ 2147483646 h 1853"/>
                <a:gd name="T20" fmla="*/ 2147483646 w 2809"/>
                <a:gd name="T21" fmla="*/ 2147483646 h 1853"/>
                <a:gd name="T22" fmla="*/ 2147483646 w 2809"/>
                <a:gd name="T23" fmla="*/ 2147483646 h 1853"/>
                <a:gd name="T24" fmla="*/ 2147483646 w 2809"/>
                <a:gd name="T25" fmla="*/ 2147483646 h 185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809" h="1853">
                  <a:moveTo>
                    <a:pt x="2561" y="175"/>
                  </a:moveTo>
                  <a:cubicBezTo>
                    <a:pt x="2314" y="0"/>
                    <a:pt x="2066" y="106"/>
                    <a:pt x="1768" y="166"/>
                  </a:cubicBezTo>
                  <a:cubicBezTo>
                    <a:pt x="1470" y="226"/>
                    <a:pt x="1056" y="194"/>
                    <a:pt x="759" y="113"/>
                  </a:cubicBezTo>
                  <a:cubicBezTo>
                    <a:pt x="461" y="31"/>
                    <a:pt x="210" y="188"/>
                    <a:pt x="210" y="188"/>
                  </a:cubicBezTo>
                  <a:cubicBezTo>
                    <a:pt x="69" y="326"/>
                    <a:pt x="0" y="442"/>
                    <a:pt x="53" y="624"/>
                  </a:cubicBezTo>
                  <a:cubicBezTo>
                    <a:pt x="107" y="805"/>
                    <a:pt x="122" y="918"/>
                    <a:pt x="91" y="1122"/>
                  </a:cubicBezTo>
                  <a:cubicBezTo>
                    <a:pt x="60" y="1326"/>
                    <a:pt x="0" y="1445"/>
                    <a:pt x="194" y="1649"/>
                  </a:cubicBezTo>
                  <a:cubicBezTo>
                    <a:pt x="389" y="1853"/>
                    <a:pt x="755" y="1815"/>
                    <a:pt x="991" y="1780"/>
                  </a:cubicBezTo>
                  <a:cubicBezTo>
                    <a:pt x="1226" y="1746"/>
                    <a:pt x="1429" y="1715"/>
                    <a:pt x="1636" y="1737"/>
                  </a:cubicBezTo>
                  <a:cubicBezTo>
                    <a:pt x="1843" y="1758"/>
                    <a:pt x="2198" y="1827"/>
                    <a:pt x="2439" y="1746"/>
                  </a:cubicBezTo>
                  <a:cubicBezTo>
                    <a:pt x="2730" y="1646"/>
                    <a:pt x="2740" y="1395"/>
                    <a:pt x="2696" y="1273"/>
                  </a:cubicBezTo>
                  <a:cubicBezTo>
                    <a:pt x="2652" y="1150"/>
                    <a:pt x="2630" y="1041"/>
                    <a:pt x="2683" y="834"/>
                  </a:cubicBezTo>
                  <a:cubicBezTo>
                    <a:pt x="2737" y="627"/>
                    <a:pt x="2809" y="351"/>
                    <a:pt x="2561" y="175"/>
                  </a:cubicBezTo>
                </a:path>
              </a:pathLst>
            </a:custGeom>
            <a:solidFill>
              <a:srgbClr val="EF8D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067" name="MH_SubTitle_2"/>
            <p:cNvSpPr/>
            <p:nvPr>
              <p:custDataLst>
                <p:tags r:id="rId7"/>
              </p:custDataLst>
            </p:nvPr>
          </p:nvSpPr>
          <p:spPr bwMode="auto">
            <a:xfrm>
              <a:off x="4572925" y="2384498"/>
              <a:ext cx="2637756" cy="1878977"/>
            </a:xfrm>
            <a:custGeom>
              <a:avLst/>
              <a:gdLst>
                <a:gd name="T0" fmla="*/ 2147483646 w 2809"/>
                <a:gd name="T1" fmla="*/ 2147483646 h 1853"/>
                <a:gd name="T2" fmla="*/ 2147483646 w 2809"/>
                <a:gd name="T3" fmla="*/ 2147483646 h 1853"/>
                <a:gd name="T4" fmla="*/ 2147483646 w 2809"/>
                <a:gd name="T5" fmla="*/ 2147483646 h 1853"/>
                <a:gd name="T6" fmla="*/ 2147483646 w 2809"/>
                <a:gd name="T7" fmla="*/ 2147483646 h 1853"/>
                <a:gd name="T8" fmla="*/ 2147483646 w 2809"/>
                <a:gd name="T9" fmla="*/ 2147483646 h 1853"/>
                <a:gd name="T10" fmla="*/ 2147483646 w 2809"/>
                <a:gd name="T11" fmla="*/ 2147483646 h 1853"/>
                <a:gd name="T12" fmla="*/ 2147483646 w 2809"/>
                <a:gd name="T13" fmla="*/ 2147483646 h 1853"/>
                <a:gd name="T14" fmla="*/ 2147483646 w 2809"/>
                <a:gd name="T15" fmla="*/ 2147483646 h 1853"/>
                <a:gd name="T16" fmla="*/ 2147483646 w 2809"/>
                <a:gd name="T17" fmla="*/ 2147483646 h 1853"/>
                <a:gd name="T18" fmla="*/ 2147483646 w 2809"/>
                <a:gd name="T19" fmla="*/ 2147483646 h 1853"/>
                <a:gd name="T20" fmla="*/ 2147483646 w 2809"/>
                <a:gd name="T21" fmla="*/ 2147483646 h 1853"/>
                <a:gd name="T22" fmla="*/ 2147483646 w 2809"/>
                <a:gd name="T23" fmla="*/ 2147483646 h 1853"/>
                <a:gd name="T24" fmla="*/ 2147483646 w 2809"/>
                <a:gd name="T25" fmla="*/ 2147483646 h 185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809"/>
                <a:gd name="T40" fmla="*/ 0 h 1853"/>
                <a:gd name="T41" fmla="*/ 2809 w 2809"/>
                <a:gd name="T42" fmla="*/ 1853 h 185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809" h="1853">
                  <a:moveTo>
                    <a:pt x="2561" y="175"/>
                  </a:moveTo>
                  <a:cubicBezTo>
                    <a:pt x="2314" y="0"/>
                    <a:pt x="2066" y="106"/>
                    <a:pt x="1768" y="166"/>
                  </a:cubicBezTo>
                  <a:cubicBezTo>
                    <a:pt x="1470" y="226"/>
                    <a:pt x="1056" y="194"/>
                    <a:pt x="759" y="113"/>
                  </a:cubicBezTo>
                  <a:cubicBezTo>
                    <a:pt x="461" y="31"/>
                    <a:pt x="210" y="188"/>
                    <a:pt x="210" y="188"/>
                  </a:cubicBezTo>
                  <a:cubicBezTo>
                    <a:pt x="69" y="326"/>
                    <a:pt x="0" y="442"/>
                    <a:pt x="53" y="624"/>
                  </a:cubicBezTo>
                  <a:cubicBezTo>
                    <a:pt x="107" y="805"/>
                    <a:pt x="122" y="918"/>
                    <a:pt x="91" y="1122"/>
                  </a:cubicBezTo>
                  <a:cubicBezTo>
                    <a:pt x="60" y="1326"/>
                    <a:pt x="0" y="1445"/>
                    <a:pt x="194" y="1649"/>
                  </a:cubicBezTo>
                  <a:cubicBezTo>
                    <a:pt x="389" y="1853"/>
                    <a:pt x="755" y="1815"/>
                    <a:pt x="991" y="1780"/>
                  </a:cubicBezTo>
                  <a:cubicBezTo>
                    <a:pt x="1226" y="1746"/>
                    <a:pt x="1429" y="1715"/>
                    <a:pt x="1636" y="1737"/>
                  </a:cubicBezTo>
                  <a:cubicBezTo>
                    <a:pt x="1843" y="1758"/>
                    <a:pt x="2198" y="1827"/>
                    <a:pt x="2439" y="1746"/>
                  </a:cubicBezTo>
                  <a:cubicBezTo>
                    <a:pt x="2730" y="1646"/>
                    <a:pt x="2740" y="1395"/>
                    <a:pt x="2696" y="1273"/>
                  </a:cubicBezTo>
                  <a:cubicBezTo>
                    <a:pt x="2652" y="1150"/>
                    <a:pt x="2630" y="1041"/>
                    <a:pt x="2683" y="834"/>
                  </a:cubicBezTo>
                  <a:cubicBezTo>
                    <a:pt x="2737" y="627"/>
                    <a:pt x="2809" y="351"/>
                    <a:pt x="2561" y="17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1000" rIns="8100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133975" y="2575560"/>
            <a:ext cx="20650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4000" b="1" dirty="0"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Learn</a:t>
            </a:r>
            <a:endParaRPr lang="en-US" altLang="zh-CN" sz="4000" b="1" dirty="0">
              <a:effectLst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26"/>
          <p:cNvGrpSpPr/>
          <p:nvPr/>
        </p:nvGrpSpPr>
        <p:grpSpPr>
          <a:xfrm>
            <a:off x="0" y="-26987"/>
            <a:ext cx="9144000" cy="798512"/>
            <a:chOff x="0" y="-1"/>
            <a:chExt cx="9144000" cy="798157"/>
          </a:xfrm>
        </p:grpSpPr>
        <p:pic>
          <p:nvPicPr>
            <p:cNvPr id="16411" name="Picture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412" name="Picture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72000" y="-1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387" name="WordArt 6"/>
          <p:cNvSpPr>
            <a:spLocks noTextEdit="1"/>
          </p:cNvSpPr>
          <p:nvPr/>
        </p:nvSpPr>
        <p:spPr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lstStyle/>
          <a:p>
            <a:pPr algn="l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Choose and say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pic>
        <p:nvPicPr>
          <p:cNvPr id="16388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4663" y="4673600"/>
            <a:ext cx="4859337" cy="218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388" y="4268788"/>
            <a:ext cx="3671887" cy="2760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388" y="2492375"/>
            <a:ext cx="3671887" cy="2762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388" y="692150"/>
            <a:ext cx="3671887" cy="2760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2" name="Picture 5" descr="D:\课件制作\Unit1-3\u5\toys\robots]]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5875" y="944563"/>
            <a:ext cx="1079500" cy="1620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3" name="Picture 5" descr="D:\课件制作\Unit1-3\u5\toys\robots]]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7813" y="715963"/>
            <a:ext cx="1152525" cy="1776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4" name="Picture 5" descr="D:\课件制作\Unit1-3\u5\toys\robots]].jp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549275"/>
            <a:ext cx="1295400" cy="1801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5" name="Picture 8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35113" y="3429000"/>
            <a:ext cx="698500" cy="765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6" name="Picture 9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23850" y="2997200"/>
            <a:ext cx="1223963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7" name="Picture 10"/>
          <p:cNvPicPr>
            <a:picLocks noChangeAspect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327275" y="3357563"/>
            <a:ext cx="660400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8" name="Picture 11"/>
          <p:cNvPicPr>
            <a:picLocks noChangeAspect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938463" y="3357563"/>
            <a:ext cx="828675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9" name="Picture 6"/>
          <p:cNvPicPr>
            <a:picLocks noChangeAspect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750" y="4868863"/>
            <a:ext cx="847725" cy="1106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0" name="Picture 7"/>
          <p:cNvPicPr>
            <a:picLocks noChangeAspect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3350" y="4868863"/>
            <a:ext cx="866775" cy="1090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1" name="Picture 4"/>
          <p:cNvPicPr>
            <a:picLocks noChangeAspect="1"/>
          </p:cNvPicPr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9975" y="4797425"/>
            <a:ext cx="1008063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2" name="Picture 10"/>
          <p:cNvPicPr>
            <a:picLocks noChangeAspect="1"/>
          </p:cNvPicPr>
          <p:nvPr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7538" y="1844675"/>
            <a:ext cx="935037" cy="1435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3" name="Picture 11"/>
          <p:cNvPicPr>
            <a:picLocks noChangeAspect="1"/>
          </p:cNvPicPr>
          <p:nvPr/>
        </p:nvPicPr>
        <p:blipFill>
          <a:blip r:embed="rId1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917462" flipH="1">
            <a:off x="5307013" y="3094038"/>
            <a:ext cx="839787" cy="766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4" name="Picture 12"/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8488" y="1412875"/>
            <a:ext cx="1530350" cy="1335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5" name="Picture 13"/>
          <p:cNvPicPr>
            <a:picLocks noChangeAspect="1"/>
          </p:cNvPicPr>
          <p:nvPr/>
        </p:nvPicPr>
        <p:blipFill>
          <a:blip r:embed="rId1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1080880">
            <a:off x="5721350" y="1935163"/>
            <a:ext cx="1228725" cy="1104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6" name="Picture 4" descr="D:\课件制作\Unit1-3\u5\toys\3b.jpg"/>
          <p:cNvPicPr>
            <a:picLocks noChangeAspect="1"/>
          </p:cNvPicPr>
          <p:nvPr/>
        </p:nvPicPr>
        <p:blipFill>
          <a:blip r:embed="rId1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6100" y="4797425"/>
            <a:ext cx="1079500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7" name="Picture 4" descr="D:\课件制作\Unit1-3\u5\toys\3b.jpg"/>
          <p:cNvPicPr>
            <a:picLocks noChangeAspect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65825" y="4724400"/>
            <a:ext cx="1198563" cy="146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8" name="Picture 4" descr="D:\课件制作\Unit1-3\u5\toys\3b.jpg"/>
          <p:cNvPicPr>
            <a:picLocks noChangeAspect="1"/>
          </p:cNvPicPr>
          <p:nvPr/>
        </p:nvPicPr>
        <p:blipFill>
          <a:blip r:embed="rId2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6825" y="4652963"/>
            <a:ext cx="1196975" cy="1655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9" name="Picture 5"/>
          <p:cNvPicPr>
            <a:picLocks noChangeAspect="1"/>
          </p:cNvPicPr>
          <p:nvPr/>
        </p:nvPicPr>
        <p:blipFill>
          <a:blip r:embed="rId2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119301">
            <a:off x="7289800" y="4216400"/>
            <a:ext cx="1652588" cy="1960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" name="TextBox 38"/>
          <p:cNvSpPr txBox="1"/>
          <p:nvPr/>
        </p:nvSpPr>
        <p:spPr>
          <a:xfrm>
            <a:off x="5148064" y="764704"/>
            <a:ext cx="2808312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0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 toy shop</a:t>
            </a:r>
            <a:endParaRPr kumimoji="0" lang="zh-CN" altLang="en-US" sz="3600" b="1" kern="1200" cap="none" spc="0" normalizeH="0" baseline="0" noProof="0" dirty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28"/>
          <p:cNvGrpSpPr/>
          <p:nvPr/>
        </p:nvGrpSpPr>
        <p:grpSpPr>
          <a:xfrm>
            <a:off x="0" y="-26987"/>
            <a:ext cx="9144000" cy="798512"/>
            <a:chOff x="0" y="-1"/>
            <a:chExt cx="9144000" cy="798157"/>
          </a:xfrm>
        </p:grpSpPr>
        <p:pic>
          <p:nvPicPr>
            <p:cNvPr id="17437" name="Picture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38" name="Picture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72000" y="-1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7411" name="WordArt 6"/>
          <p:cNvSpPr>
            <a:spLocks noTextEdit="1"/>
          </p:cNvSpPr>
          <p:nvPr/>
        </p:nvSpPr>
        <p:spPr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lstStyle/>
          <a:p>
            <a:pPr algn="l" eaLnBrk="0" hangingPunct="0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Choose and say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pic>
        <p:nvPicPr>
          <p:cNvPr id="17412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4663" y="4673600"/>
            <a:ext cx="4859337" cy="218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388" y="4268788"/>
            <a:ext cx="3671887" cy="2760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388" y="2492375"/>
            <a:ext cx="3671887" cy="2762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388" y="692150"/>
            <a:ext cx="3671887" cy="2760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Picture 5" descr="D:\课件制作\Unit1-3\u5\toys\robots]]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5875" y="944563"/>
            <a:ext cx="1079500" cy="1620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7" name="Picture 5" descr="D:\课件制作\Unit1-3\u5\toys\robots]]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7813" y="715963"/>
            <a:ext cx="1152525" cy="1776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8" name="Picture 5" descr="D:\课件制作\Unit1-3\u5\toys\robots]].jp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549275"/>
            <a:ext cx="1295400" cy="1801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9" name="Picture 8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35113" y="3429000"/>
            <a:ext cx="698500" cy="765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0" name="Picture 9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23850" y="2997200"/>
            <a:ext cx="1223963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1" name="Picture 10"/>
          <p:cNvPicPr>
            <a:picLocks noChangeAspect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327275" y="3357563"/>
            <a:ext cx="660400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2" name="Picture 11"/>
          <p:cNvPicPr>
            <a:picLocks noChangeAspect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938463" y="3357563"/>
            <a:ext cx="828675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3" name="Picture 6"/>
          <p:cNvPicPr>
            <a:picLocks noChangeAspect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750" y="4868863"/>
            <a:ext cx="847725" cy="1106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4" name="Picture 7"/>
          <p:cNvPicPr>
            <a:picLocks noChangeAspect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3350" y="4868863"/>
            <a:ext cx="866775" cy="1090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5" name="Picture 4"/>
          <p:cNvPicPr>
            <a:picLocks noChangeAspect="1"/>
          </p:cNvPicPr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9975" y="4797425"/>
            <a:ext cx="1008063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6" name="Picture 10"/>
          <p:cNvPicPr>
            <a:picLocks noChangeAspect="1"/>
          </p:cNvPicPr>
          <p:nvPr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4300" y="549275"/>
            <a:ext cx="933450" cy="1435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7" name="Picture 11"/>
          <p:cNvPicPr>
            <a:picLocks noChangeAspect="1"/>
          </p:cNvPicPr>
          <p:nvPr/>
        </p:nvPicPr>
        <p:blipFill>
          <a:blip r:embed="rId1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917462" flipH="1">
            <a:off x="4657725" y="1293813"/>
            <a:ext cx="841375" cy="766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8" name="Picture 12"/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0288" y="620713"/>
            <a:ext cx="1530350" cy="1335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9" name="Picture 13"/>
          <p:cNvPicPr>
            <a:picLocks noChangeAspect="1"/>
          </p:cNvPicPr>
          <p:nvPr/>
        </p:nvPicPr>
        <p:blipFill>
          <a:blip r:embed="rId1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1080880">
            <a:off x="7773988" y="1360488"/>
            <a:ext cx="1228725" cy="1103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30" name="Picture 4" descr="D:\课件制作\Unit1-3\u5\toys\3b.jpg"/>
          <p:cNvPicPr>
            <a:picLocks noChangeAspect="1"/>
          </p:cNvPicPr>
          <p:nvPr/>
        </p:nvPicPr>
        <p:blipFill>
          <a:blip r:embed="rId1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6100" y="4797425"/>
            <a:ext cx="1079500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31" name="Picture 4" descr="D:\课件制作\Unit1-3\u5\toys\3b.jpg"/>
          <p:cNvPicPr>
            <a:picLocks noChangeAspect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65825" y="4724400"/>
            <a:ext cx="1198563" cy="146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32" name="Picture 4" descr="D:\课件制作\Unit1-3\u5\toys\3b.jpg"/>
          <p:cNvPicPr>
            <a:picLocks noChangeAspect="1"/>
          </p:cNvPicPr>
          <p:nvPr/>
        </p:nvPicPr>
        <p:blipFill>
          <a:blip r:embed="rId2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6825" y="4652963"/>
            <a:ext cx="1196975" cy="1655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33" name="Picture 5"/>
          <p:cNvPicPr>
            <a:picLocks noChangeAspect="1"/>
          </p:cNvPicPr>
          <p:nvPr/>
        </p:nvPicPr>
        <p:blipFill>
          <a:blip r:embed="rId2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119301">
            <a:off x="7289800" y="4216400"/>
            <a:ext cx="1652588" cy="1960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" name="TextBox 38"/>
          <p:cNvSpPr txBox="1"/>
          <p:nvPr/>
        </p:nvSpPr>
        <p:spPr>
          <a:xfrm>
            <a:off x="5148064" y="404664"/>
            <a:ext cx="2808312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0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 toy shop</a:t>
            </a:r>
            <a:endParaRPr kumimoji="0" lang="zh-CN" altLang="en-US" sz="3600" b="1" kern="1200" cap="none" spc="0" normalizeH="0" baseline="0" noProof="0" dirty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24300" y="2157730"/>
            <a:ext cx="521970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GCFrutiger" pitchFamily="50" charset="0"/>
              </a:rPr>
              <a:t>What do you like?  </a:t>
            </a:r>
            <a:endParaRPr lang="en-US" altLang="zh-CN" sz="3200" b="1" dirty="0">
              <a:latin typeface="GCFrutiger" pitchFamily="50" charset="0"/>
            </a:endParaRPr>
          </a:p>
          <a:p>
            <a:r>
              <a:rPr lang="en-US" altLang="zh-CN" sz="3200" b="1" dirty="0">
                <a:latin typeface="GCFrutiger" pitchFamily="50" charset="0"/>
              </a:rPr>
              <a:t>Which one do you like?</a:t>
            </a:r>
            <a:endParaRPr lang="en-US" altLang="zh-CN" sz="3200" b="1" dirty="0">
              <a:latin typeface="GCFrutiger" pitchFamily="50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105593" y="3429000"/>
            <a:ext cx="352742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GCFrutiger" pitchFamily="50" charset="0"/>
              </a:rPr>
              <a:t>I like …</a:t>
            </a:r>
            <a:endParaRPr lang="en-US" altLang="zh-CN" sz="3200" b="1" dirty="0">
              <a:latin typeface="GCFrutiger" pitchFamily="50" charset="0"/>
            </a:endParaRPr>
          </a:p>
          <a:p>
            <a:r>
              <a:rPr lang="en-US" altLang="zh-CN" sz="3200" b="1" dirty="0">
                <a:latin typeface="GCFrutiger" pitchFamily="50" charset="0"/>
              </a:rPr>
              <a:t>I like this …</a:t>
            </a:r>
            <a:endParaRPr lang="zh-CN" altLang="en-US" sz="3200" b="1" dirty="0">
              <a:latin typeface="GCFrutiger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12" dur="indefinite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11"/>
          <p:cNvGrpSpPr/>
          <p:nvPr/>
        </p:nvGrpSpPr>
        <p:grpSpPr>
          <a:xfrm>
            <a:off x="0" y="-26987"/>
            <a:ext cx="9144000" cy="798512"/>
            <a:chOff x="0" y="-1"/>
            <a:chExt cx="9144000" cy="798157"/>
          </a:xfrm>
        </p:grpSpPr>
        <p:pic>
          <p:nvPicPr>
            <p:cNvPr id="18444" name="Picture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5" name="Picture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72000" y="-1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8435" name="WordArt 6"/>
          <p:cNvSpPr>
            <a:spLocks noTextEdit="1"/>
          </p:cNvSpPr>
          <p:nvPr/>
        </p:nvSpPr>
        <p:spPr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lstStyle/>
          <a:p>
            <a:pPr algn="l" eaLnBrk="0" hangingPunct="0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Say and read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48064" y="764704"/>
            <a:ext cx="2808312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0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 toy shop</a:t>
            </a:r>
            <a:endParaRPr kumimoji="0" lang="zh-CN" altLang="en-US" sz="3600" b="1" kern="1200" cap="none" spc="0" normalizeH="0" baseline="0" noProof="0" dirty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8437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388" y="1693863"/>
            <a:ext cx="4032250" cy="3030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Picture 5" descr="D:\课件制作\Unit1-3\u5\toys\robots]]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25775" y="1944688"/>
            <a:ext cx="1185863" cy="1779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9" name="Picture 5" descr="D:\课件制作\Unit1-3\u5\toys\robots]]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3713" y="1773238"/>
            <a:ext cx="1265237" cy="1951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0" name="Picture 5" descr="D:\课件制作\Unit1-3\u5\toys\robots]].jp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8" y="1557338"/>
            <a:ext cx="1423987" cy="1979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1" name="TextBox 9"/>
          <p:cNvSpPr txBox="1"/>
          <p:nvPr/>
        </p:nvSpPr>
        <p:spPr>
          <a:xfrm>
            <a:off x="4448175" y="1628775"/>
            <a:ext cx="5038725" cy="4225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GCFrutiger" pitchFamily="50" charset="0"/>
              </a:rPr>
              <a:t>What do you like?</a:t>
            </a:r>
            <a:endParaRPr lang="en-US" altLang="zh-CN" sz="3200" b="1" dirty="0">
              <a:latin typeface="GCFrutiger" pitchFamily="50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CC"/>
                </a:solidFill>
                <a:latin typeface="GCFrutiger" pitchFamily="50" charset="0"/>
              </a:rPr>
              <a:t>I like robots.</a:t>
            </a:r>
            <a:endParaRPr lang="en-US" altLang="zh-CN" sz="3200" b="1" dirty="0">
              <a:solidFill>
                <a:srgbClr val="0000CC"/>
              </a:solidFill>
              <a:latin typeface="GCFrutiger" pitchFamily="50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latin typeface="GCFrutiger" pitchFamily="50" charset="0"/>
              </a:rPr>
              <a:t>Which one?</a:t>
            </a:r>
            <a:endParaRPr lang="en-US" altLang="zh-CN" sz="3200" b="1" dirty="0">
              <a:latin typeface="GCFrutiger" pitchFamily="50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CC"/>
                </a:solidFill>
                <a:latin typeface="GCFrutiger" pitchFamily="50" charset="0"/>
              </a:rPr>
              <a:t>I like this yellow one.</a:t>
            </a:r>
            <a:endParaRPr lang="en-US" altLang="zh-CN" sz="3200" b="1" dirty="0">
              <a:solidFill>
                <a:srgbClr val="0000CC"/>
              </a:solidFill>
              <a:latin typeface="GCFrutiger" pitchFamily="50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CC"/>
                </a:solidFill>
                <a:latin typeface="GCFrutiger" pitchFamily="50" charset="0"/>
              </a:rPr>
              <a:t>It is lovely.</a:t>
            </a:r>
            <a:endParaRPr lang="en-US" altLang="zh-CN" sz="3200" b="1" dirty="0">
              <a:solidFill>
                <a:srgbClr val="0000CC"/>
              </a:solidFill>
              <a:latin typeface="GCFrutiger" pitchFamily="50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latin typeface="GCFrutiger" pitchFamily="50" charset="0"/>
              </a:rPr>
              <a:t>Here you are.</a:t>
            </a:r>
            <a:endParaRPr lang="en-US" altLang="zh-CN" sz="3200" b="1" dirty="0">
              <a:latin typeface="GCFrutiger" pitchFamily="50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CC"/>
                </a:solidFill>
                <a:latin typeface="GCFrutiger" pitchFamily="50" charset="0"/>
              </a:rPr>
              <a:t>Thank you.</a:t>
            </a:r>
            <a:r>
              <a:rPr lang="en-US" altLang="zh-CN" sz="2800" dirty="0">
                <a:solidFill>
                  <a:srgbClr val="0000CC"/>
                </a:solidFill>
                <a:latin typeface="GCFrutiger" pitchFamily="50" charset="0"/>
              </a:rPr>
              <a:t> </a:t>
            </a:r>
            <a:endParaRPr lang="zh-CN" altLang="en-US" sz="2800" dirty="0">
              <a:solidFill>
                <a:srgbClr val="0000CC"/>
              </a:solidFill>
              <a:latin typeface="GCFrutiger" pitchFamily="50" charset="0"/>
            </a:endParaRPr>
          </a:p>
        </p:txBody>
      </p:sp>
      <p:pic>
        <p:nvPicPr>
          <p:cNvPr id="18442" name="Picture 5" descr="D:\课件制作\Unit1-3\u5\toys\robots]].jpg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0425" y="4316413"/>
            <a:ext cx="1763713" cy="2646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6"/>
          <p:cNvGrpSpPr/>
          <p:nvPr/>
        </p:nvGrpSpPr>
        <p:grpSpPr>
          <a:xfrm>
            <a:off x="0" y="-26987"/>
            <a:ext cx="9144000" cy="798512"/>
            <a:chOff x="0" y="-1"/>
            <a:chExt cx="9144000" cy="798157"/>
          </a:xfrm>
        </p:grpSpPr>
        <p:pic>
          <p:nvPicPr>
            <p:cNvPr id="13386" name="Picture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87" name="Picture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72000" y="-1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3315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-26987"/>
            <a:ext cx="3190875" cy="10001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48945" y="1916430"/>
          <a:ext cx="8371840" cy="44767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36320"/>
                <a:gridCol w="1116330"/>
                <a:gridCol w="1195705"/>
                <a:gridCol w="1276350"/>
                <a:gridCol w="1196340"/>
                <a:gridCol w="1355090"/>
                <a:gridCol w="1195705"/>
              </a:tblGrid>
              <a:tr h="1440815">
                <a:tc>
                  <a:txBody>
                    <a:bodyPr/>
                    <a:lstStyle/>
                    <a:p>
                      <a:endParaRPr lang="en-US" altLang="zh-CN" sz="2000" b="1" dirty="0" smtClean="0">
                        <a:latin typeface="GCFrutiger" pitchFamily="50" charset="0"/>
                      </a:endParaRPr>
                    </a:p>
                    <a:p>
                      <a:r>
                        <a:rPr lang="en-US" altLang="zh-CN" sz="2000" b="1" dirty="0" smtClean="0">
                          <a:latin typeface="GCFrutiger" pitchFamily="50" charset="0"/>
                        </a:rPr>
                        <a:t>Name</a:t>
                      </a:r>
                      <a:endParaRPr lang="en-US" altLang="zh-CN" sz="2000" b="1" dirty="0" smtClean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</a:tr>
              <a:tr h="665480">
                <a:tc>
                  <a:txBody>
                    <a:bodyPr/>
                    <a:lstStyle/>
                    <a:p>
                      <a:r>
                        <a:rPr lang="en-US" altLang="zh-CN" sz="2400" b="1">
                          <a:latin typeface="GCFrutiger" pitchFamily="50" charset="0"/>
                        </a:rPr>
                        <a:t>Joe</a:t>
                      </a:r>
                      <a:endParaRPr lang="en-US" altLang="zh-CN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r>
                        <a:rPr lang="en-US" altLang="zh-CN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√</a:t>
                      </a:r>
                      <a:endParaRPr lang="en-US" altLang="zh-CN" sz="3200" b="1" dirty="0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</a:tr>
              <a:tr h="614680"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</a:tr>
              <a:tr h="614680"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</a:tr>
              <a:tr h="614045"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</a:tr>
              <a:tr h="527050"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GCFrutiger" pitchFamily="50" charset="0"/>
                      </a:endParaRPr>
                    </a:p>
                  </a:txBody>
                  <a:tcPr marL="91445" marR="91445" marT="45714" marB="45714"/>
                </a:tc>
              </a:tr>
            </a:tbl>
          </a:graphicData>
        </a:graphic>
      </p:graphicFrame>
      <p:pic>
        <p:nvPicPr>
          <p:cNvPr id="13374" name="Picture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681923" y="2088198"/>
            <a:ext cx="828675" cy="782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75" name="Picture 4" descr="D:\课件制作\Unit1-3\u5\toys\3b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375400" y="2112328"/>
            <a:ext cx="965200" cy="874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76" name="Picture 5" descr="D:\课件制作\Unit1-3\u5\toys\robots]]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844925" y="2005013"/>
            <a:ext cx="798513" cy="9588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77" name="组合 19"/>
          <p:cNvGrpSpPr/>
          <p:nvPr/>
        </p:nvGrpSpPr>
        <p:grpSpPr>
          <a:xfrm>
            <a:off x="5044123" y="2227898"/>
            <a:ext cx="952500" cy="642937"/>
            <a:chOff x="755576" y="3717032"/>
            <a:chExt cx="2408823" cy="1752600"/>
          </a:xfrm>
        </p:grpSpPr>
        <p:pic>
          <p:nvPicPr>
            <p:cNvPr id="13384" name="Picture 6"/>
            <p:cNvPicPr>
              <a:picLocks noChangeAspect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5576" y="3717032"/>
              <a:ext cx="1552575" cy="1752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85" name="Picture 7"/>
            <p:cNvPicPr>
              <a:picLocks noChangeAspect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51720" y="3789040"/>
              <a:ext cx="1112679" cy="138702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378" name="组合 18"/>
          <p:cNvGrpSpPr/>
          <p:nvPr/>
        </p:nvGrpSpPr>
        <p:grpSpPr>
          <a:xfrm>
            <a:off x="1547813" y="2172335"/>
            <a:ext cx="936625" cy="792163"/>
            <a:chOff x="4499992" y="3573016"/>
            <a:chExt cx="2561112" cy="2044576"/>
          </a:xfrm>
        </p:grpSpPr>
        <p:pic>
          <p:nvPicPr>
            <p:cNvPr id="13381" name="Picture 9"/>
            <p:cNvPicPr>
              <a:picLocks noChangeAspect="1"/>
            </p:cNvPicPr>
            <p:nvPr/>
          </p:nvPicPr>
          <p:blipFill>
            <a:blip r:embed="rId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99992" y="3645024"/>
              <a:ext cx="1396782" cy="14401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82" name="Picture 10"/>
            <p:cNvPicPr>
              <a:picLocks noChangeAspect="1"/>
            </p:cNvPicPr>
            <p:nvPr/>
          </p:nvPicPr>
          <p:blipFill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24128" y="4293096"/>
              <a:ext cx="1264968" cy="13244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83" name="Picture 11"/>
            <p:cNvPicPr>
              <a:picLocks noChangeAspect="1"/>
            </p:cNvPicPr>
            <p:nvPr/>
          </p:nvPicPr>
          <p:blipFill>
            <a:blip r:embed="rId1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96136" y="3573016"/>
              <a:ext cx="1264968" cy="107894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0" name="TextBox 19"/>
          <p:cNvSpPr txBox="1"/>
          <p:nvPr/>
        </p:nvSpPr>
        <p:spPr>
          <a:xfrm>
            <a:off x="3632200" y="151130"/>
            <a:ext cx="55822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GCFrutiger" pitchFamily="50" charset="0"/>
              </a:rPr>
              <a:t>What do you like, Joe?</a:t>
            </a:r>
            <a:endParaRPr lang="en-US" altLang="zh-CN" sz="3600" b="1" dirty="0">
              <a:latin typeface="GCFrutiger" pitchFamily="50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07815" y="796290"/>
            <a:ext cx="36353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000" b="1" dirty="0">
                <a:latin typeface="GCFrutiger" pitchFamily="50" charset="0"/>
              </a:rPr>
              <a:t>I like balls.</a:t>
            </a:r>
            <a:endParaRPr lang="zh-CN" altLang="en-US" sz="4000" b="1" dirty="0">
              <a:latin typeface="GCFrutiger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8"/>
          <p:cNvGrpSpPr/>
          <p:nvPr/>
        </p:nvGrpSpPr>
        <p:grpSpPr>
          <a:xfrm>
            <a:off x="0" y="-26987"/>
            <a:ext cx="9144000" cy="798512"/>
            <a:chOff x="0" y="-1"/>
            <a:chExt cx="9144000" cy="798157"/>
          </a:xfrm>
        </p:grpSpPr>
        <p:pic>
          <p:nvPicPr>
            <p:cNvPr id="8201" name="Picture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2" name="Picture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72000" y="-1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" name="Picture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69888" y="2205038"/>
            <a:ext cx="8548687" cy="360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92100" y="2205038"/>
            <a:ext cx="8626475" cy="3848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332038" y="2119313"/>
            <a:ext cx="4319587" cy="4019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5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341563" y="2119313"/>
            <a:ext cx="4838700" cy="4244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Picture 3" descr="say and act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463" y="549275"/>
            <a:ext cx="3059112" cy="974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 txBox="1"/>
          <p:nvPr/>
        </p:nvSpPr>
        <p:spPr>
          <a:xfrm>
            <a:off x="2286000" y="3643313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4000" b="1" i="1">
                <a:solidFill>
                  <a:srgbClr val="0070C0"/>
                </a:solidFill>
                <a:latin typeface="Comic Sans MS" panose="030F0702030302020204" pitchFamily="66" charset="0"/>
                <a:ea typeface="Arial Unicode MS" pitchFamily="34" charset="-122"/>
              </a:rPr>
              <a:t>2.</a:t>
            </a:r>
            <a:r>
              <a:rPr lang="en-US" altLang="zh-CN" sz="4000" b="1" i="1">
                <a:solidFill>
                  <a:srgbClr val="FF0000"/>
                </a:solidFill>
                <a:latin typeface="Comic Sans MS" panose="030F0702030302020204" pitchFamily="66" charset="0"/>
                <a:ea typeface="Arial Unicode MS" pitchFamily="34" charset="-122"/>
              </a:rPr>
              <a:t>What</a:t>
            </a:r>
            <a:r>
              <a:rPr lang="en-US" altLang="zh-CN" sz="4000" b="1" i="1">
                <a:solidFill>
                  <a:srgbClr val="0070C0"/>
                </a:solidFill>
                <a:latin typeface="Comic Sans MS" panose="030F0702030302020204" pitchFamily="66" charset="0"/>
                <a:ea typeface="Arial Unicode MS" pitchFamily="34" charset="-122"/>
              </a:rPr>
              <a:t> toys do they like?</a:t>
            </a:r>
            <a:br>
              <a:rPr lang="en-US" altLang="zh-CN" sz="4000" b="1" i="1">
                <a:solidFill>
                  <a:srgbClr val="0070C0"/>
                </a:solidFill>
                <a:latin typeface="Comic Sans MS" panose="030F0702030302020204" pitchFamily="66" charset="0"/>
                <a:ea typeface="Arial Unicode MS" pitchFamily="34" charset="-122"/>
              </a:rPr>
            </a:br>
            <a:endParaRPr lang="zh-CN" altLang="en-US" sz="4000" b="1" i="1" dirty="0">
              <a:solidFill>
                <a:srgbClr val="0070C0"/>
              </a:solidFill>
              <a:latin typeface="Comic Sans MS" panose="030F0702030302020204" pitchFamily="66" charset="0"/>
              <a:ea typeface="Arial Unicode MS" pitchFamily="34" charset="-122"/>
            </a:endParaRPr>
          </a:p>
        </p:txBody>
      </p:sp>
      <p:grpSp>
        <p:nvGrpSpPr>
          <p:cNvPr id="12291" name="组合 5"/>
          <p:cNvGrpSpPr>
            <a:grpSpLocks noChangeAspect="1"/>
          </p:cNvGrpSpPr>
          <p:nvPr/>
        </p:nvGrpSpPr>
        <p:grpSpPr>
          <a:xfrm>
            <a:off x="0" y="-26987"/>
            <a:ext cx="9144000" cy="798512"/>
            <a:chOff x="0" y="0"/>
            <a:chExt cx="9144000" cy="798157"/>
          </a:xfrm>
        </p:grpSpPr>
        <p:pic>
          <p:nvPicPr>
            <p:cNvPr id="12295" name="Picture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1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6" name="Picture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72000" y="0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294" name="标题 1"/>
          <p:cNvSpPr txBox="1"/>
          <p:nvPr/>
        </p:nvSpPr>
        <p:spPr>
          <a:xfrm>
            <a:off x="2428875" y="2286000"/>
            <a:ext cx="8072438" cy="7143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4000" b="1" i="1">
                <a:solidFill>
                  <a:srgbClr val="0070C0"/>
                </a:solidFill>
                <a:latin typeface="Comic Sans MS" panose="030F0702030302020204" pitchFamily="66" charset="0"/>
                <a:ea typeface="Arial Unicode MS" pitchFamily="34" charset="-122"/>
              </a:rPr>
              <a:t>1.</a:t>
            </a:r>
            <a:r>
              <a:rPr lang="en-US" altLang="zh-CN" sz="4000" b="1" i="1">
                <a:solidFill>
                  <a:srgbClr val="FF0000"/>
                </a:solidFill>
                <a:latin typeface="Comic Sans MS" panose="030F0702030302020204" pitchFamily="66" charset="0"/>
                <a:ea typeface="Arial Unicode MS" pitchFamily="34" charset="-122"/>
              </a:rPr>
              <a:t>Who</a:t>
            </a:r>
            <a:r>
              <a:rPr lang="en-US" altLang="zh-CN" sz="4000" b="1" i="1">
                <a:solidFill>
                  <a:schemeClr val="folHlink"/>
                </a:solidFill>
                <a:latin typeface="Comic Sans MS" panose="030F0702030302020204" pitchFamily="66" charset="0"/>
                <a:ea typeface="Arial Unicode MS" pitchFamily="34" charset="-122"/>
              </a:rPr>
              <a:t> </a:t>
            </a:r>
            <a:r>
              <a:rPr lang="en-US" altLang="zh-CN" sz="4000" b="1" i="1">
                <a:solidFill>
                  <a:srgbClr val="0070C0"/>
                </a:solidFill>
                <a:latin typeface="Comic Sans MS" panose="030F0702030302020204" pitchFamily="66" charset="0"/>
                <a:ea typeface="Arial Unicode MS" pitchFamily="34" charset="-122"/>
              </a:rPr>
              <a:t>are playing toys?</a:t>
            </a:r>
            <a:br>
              <a:rPr lang="en-US" altLang="zh-CN" sz="4000" b="1" i="1">
                <a:solidFill>
                  <a:srgbClr val="0070C0"/>
                </a:solidFill>
                <a:latin typeface="Comic Sans MS" panose="030F0702030302020204" pitchFamily="66" charset="0"/>
                <a:ea typeface="Arial Unicode MS" pitchFamily="34" charset="-122"/>
              </a:rPr>
            </a:br>
            <a:endParaRPr lang="zh-CN" altLang="en-US" sz="4000" b="1" i="1" dirty="0">
              <a:solidFill>
                <a:srgbClr val="0070C0"/>
              </a:solidFill>
              <a:latin typeface="Comic Sans MS" panose="030F0702030302020204" pitchFamily="66" charset="0"/>
              <a:ea typeface="Arial Unicode MS" pitchFamily="34" charset="-122"/>
            </a:endParaRPr>
          </a:p>
        </p:txBody>
      </p:sp>
      <p:pic>
        <p:nvPicPr>
          <p:cNvPr id="12293" name="Picture 3" descr="say and act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14313"/>
            <a:ext cx="3059113" cy="974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2" descr="D:\桌面文件误删\u=2812178394,1006011113&amp;fm=21&amp;gp=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14312" y="1857375"/>
            <a:ext cx="3135312" cy="2428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8"/>
          <p:cNvGrpSpPr/>
          <p:nvPr/>
        </p:nvGrpSpPr>
        <p:grpSpPr>
          <a:xfrm>
            <a:off x="0" y="-26987"/>
            <a:ext cx="9144000" cy="798512"/>
            <a:chOff x="0" y="-1"/>
            <a:chExt cx="9144000" cy="798157"/>
          </a:xfrm>
        </p:grpSpPr>
        <p:pic>
          <p:nvPicPr>
            <p:cNvPr id="11281" name="Picture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82" name="Picture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72000" y="-1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1267" name="Picture 3" descr="say and act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25" y="404813"/>
            <a:ext cx="3059113" cy="974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Picture 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1819275"/>
            <a:ext cx="9144000" cy="3859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圆角矩形标注 2"/>
          <p:cNvSpPr/>
          <p:nvPr/>
        </p:nvSpPr>
        <p:spPr>
          <a:xfrm>
            <a:off x="577850" y="1555750"/>
            <a:ext cx="2840990" cy="649605"/>
          </a:xfrm>
          <a:prstGeom prst="wedgeRoundRectCallout">
            <a:avLst>
              <a:gd name="adj1" fmla="val 31171"/>
              <a:gd name="adj2" fmla="val 121085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188" y="1628775"/>
            <a:ext cx="28082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GCFrutiger" pitchFamily="50" charset="0"/>
              </a:rPr>
              <a:t>Hi! Let’s play!</a:t>
            </a:r>
            <a:endParaRPr lang="zh-CN" altLang="en-US" sz="2800" b="1" dirty="0">
              <a:latin typeface="GCFrutiger" pitchFamily="50" charset="0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4643438" y="1484313"/>
            <a:ext cx="3438525" cy="1071563"/>
          </a:xfrm>
          <a:prstGeom prst="wedgeRoundRectCallout">
            <a:avLst>
              <a:gd name="adj1" fmla="val 11122"/>
              <a:gd name="adj2" fmla="val 7377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7900" y="1555750"/>
            <a:ext cx="3294063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GCFrutiger" pitchFamily="50" charset="0"/>
              </a:rPr>
              <a:t>OK. I like balls. </a:t>
            </a:r>
            <a:endParaRPr lang="en-US" altLang="zh-CN" sz="2800" b="1" dirty="0">
              <a:latin typeface="GCFrutiger" pitchFamily="50" charset="0"/>
            </a:endParaRPr>
          </a:p>
          <a:p>
            <a:r>
              <a:rPr lang="en-US" altLang="zh-CN" sz="2800" b="1" dirty="0">
                <a:latin typeface="GCFrutiger" pitchFamily="50" charset="0"/>
              </a:rPr>
              <a:t>Do you like balls?</a:t>
            </a:r>
            <a:endParaRPr lang="zh-CN" altLang="en-US" sz="2800" b="1" dirty="0">
              <a:latin typeface="GCFrutiger" pitchFamily="50" charset="0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2030730" y="5085080"/>
            <a:ext cx="2325370" cy="647700"/>
          </a:xfrm>
          <a:prstGeom prst="wedgeRoundRectCallout">
            <a:avLst>
              <a:gd name="adj1" fmla="val 14239"/>
              <a:gd name="adj2" fmla="val -147975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4075" y="5148263"/>
            <a:ext cx="22320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GCFrutiger" pitchFamily="50" charset="0"/>
              </a:rPr>
              <a:t>No, I don’t.</a:t>
            </a:r>
            <a:endParaRPr lang="zh-CN" altLang="en-US" sz="2800" b="1" dirty="0">
              <a:latin typeface="GCFrutiger" pitchFamily="50" charset="0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4688205" y="5562600"/>
            <a:ext cx="3714115" cy="647700"/>
          </a:xfrm>
          <a:prstGeom prst="wedgeRoundRectCallout">
            <a:avLst>
              <a:gd name="adj1" fmla="val 14239"/>
              <a:gd name="adj2" fmla="val -16967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87900" y="5624830"/>
            <a:ext cx="36137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GCFrutiger" pitchFamily="50" charset="0"/>
              </a:rPr>
              <a:t>What do you like?</a:t>
            </a:r>
            <a:endParaRPr lang="zh-CN" altLang="en-US" sz="2800" b="1" dirty="0">
              <a:latin typeface="GCFrutiger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288" y="2193925"/>
            <a:ext cx="9001125" cy="40163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291" name="组合 6"/>
          <p:cNvGrpSpPr/>
          <p:nvPr/>
        </p:nvGrpSpPr>
        <p:grpSpPr>
          <a:xfrm>
            <a:off x="0" y="-26987"/>
            <a:ext cx="9144000" cy="798512"/>
            <a:chOff x="0" y="-1"/>
            <a:chExt cx="9144000" cy="798157"/>
          </a:xfrm>
        </p:grpSpPr>
        <p:pic>
          <p:nvPicPr>
            <p:cNvPr id="12299" name="Picture 1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0" y="0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00" name="Picture 1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572000" y="-1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2292" name="Picture 3" descr="say and act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25" y="404813"/>
            <a:ext cx="3059113" cy="974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圆角矩形标注 9"/>
          <p:cNvSpPr/>
          <p:nvPr/>
        </p:nvSpPr>
        <p:spPr>
          <a:xfrm>
            <a:off x="555625" y="1719263"/>
            <a:ext cx="2538413" cy="954088"/>
          </a:xfrm>
          <a:prstGeom prst="wedgeRoundRectCallout">
            <a:avLst>
              <a:gd name="adj1" fmla="val -1926"/>
              <a:gd name="adj2" fmla="val 112238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9288" y="1719263"/>
            <a:ext cx="2409825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GCFrutiger" pitchFamily="50" charset="0"/>
              </a:rPr>
              <a:t>I like bikes. </a:t>
            </a:r>
            <a:endParaRPr lang="en-US" altLang="zh-CN" sz="2800" b="1" dirty="0">
              <a:latin typeface="GCFrutiger" pitchFamily="50" charset="0"/>
            </a:endParaRPr>
          </a:p>
          <a:p>
            <a:r>
              <a:rPr lang="en-US" altLang="zh-CN" sz="2800" b="1" dirty="0">
                <a:latin typeface="GCFrutiger" pitchFamily="50" charset="0"/>
              </a:rPr>
              <a:t>They’re fun.</a:t>
            </a:r>
            <a:endParaRPr lang="zh-CN" altLang="en-US" sz="2800" b="1" dirty="0">
              <a:latin typeface="GCFrutiger" pitchFamily="50" charset="0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4189095" y="2060575"/>
            <a:ext cx="3120390" cy="1031875"/>
          </a:xfrm>
          <a:prstGeom prst="wedgeRoundRectCallout">
            <a:avLst>
              <a:gd name="adj1" fmla="val 28205"/>
              <a:gd name="adj2" fmla="val 12403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60240" y="2060575"/>
            <a:ext cx="308356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GCFrutiger" pitchFamily="50" charset="0"/>
              </a:rPr>
              <a:t>I like robots. </a:t>
            </a:r>
            <a:endParaRPr lang="en-US" altLang="zh-CN" sz="2800" b="1" dirty="0">
              <a:latin typeface="GCFrutiger" pitchFamily="50" charset="0"/>
            </a:endParaRPr>
          </a:p>
          <a:p>
            <a:r>
              <a:rPr lang="en-US" altLang="zh-CN" sz="2800" b="1" dirty="0">
                <a:latin typeface="GCFrutiger" pitchFamily="50" charset="0"/>
              </a:rPr>
              <a:t>They’re super.</a:t>
            </a:r>
            <a:endParaRPr lang="zh-CN" altLang="en-US" sz="2800" b="1" dirty="0">
              <a:latin typeface="GCFrutiger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7163" y="1655763"/>
            <a:ext cx="4254500" cy="3959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30725" y="1944688"/>
            <a:ext cx="4567238" cy="40052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16" name="组合 9"/>
          <p:cNvGrpSpPr/>
          <p:nvPr/>
        </p:nvGrpSpPr>
        <p:grpSpPr>
          <a:xfrm>
            <a:off x="0" y="-26987"/>
            <a:ext cx="9144000" cy="798512"/>
            <a:chOff x="0" y="-1"/>
            <a:chExt cx="9144000" cy="798157"/>
          </a:xfrm>
        </p:grpSpPr>
        <p:pic>
          <p:nvPicPr>
            <p:cNvPr id="13327" name="Picture 1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0" y="0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8" name="Picture 13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4572000" y="-1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3317" name="Picture 3" descr="say and act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25" y="404813"/>
            <a:ext cx="3059113" cy="974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圆角矩形标注 11"/>
          <p:cNvSpPr/>
          <p:nvPr/>
        </p:nvSpPr>
        <p:spPr>
          <a:xfrm>
            <a:off x="333375" y="1684338"/>
            <a:ext cx="1989138" cy="549275"/>
          </a:xfrm>
          <a:prstGeom prst="wedgeRoundRectCallout">
            <a:avLst>
              <a:gd name="adj1" fmla="val 77317"/>
              <a:gd name="adj2" fmla="val 66058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9263" y="1711325"/>
            <a:ext cx="18351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GCFrutiger" pitchFamily="50" charset="0"/>
              </a:rPr>
              <a:t>Oh dear!</a:t>
            </a:r>
            <a:endParaRPr lang="zh-CN" altLang="en-US" sz="2800" b="1" dirty="0">
              <a:latin typeface="GCFrutiger" pitchFamily="50" charset="0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5019675" y="1368425"/>
            <a:ext cx="3060065" cy="1056005"/>
          </a:xfrm>
          <a:prstGeom prst="wedgeRoundRectCallout">
            <a:avLst>
              <a:gd name="adj1" fmla="val -14652"/>
              <a:gd name="adj2" fmla="val 108687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20005" y="1419225"/>
            <a:ext cx="27571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GCFrutiger" pitchFamily="50" charset="0"/>
              </a:rPr>
              <a:t>I’m sorry. </a:t>
            </a:r>
            <a:endParaRPr lang="en-US" altLang="zh-CN" sz="2800" b="1" dirty="0">
              <a:latin typeface="GCFrutiger" pitchFamily="50" charset="0"/>
            </a:endParaRPr>
          </a:p>
          <a:p>
            <a:r>
              <a:rPr lang="en-US" altLang="zh-CN" sz="2800" b="1" dirty="0">
                <a:latin typeface="GCFrutiger" pitchFamily="50" charset="0"/>
              </a:rPr>
              <a:t>Are you OK?</a:t>
            </a:r>
            <a:endParaRPr lang="zh-CN" altLang="en-US" sz="2800" b="1" dirty="0">
              <a:latin typeface="GCFrutiger" pitchFamily="50" charset="0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4921250" y="5661025"/>
            <a:ext cx="3676015" cy="567055"/>
          </a:xfrm>
          <a:prstGeom prst="wedgeRoundRectCallout">
            <a:avLst>
              <a:gd name="adj1" fmla="val 22965"/>
              <a:gd name="adj2" fmla="val -15436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19675" y="5683250"/>
            <a:ext cx="38877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GCFrutiger" pitchFamily="50" charset="0"/>
              </a:rPr>
              <a:t>I don’t like robots!</a:t>
            </a:r>
            <a:endParaRPr lang="zh-CN" altLang="en-US" sz="2800" b="1" dirty="0">
              <a:latin typeface="GCFrutiger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1" name="组合 5"/>
          <p:cNvGrpSpPr>
            <a:grpSpLocks noChangeAspect="1"/>
          </p:cNvGrpSpPr>
          <p:nvPr/>
        </p:nvGrpSpPr>
        <p:grpSpPr>
          <a:xfrm>
            <a:off x="0" y="-26987"/>
            <a:ext cx="9144000" cy="798512"/>
            <a:chOff x="0" y="0"/>
            <a:chExt cx="9144000" cy="798157"/>
          </a:xfrm>
        </p:grpSpPr>
        <p:pic>
          <p:nvPicPr>
            <p:cNvPr id="12295" name="Picture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1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6" name="Picture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72000" y="0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2293" name="Picture 3" descr="say and act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-26987"/>
            <a:ext cx="3059113" cy="974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35610" y="948055"/>
            <a:ext cx="7826375" cy="57772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1. Hi! Let's play!   你好！让我们玩吧！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   OK. I like balls.   好的。我喜欢球。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   Do you like balls?   你喜欢球吗？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   No, I don't</a:t>
            </a: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What do you like? 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    不，我不喜欢。你喜欢什么？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2. I like bikes.   我喜欢自行车。 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    They're fun.   他们很有趣。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    I like robots.  我喜欢机器人。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    They're super.  他们是超级的。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3. Oh dear!  噢，天哪！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4. I'm sorry. Are you OK?  对不起。你还好吗？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    I don't like robots!   我不喜欢机器人。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8"/>
          <p:cNvGrpSpPr/>
          <p:nvPr/>
        </p:nvGrpSpPr>
        <p:grpSpPr>
          <a:xfrm>
            <a:off x="0" y="-26987"/>
            <a:ext cx="9144000" cy="798512"/>
            <a:chOff x="0" y="-1"/>
            <a:chExt cx="9144000" cy="798157"/>
          </a:xfrm>
        </p:grpSpPr>
        <p:pic>
          <p:nvPicPr>
            <p:cNvPr id="4103" name="Picture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4" name="Picture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72000" y="-1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" name="图片 4" descr="hw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3375"/>
            <a:ext cx="9144000" cy="6524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WordArt 6"/>
          <p:cNvSpPr>
            <a:spLocks noTextEdit="1"/>
          </p:cNvSpPr>
          <p:nvPr/>
        </p:nvSpPr>
        <p:spPr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lstStyle/>
          <a:p>
            <a:pPr algn="l" eaLnBrk="0" hangingPunct="0"/>
            <a:r>
              <a:rPr lang="zh-CN" altLang="en-US" sz="3600" dirty="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Think and say</a:t>
            </a:r>
            <a:endParaRPr lang="zh-CN" altLang="en-US" sz="3600" dirty="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19872" y="2636912"/>
            <a:ext cx="205729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all" spc="0" normalizeH="0" baseline="0" noProof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TOYS</a:t>
            </a:r>
            <a:endParaRPr kumimoji="0" lang="zh-CN" altLang="en-US" sz="54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十六角星 7"/>
          <p:cNvSpPr/>
          <p:nvPr/>
        </p:nvSpPr>
        <p:spPr>
          <a:xfrm>
            <a:off x="3132138" y="2276475"/>
            <a:ext cx="2735263" cy="1657350"/>
          </a:xfrm>
          <a:prstGeom prst="star16">
            <a:avLst/>
          </a:prstGeom>
          <a:noFill/>
          <a:ln>
            <a:solidFill>
              <a:srgbClr val="66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5"/>
          <p:cNvGrpSpPr>
            <a:grpSpLocks noChangeAspect="1"/>
          </p:cNvGrpSpPr>
          <p:nvPr/>
        </p:nvGrpSpPr>
        <p:grpSpPr>
          <a:xfrm>
            <a:off x="0" y="-26987"/>
            <a:ext cx="9144000" cy="798512"/>
            <a:chOff x="0" y="0"/>
            <a:chExt cx="9144000" cy="798157"/>
          </a:xfrm>
        </p:grpSpPr>
        <p:pic>
          <p:nvPicPr>
            <p:cNvPr id="16391" name="Picture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1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92" name="Picture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72000" y="0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387" name="标题 1"/>
          <p:cNvSpPr txBox="1"/>
          <p:nvPr/>
        </p:nvSpPr>
        <p:spPr>
          <a:xfrm>
            <a:off x="1071563" y="1928813"/>
            <a:ext cx="8072437" cy="7143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4000" b="1" i="1">
                <a:solidFill>
                  <a:srgbClr val="0070C0"/>
                </a:solidFill>
                <a:latin typeface="Comic Sans MS" panose="030F0702030302020204" pitchFamily="66" charset="0"/>
                <a:ea typeface="Arial Unicode MS" pitchFamily="34" charset="-122"/>
              </a:rPr>
              <a:t>1.</a:t>
            </a:r>
            <a:r>
              <a:rPr lang="en-US" altLang="zh-CN" sz="4000" b="1" i="1">
                <a:solidFill>
                  <a:srgbClr val="FF0000"/>
                </a:solidFill>
                <a:latin typeface="Comic Sans MS" panose="030F0702030302020204" pitchFamily="66" charset="0"/>
                <a:ea typeface="Arial Unicode MS" pitchFamily="34" charset="-122"/>
              </a:rPr>
              <a:t>Who</a:t>
            </a:r>
            <a:r>
              <a:rPr lang="en-US" altLang="zh-CN" sz="4000" b="1" i="1">
                <a:solidFill>
                  <a:srgbClr val="0070C0"/>
                </a:solidFill>
                <a:latin typeface="Comic Sans MS" panose="030F0702030302020204" pitchFamily="66" charset="0"/>
                <a:ea typeface="Arial Unicode MS" pitchFamily="34" charset="-122"/>
              </a:rPr>
              <a:t> are playing toys?</a:t>
            </a:r>
            <a:br>
              <a:rPr lang="en-US" altLang="zh-CN" sz="4000" b="1" i="1">
                <a:solidFill>
                  <a:srgbClr val="0070C0"/>
                </a:solidFill>
                <a:latin typeface="Comic Sans MS" panose="030F0702030302020204" pitchFamily="66" charset="0"/>
                <a:ea typeface="Arial Unicode MS" pitchFamily="34" charset="-122"/>
              </a:rPr>
            </a:br>
            <a:endParaRPr lang="zh-CN" altLang="en-US" sz="4000" b="1" i="1" dirty="0">
              <a:solidFill>
                <a:srgbClr val="0070C0"/>
              </a:solidFill>
              <a:latin typeface="Comic Sans MS" panose="030F0702030302020204" pitchFamily="66" charset="0"/>
              <a:ea typeface="Arial Unicode MS" pitchFamily="34" charset="-122"/>
            </a:endParaRPr>
          </a:p>
        </p:txBody>
      </p:sp>
      <p:pic>
        <p:nvPicPr>
          <p:cNvPr id="16388" name="Picture 3" descr="say and act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14313"/>
            <a:ext cx="3059113" cy="974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221163" y="3357563"/>
            <a:ext cx="2016125" cy="2214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571625" y="3357563"/>
            <a:ext cx="1846263" cy="2214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 txBox="1"/>
          <p:nvPr/>
        </p:nvSpPr>
        <p:spPr>
          <a:xfrm>
            <a:off x="914400" y="1071563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4000" b="1" i="1">
                <a:solidFill>
                  <a:srgbClr val="0070C0"/>
                </a:solidFill>
                <a:latin typeface="Comic Sans MS" panose="030F0702030302020204" pitchFamily="66" charset="0"/>
                <a:ea typeface="Arial Unicode MS" pitchFamily="34" charset="-122"/>
              </a:rPr>
              <a:t>2.</a:t>
            </a:r>
            <a:r>
              <a:rPr lang="en-US" altLang="zh-CN" sz="4000" b="1" i="1">
                <a:solidFill>
                  <a:srgbClr val="FF0000"/>
                </a:solidFill>
                <a:latin typeface="Comic Sans MS" panose="030F0702030302020204" pitchFamily="66" charset="0"/>
                <a:ea typeface="Arial Unicode MS" pitchFamily="34" charset="-122"/>
              </a:rPr>
              <a:t>What</a:t>
            </a:r>
            <a:r>
              <a:rPr lang="en-US" altLang="zh-CN" sz="4000" b="1" i="1">
                <a:solidFill>
                  <a:srgbClr val="0070C0"/>
                </a:solidFill>
                <a:latin typeface="Comic Sans MS" panose="030F0702030302020204" pitchFamily="66" charset="0"/>
                <a:ea typeface="Arial Unicode MS" pitchFamily="34" charset="-122"/>
              </a:rPr>
              <a:t> toys do they like?</a:t>
            </a:r>
            <a:br>
              <a:rPr lang="en-US" altLang="zh-CN" sz="4000" b="1" i="1">
                <a:solidFill>
                  <a:srgbClr val="0070C0"/>
                </a:solidFill>
                <a:latin typeface="Comic Sans MS" panose="030F0702030302020204" pitchFamily="66" charset="0"/>
                <a:ea typeface="Arial Unicode MS" pitchFamily="34" charset="-122"/>
              </a:rPr>
            </a:br>
            <a:endParaRPr lang="zh-CN" altLang="en-US" sz="4000" b="1" i="1" dirty="0">
              <a:solidFill>
                <a:srgbClr val="0070C0"/>
              </a:solidFill>
              <a:latin typeface="Comic Sans MS" panose="030F0702030302020204" pitchFamily="66" charset="0"/>
              <a:ea typeface="Arial Unicode MS" pitchFamily="34" charset="-122"/>
            </a:endParaRPr>
          </a:p>
        </p:txBody>
      </p:sp>
      <p:grpSp>
        <p:nvGrpSpPr>
          <p:cNvPr id="18435" name="组合 5"/>
          <p:cNvGrpSpPr>
            <a:grpSpLocks noChangeAspect="1"/>
          </p:cNvGrpSpPr>
          <p:nvPr/>
        </p:nvGrpSpPr>
        <p:grpSpPr>
          <a:xfrm>
            <a:off x="0" y="-26987"/>
            <a:ext cx="9144000" cy="798512"/>
            <a:chOff x="0" y="0"/>
            <a:chExt cx="9144000" cy="798157"/>
          </a:xfrm>
        </p:grpSpPr>
        <p:pic>
          <p:nvPicPr>
            <p:cNvPr id="18448" name="Picture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1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9" name="Picture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72000" y="0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8436" name="Picture 3" descr="say and act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14313"/>
            <a:ext cx="3059113" cy="974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Picture 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571625" y="4714875"/>
            <a:ext cx="1625600" cy="1785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Picture 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500188" y="1928813"/>
            <a:ext cx="1787525" cy="2143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9" name="Picture 6" descr="D:\课件制作\Unit1-3\u5\toys\robot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86438" y="1785938"/>
            <a:ext cx="817562" cy="1614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0" name="Picture 7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43563" y="3571875"/>
            <a:ext cx="1290637" cy="1250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1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43500" y="5000625"/>
            <a:ext cx="2249488" cy="16922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8444" name="直接连接符 16"/>
          <p:cNvCxnSpPr/>
          <p:nvPr/>
        </p:nvCxnSpPr>
        <p:spPr>
          <a:xfrm rot="-5400000" flipH="1">
            <a:off x="2820988" y="3392488"/>
            <a:ext cx="3214687" cy="1857375"/>
          </a:xfrm>
          <a:prstGeom prst="line">
            <a:avLst/>
          </a:prstGeom>
          <a:ln w="38100" cap="flat" cmpd="sng">
            <a:solidFill>
              <a:srgbClr val="AE4845"/>
            </a:solidFill>
            <a:prstDash val="solid"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31000"/>
              </a:srgbClr>
            </a:outerShdw>
          </a:effectLst>
        </p:spPr>
      </p:cxnSp>
      <p:cxnSp>
        <p:nvCxnSpPr>
          <p:cNvPr id="18445" name="直接连接符 18"/>
          <p:cNvCxnSpPr/>
          <p:nvPr/>
        </p:nvCxnSpPr>
        <p:spPr>
          <a:xfrm rot="5400000" flipH="1" flipV="1">
            <a:off x="3321050" y="2678113"/>
            <a:ext cx="2428875" cy="2357437"/>
          </a:xfrm>
          <a:prstGeom prst="line">
            <a:avLst/>
          </a:prstGeom>
          <a:ln w="38100" cap="flat" cmpd="sng">
            <a:solidFill>
              <a:srgbClr val="AE4845"/>
            </a:solidFill>
            <a:prstDash val="solid"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31000"/>
              </a:srgbClr>
            </a:outerShdw>
          </a:effectLst>
        </p:spPr>
      </p:cxnSp>
      <p:cxnSp>
        <p:nvCxnSpPr>
          <p:cNvPr id="18446" name="直接连接符 21"/>
          <p:cNvCxnSpPr/>
          <p:nvPr/>
        </p:nvCxnSpPr>
        <p:spPr>
          <a:xfrm flipV="1">
            <a:off x="3357563" y="4357688"/>
            <a:ext cx="2143125" cy="1803400"/>
          </a:xfrm>
          <a:prstGeom prst="line">
            <a:avLst/>
          </a:prstGeom>
          <a:ln w="38100" cap="flat" cmpd="sng">
            <a:solidFill>
              <a:srgbClr val="AE4845"/>
            </a:solidFill>
            <a:prstDash val="solid"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31000"/>
              </a:srgbClr>
            </a:outerShdw>
          </a:effec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9925" y="1485900"/>
            <a:ext cx="1925638" cy="1987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555" name="组合 5"/>
          <p:cNvGrpSpPr>
            <a:grpSpLocks noChangeAspect="1"/>
          </p:cNvGrpSpPr>
          <p:nvPr/>
        </p:nvGrpSpPr>
        <p:grpSpPr>
          <a:xfrm>
            <a:off x="0" y="-26987"/>
            <a:ext cx="9144000" cy="798512"/>
            <a:chOff x="0" y="0"/>
            <a:chExt cx="9144000" cy="798157"/>
          </a:xfrm>
        </p:grpSpPr>
        <p:pic>
          <p:nvPicPr>
            <p:cNvPr id="23561" name="Picture 1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0" y="1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62" name="Picture 1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572000" y="0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3556" name="标题 1"/>
          <p:cNvSpPr txBox="1"/>
          <p:nvPr/>
        </p:nvSpPr>
        <p:spPr>
          <a:xfrm>
            <a:off x="1857375" y="357188"/>
            <a:ext cx="7286625" cy="1285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6500" b="1" i="1">
                <a:solidFill>
                  <a:srgbClr val="0070C0"/>
                </a:solidFill>
                <a:latin typeface="Comic Sans MS" panose="030F0702030302020204" pitchFamily="66" charset="0"/>
                <a:ea typeface="Arial Unicode MS" pitchFamily="34" charset="-122"/>
              </a:rPr>
              <a:t>Are they happy?</a:t>
            </a:r>
            <a:endParaRPr lang="zh-CN" altLang="en-US" sz="6500" b="1" i="1" dirty="0">
              <a:solidFill>
                <a:srgbClr val="0070C0"/>
              </a:solidFill>
              <a:latin typeface="Comic Sans MS" panose="030F0702030302020204" pitchFamily="66" charset="0"/>
              <a:ea typeface="Arial Unicode MS" pitchFamily="34" charset="-122"/>
            </a:endParaRPr>
          </a:p>
        </p:txBody>
      </p:sp>
      <p:pic>
        <p:nvPicPr>
          <p:cNvPr id="23557" name="Picture 2" descr="D:\桌面文件误删\u=2812178394,1006011113&amp;fm=21&amp;gp=0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142875"/>
            <a:ext cx="2212975" cy="1714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8" name="Picture 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619250" y="1628775"/>
            <a:ext cx="5329238" cy="467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5"/>
          <p:cNvGrpSpPr>
            <a:grpSpLocks noChangeAspect="1"/>
          </p:cNvGrpSpPr>
          <p:nvPr/>
        </p:nvGrpSpPr>
        <p:grpSpPr>
          <a:xfrm>
            <a:off x="0" y="-26987"/>
            <a:ext cx="9144000" cy="798512"/>
            <a:chOff x="0" y="0"/>
            <a:chExt cx="9144000" cy="798157"/>
          </a:xfrm>
        </p:grpSpPr>
        <p:pic>
          <p:nvPicPr>
            <p:cNvPr id="25609" name="Picture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1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10" name="Picture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72000" y="0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5603" name="标题 1"/>
          <p:cNvSpPr txBox="1"/>
          <p:nvPr/>
        </p:nvSpPr>
        <p:spPr>
          <a:xfrm>
            <a:off x="1857375" y="357188"/>
            <a:ext cx="7286625" cy="1285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6500" b="1" i="1">
                <a:solidFill>
                  <a:srgbClr val="0070C0"/>
                </a:solidFill>
                <a:latin typeface="Comic Sans MS" panose="030F0702030302020204" pitchFamily="66" charset="0"/>
                <a:ea typeface="Arial Unicode MS" pitchFamily="34" charset="-122"/>
              </a:rPr>
              <a:t>Are they happy?</a:t>
            </a:r>
            <a:endParaRPr lang="zh-CN" altLang="en-US" sz="6500" b="1" i="1" dirty="0">
              <a:solidFill>
                <a:srgbClr val="0070C0"/>
              </a:solidFill>
              <a:latin typeface="Comic Sans MS" panose="030F0702030302020204" pitchFamily="66" charset="0"/>
              <a:ea typeface="Arial Unicode MS" pitchFamily="34" charset="-122"/>
            </a:endParaRPr>
          </a:p>
        </p:txBody>
      </p:sp>
      <p:pic>
        <p:nvPicPr>
          <p:cNvPr id="25604" name="Picture 2" descr="D:\桌面文件误删\u=2812178394,1006011113&amp;fm=21&amp;gp=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142875"/>
            <a:ext cx="2212975" cy="1714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113" y="2565400"/>
            <a:ext cx="7253287" cy="3238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6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4388" y="1628775"/>
            <a:ext cx="1700212" cy="1700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11413" y="3141663"/>
            <a:ext cx="3384550" cy="3149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651" name="组合 5"/>
          <p:cNvGrpSpPr>
            <a:grpSpLocks noChangeAspect="1"/>
          </p:cNvGrpSpPr>
          <p:nvPr/>
        </p:nvGrpSpPr>
        <p:grpSpPr>
          <a:xfrm>
            <a:off x="0" y="-26987"/>
            <a:ext cx="9144000" cy="798512"/>
            <a:chOff x="0" y="0"/>
            <a:chExt cx="9144000" cy="798157"/>
          </a:xfrm>
        </p:grpSpPr>
        <p:pic>
          <p:nvPicPr>
            <p:cNvPr id="27657" name="Picture 1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0" y="1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658" name="Picture 1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572000" y="0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7652" name="标题 1"/>
          <p:cNvSpPr txBox="1"/>
          <p:nvPr/>
        </p:nvSpPr>
        <p:spPr>
          <a:xfrm>
            <a:off x="3348038" y="333375"/>
            <a:ext cx="3240087" cy="1285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6500" b="1" i="1" dirty="0">
                <a:solidFill>
                  <a:srgbClr val="0070C0"/>
                </a:solidFill>
                <a:latin typeface="Comic Sans MS" panose="030F0702030302020204" pitchFamily="66" charset="0"/>
                <a:ea typeface="Arial Unicode MS" pitchFamily="34" charset="-122"/>
              </a:rPr>
              <a:t>Why</a:t>
            </a:r>
            <a:r>
              <a:rPr lang="en-US" altLang="zh-CN" sz="6500" b="1" i="1">
                <a:solidFill>
                  <a:srgbClr val="0070C0"/>
                </a:solidFill>
                <a:latin typeface="Comic Sans MS" panose="030F0702030302020204" pitchFamily="66" charset="0"/>
                <a:ea typeface="Arial Unicode MS" pitchFamily="34" charset="-122"/>
              </a:rPr>
              <a:t>?</a:t>
            </a:r>
            <a:endParaRPr lang="zh-CN" altLang="en-US" sz="6500" b="1" i="1" dirty="0">
              <a:solidFill>
                <a:srgbClr val="0070C0"/>
              </a:solidFill>
              <a:latin typeface="Comic Sans MS" panose="030F0702030302020204" pitchFamily="66" charset="0"/>
              <a:ea typeface="Arial Unicode MS" pitchFamily="34" charset="-122"/>
            </a:endParaRPr>
          </a:p>
        </p:txBody>
      </p:sp>
      <p:pic>
        <p:nvPicPr>
          <p:cNvPr id="27653" name="Picture 2" descr="D:\桌面文件误删\u=2812178394,1006011113&amp;fm=21&amp;gp=0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142875"/>
            <a:ext cx="2212975" cy="1714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4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9350" y="4581525"/>
            <a:ext cx="2555875" cy="224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5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950" y="1701800"/>
            <a:ext cx="4148138" cy="1852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5"/>
          <p:cNvGrpSpPr>
            <a:grpSpLocks noChangeAspect="1"/>
          </p:cNvGrpSpPr>
          <p:nvPr/>
        </p:nvGrpSpPr>
        <p:grpSpPr>
          <a:xfrm>
            <a:off x="0" y="-26987"/>
            <a:ext cx="9144000" cy="798512"/>
            <a:chOff x="0" y="0"/>
            <a:chExt cx="9144000" cy="798157"/>
          </a:xfrm>
        </p:grpSpPr>
        <p:pic>
          <p:nvPicPr>
            <p:cNvPr id="29702" name="Picture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1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03" name="Picture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72000" y="0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9699" name="Picture 3" descr="say and act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512445"/>
            <a:ext cx="3059113" cy="974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0" name="标题 1"/>
          <p:cNvSpPr txBox="1"/>
          <p:nvPr/>
        </p:nvSpPr>
        <p:spPr>
          <a:xfrm>
            <a:off x="974725" y="1753870"/>
            <a:ext cx="9072563" cy="17970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800" b="1" i="1" dirty="0">
                <a:solidFill>
                  <a:srgbClr val="0070C0"/>
                </a:solidFill>
                <a:latin typeface="Comic Sans MS" panose="030F0702030302020204" pitchFamily="66" charset="0"/>
                <a:ea typeface="Arial Unicode MS" pitchFamily="34" charset="-122"/>
              </a:rPr>
              <a:t>Let's m</a:t>
            </a:r>
            <a:r>
              <a:rPr lang="en-US" altLang="zh-CN" sz="4800" b="1" i="1" err="1">
                <a:solidFill>
                  <a:srgbClr val="0070C0"/>
                </a:solidFill>
                <a:latin typeface="Comic Sans MS" panose="030F0702030302020204" pitchFamily="66" charset="0"/>
                <a:ea typeface="Arial Unicode MS" pitchFamily="34" charset="-122"/>
              </a:rPr>
              <a:t>ake</a:t>
            </a:r>
            <a:r>
              <a:rPr lang="en-US" altLang="zh-CN" sz="4800" b="1" i="1">
                <a:solidFill>
                  <a:srgbClr val="0070C0"/>
                </a:solidFill>
                <a:latin typeface="Comic Sans MS" panose="030F0702030302020204" pitchFamily="66" charset="0"/>
                <a:ea typeface="Arial Unicode MS" pitchFamily="34" charset="-122"/>
              </a:rPr>
              <a:t> </a:t>
            </a:r>
            <a:r>
              <a:rPr lang="en-US" altLang="zh-CN" sz="4800" b="1" i="1">
                <a:solidFill>
                  <a:srgbClr val="FF0000"/>
                </a:solidFill>
                <a:latin typeface="Comic Sans MS" panose="030F0702030302020204" pitchFamily="66" charset="0"/>
                <a:ea typeface="Arial Unicode MS" pitchFamily="34" charset="-122"/>
              </a:rPr>
              <a:t>a new story</a:t>
            </a:r>
            <a:r>
              <a:rPr lang="zh-CN" altLang="en-US" sz="4800" b="1" i="1" dirty="0">
                <a:solidFill>
                  <a:srgbClr val="0000CC"/>
                </a:solidFill>
                <a:latin typeface="Comic Sans MS" panose="030F0702030302020204" pitchFamily="66" charset="0"/>
                <a:ea typeface="Arial Unicode MS" pitchFamily="34" charset="-122"/>
              </a:rPr>
              <a:t>!</a:t>
            </a:r>
            <a:br>
              <a:rPr lang="en-US" altLang="zh-CN" sz="5400" b="1" i="1">
                <a:solidFill>
                  <a:srgbClr val="0070C0"/>
                </a:solidFill>
                <a:latin typeface="Comic Sans MS" panose="030F0702030302020204" pitchFamily="66" charset="0"/>
                <a:ea typeface="Arial Unicode MS" pitchFamily="34" charset="-122"/>
              </a:rPr>
            </a:br>
            <a:endParaRPr lang="en-US" altLang="zh-CN" sz="5400" b="1" i="1" dirty="0">
              <a:solidFill>
                <a:srgbClr val="0070C0"/>
              </a:solidFill>
              <a:latin typeface="Comic Sans MS" panose="030F0702030302020204" pitchFamily="66" charset="0"/>
              <a:ea typeface="Arial Unicode MS" pitchFamily="34" charset="-122"/>
            </a:endParaRPr>
          </a:p>
        </p:txBody>
      </p:sp>
      <p:pic>
        <p:nvPicPr>
          <p:cNvPr id="29701" name="Picture 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10515" y="2900045"/>
            <a:ext cx="8289925" cy="36944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8"/>
          <p:cNvGrpSpPr>
            <a:grpSpLocks noChangeAspect="1"/>
          </p:cNvGrpSpPr>
          <p:nvPr/>
        </p:nvGrpSpPr>
        <p:grpSpPr>
          <a:xfrm>
            <a:off x="0" y="-26987"/>
            <a:ext cx="9144000" cy="798512"/>
            <a:chOff x="0" y="0"/>
            <a:chExt cx="9144000" cy="798157"/>
          </a:xfrm>
        </p:grpSpPr>
        <p:pic>
          <p:nvPicPr>
            <p:cNvPr id="31761" name="Picture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1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762" name="Picture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72000" y="0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1747" name="Picture 3" descr="say and act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25" y="404813"/>
            <a:ext cx="3059113" cy="974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8" name="Picture 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1819275"/>
            <a:ext cx="9144000" cy="3859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9" name="圆角矩形标注 2"/>
          <p:cNvSpPr/>
          <p:nvPr/>
        </p:nvSpPr>
        <p:spPr>
          <a:xfrm>
            <a:off x="577850" y="1555750"/>
            <a:ext cx="2840990" cy="649605"/>
          </a:xfrm>
          <a:prstGeom prst="wedgeRoundRectCallout">
            <a:avLst>
              <a:gd name="adj1" fmla="val 31171"/>
              <a:gd name="adj2" fmla="val 121083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31750" name="TextBox 4"/>
          <p:cNvSpPr txBox="1"/>
          <p:nvPr/>
        </p:nvSpPr>
        <p:spPr>
          <a:xfrm>
            <a:off x="611188" y="1628775"/>
            <a:ext cx="28082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>
                <a:latin typeface="Comic Sans MS" panose="030F0702030302020204" pitchFamily="66" charset="0"/>
              </a:rPr>
              <a:t>Hi! Let’s play!</a:t>
            </a:r>
            <a:endParaRPr lang="zh-CN" altLang="en-US" sz="2800" b="1" dirty="0">
              <a:latin typeface="Comic Sans MS" panose="030F0702030302020204" pitchFamily="66" charset="0"/>
            </a:endParaRPr>
          </a:p>
        </p:txBody>
      </p:sp>
      <p:sp>
        <p:nvSpPr>
          <p:cNvPr id="31751" name="圆角矩形标注 12"/>
          <p:cNvSpPr/>
          <p:nvPr/>
        </p:nvSpPr>
        <p:spPr>
          <a:xfrm>
            <a:off x="4643438" y="1484313"/>
            <a:ext cx="3438525" cy="1071562"/>
          </a:xfrm>
          <a:prstGeom prst="wedgeRoundRectCallout">
            <a:avLst>
              <a:gd name="adj1" fmla="val 11120"/>
              <a:gd name="adj2" fmla="val 73769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31752" name="TextBox 5"/>
          <p:cNvSpPr txBox="1"/>
          <p:nvPr/>
        </p:nvSpPr>
        <p:spPr>
          <a:xfrm>
            <a:off x="4787900" y="1555750"/>
            <a:ext cx="3294063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>
                <a:latin typeface="Comic Sans MS" panose="030F0702030302020204" pitchFamily="66" charset="0"/>
              </a:rPr>
              <a:t>OK. I like </a:t>
            </a:r>
            <a:r>
              <a:rPr lang="en-US" altLang="zh-CN" sz="2800" b="1">
                <a:solidFill>
                  <a:srgbClr val="0000CC"/>
                </a:solidFill>
                <a:latin typeface="Comic Sans MS" panose="030F0702030302020204" pitchFamily="66" charset="0"/>
              </a:rPr>
              <a:t>balls</a:t>
            </a:r>
            <a:r>
              <a:rPr lang="en-US" altLang="zh-CN" sz="2800" b="1">
                <a:latin typeface="Comic Sans MS" panose="030F0702030302020204" pitchFamily="66" charset="0"/>
              </a:rPr>
              <a:t>. </a:t>
            </a:r>
            <a:endParaRPr lang="en-US" altLang="zh-CN" sz="2800" b="1">
              <a:latin typeface="Comic Sans MS" panose="030F0702030302020204" pitchFamily="66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>
                <a:latin typeface="Comic Sans MS" panose="030F0702030302020204" pitchFamily="66" charset="0"/>
              </a:rPr>
              <a:t>Do you like </a:t>
            </a:r>
            <a:r>
              <a:rPr lang="en-US" altLang="zh-CN" sz="2800" b="1">
                <a:solidFill>
                  <a:srgbClr val="0000CC"/>
                </a:solidFill>
                <a:latin typeface="Comic Sans MS" panose="030F0702030302020204" pitchFamily="66" charset="0"/>
              </a:rPr>
              <a:t>balls</a:t>
            </a:r>
            <a:r>
              <a:rPr lang="en-US" altLang="zh-CN" sz="2800" b="1">
                <a:latin typeface="Comic Sans MS" panose="030F0702030302020204" pitchFamily="66" charset="0"/>
              </a:rPr>
              <a:t>?</a:t>
            </a:r>
            <a:endParaRPr lang="zh-CN" altLang="en-US" sz="2800" b="1" dirty="0">
              <a:latin typeface="Comic Sans MS" panose="030F0702030302020204" pitchFamily="66" charset="0"/>
            </a:endParaRPr>
          </a:p>
        </p:txBody>
      </p:sp>
      <p:sp>
        <p:nvSpPr>
          <p:cNvPr id="31753" name="圆角矩形标注 13"/>
          <p:cNvSpPr/>
          <p:nvPr/>
        </p:nvSpPr>
        <p:spPr>
          <a:xfrm>
            <a:off x="1763713" y="5084763"/>
            <a:ext cx="2808287" cy="647700"/>
          </a:xfrm>
          <a:prstGeom prst="wedgeRoundRectCallout">
            <a:avLst>
              <a:gd name="adj1" fmla="val 8903"/>
              <a:gd name="adj2" fmla="val -148037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31754" name="TextBox 6"/>
          <p:cNvSpPr txBox="1"/>
          <p:nvPr/>
        </p:nvSpPr>
        <p:spPr>
          <a:xfrm>
            <a:off x="1979613" y="5157788"/>
            <a:ext cx="27368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>
                <a:latin typeface="Comic Sans MS" panose="030F0702030302020204" pitchFamily="66" charset="0"/>
              </a:rPr>
              <a:t>No, I don’t.</a:t>
            </a:r>
            <a:endParaRPr lang="zh-CN" altLang="en-US" sz="2800" b="1" dirty="0">
              <a:latin typeface="Comic Sans MS" panose="030F0702030302020204" pitchFamily="66" charset="0"/>
            </a:endParaRPr>
          </a:p>
        </p:txBody>
      </p:sp>
      <p:sp>
        <p:nvSpPr>
          <p:cNvPr id="31755" name="圆角矩形标注 16"/>
          <p:cNvSpPr/>
          <p:nvPr/>
        </p:nvSpPr>
        <p:spPr>
          <a:xfrm>
            <a:off x="4687888" y="5562600"/>
            <a:ext cx="3700462" cy="647700"/>
          </a:xfrm>
          <a:prstGeom prst="wedgeRoundRectCallout">
            <a:avLst>
              <a:gd name="adj1" fmla="val 8903"/>
              <a:gd name="adj2" fmla="val -169606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31756" name="TextBox 7"/>
          <p:cNvSpPr txBox="1"/>
          <p:nvPr/>
        </p:nvSpPr>
        <p:spPr>
          <a:xfrm>
            <a:off x="4787900" y="5624513"/>
            <a:ext cx="35290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>
                <a:latin typeface="Comic Sans MS" panose="030F0702030302020204" pitchFamily="66" charset="0"/>
              </a:rPr>
              <a:t>What do you like?</a:t>
            </a:r>
            <a:endParaRPr lang="zh-CN" altLang="en-US" sz="28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5" descr="D:\桌面文件误删\D%WXI{FIHVPO4}BG%`{QB6I_副本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8" y="2428875"/>
            <a:ext cx="9021762" cy="4038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3795" name="组合 6"/>
          <p:cNvGrpSpPr>
            <a:grpSpLocks noChangeAspect="1"/>
          </p:cNvGrpSpPr>
          <p:nvPr/>
        </p:nvGrpSpPr>
        <p:grpSpPr>
          <a:xfrm>
            <a:off x="0" y="-26987"/>
            <a:ext cx="9144000" cy="798512"/>
            <a:chOff x="0" y="0"/>
            <a:chExt cx="9144000" cy="798157"/>
          </a:xfrm>
        </p:grpSpPr>
        <p:pic>
          <p:nvPicPr>
            <p:cNvPr id="33802" name="Picture 1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0" y="1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803" name="Picture 1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572000" y="0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3796" name="Picture 3" descr="say and act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25" y="404813"/>
            <a:ext cx="3059113" cy="974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7" name="圆角矩形标注 9"/>
          <p:cNvSpPr/>
          <p:nvPr/>
        </p:nvSpPr>
        <p:spPr>
          <a:xfrm>
            <a:off x="448945" y="1500505"/>
            <a:ext cx="2903220" cy="1025525"/>
          </a:xfrm>
          <a:prstGeom prst="wedgeRoundRectCallout">
            <a:avLst>
              <a:gd name="adj1" fmla="val -1926"/>
              <a:gd name="adj2" fmla="val 112236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33798" name="TextBox 4"/>
          <p:cNvSpPr txBox="1"/>
          <p:nvPr/>
        </p:nvSpPr>
        <p:spPr>
          <a:xfrm>
            <a:off x="642938" y="1500188"/>
            <a:ext cx="2409825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>
                <a:latin typeface="Comic Sans MS" panose="030F0702030302020204" pitchFamily="66" charset="0"/>
              </a:rPr>
              <a:t>I like </a:t>
            </a:r>
            <a:r>
              <a:rPr lang="en-US" altLang="zh-CN" sz="2800" b="1">
                <a:solidFill>
                  <a:srgbClr val="0000CC"/>
                </a:solidFill>
                <a:latin typeface="Comic Sans MS" panose="030F0702030302020204" pitchFamily="66" charset="0"/>
              </a:rPr>
              <a:t>bikes</a:t>
            </a:r>
            <a:r>
              <a:rPr lang="en-US" altLang="zh-CN" sz="2800" b="1">
                <a:latin typeface="Comic Sans MS" panose="030F0702030302020204" pitchFamily="66" charset="0"/>
              </a:rPr>
              <a:t>. </a:t>
            </a:r>
            <a:endParaRPr lang="en-US" altLang="zh-CN" sz="2800" b="1">
              <a:latin typeface="Comic Sans MS" panose="030F0702030302020204" pitchFamily="66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>
                <a:latin typeface="Comic Sans MS" panose="030F0702030302020204" pitchFamily="66" charset="0"/>
              </a:rPr>
              <a:t>They’re </a:t>
            </a:r>
            <a:r>
              <a:rPr lang="en-US" altLang="zh-CN" sz="2800" b="1">
                <a:solidFill>
                  <a:srgbClr val="0000CC"/>
                </a:solidFill>
                <a:latin typeface="Comic Sans MS" panose="030F0702030302020204" pitchFamily="66" charset="0"/>
              </a:rPr>
              <a:t>fun</a:t>
            </a:r>
            <a:r>
              <a:rPr lang="en-US" altLang="zh-CN" sz="2800" b="1">
                <a:latin typeface="Comic Sans MS" panose="030F0702030302020204" pitchFamily="66" charset="0"/>
              </a:rPr>
              <a:t>.</a:t>
            </a:r>
            <a:endParaRPr lang="zh-CN" altLang="en-US" sz="2800" b="1" dirty="0">
              <a:latin typeface="Comic Sans MS" panose="030F0702030302020204" pitchFamily="66" charset="0"/>
            </a:endParaRPr>
          </a:p>
        </p:txBody>
      </p:sp>
      <p:sp>
        <p:nvSpPr>
          <p:cNvPr id="33799" name="圆角矩形标注 11"/>
          <p:cNvSpPr/>
          <p:nvPr/>
        </p:nvSpPr>
        <p:spPr>
          <a:xfrm>
            <a:off x="3563938" y="2143125"/>
            <a:ext cx="4689475" cy="796925"/>
          </a:xfrm>
          <a:prstGeom prst="wedgeRoundRectCallout">
            <a:avLst>
              <a:gd name="adj1" fmla="val 31245"/>
              <a:gd name="adj2" fmla="val 124102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2" name="TextBox 5"/>
          <p:cNvSpPr txBox="1"/>
          <p:nvPr/>
        </p:nvSpPr>
        <p:spPr>
          <a:xfrm>
            <a:off x="3708400" y="2262188"/>
            <a:ext cx="52562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O</a:t>
            </a: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K.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 Let’s play together!</a:t>
            </a:r>
            <a:endParaRPr lang="en-US" altLang="zh-CN" sz="28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2214563"/>
            <a:ext cx="9001125" cy="40163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4819" name="组合 6"/>
          <p:cNvGrpSpPr>
            <a:grpSpLocks noChangeAspect="1"/>
          </p:cNvGrpSpPr>
          <p:nvPr/>
        </p:nvGrpSpPr>
        <p:grpSpPr>
          <a:xfrm>
            <a:off x="0" y="-26987"/>
            <a:ext cx="9144000" cy="798512"/>
            <a:chOff x="0" y="0"/>
            <a:chExt cx="9144000" cy="798157"/>
          </a:xfrm>
        </p:grpSpPr>
        <p:pic>
          <p:nvPicPr>
            <p:cNvPr id="34830" name="Picture 1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0" y="1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31" name="Picture 1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572000" y="0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4820" name="Picture 3" descr="say and act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25" y="404813"/>
            <a:ext cx="3059113" cy="974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1" name="圆角矩形标注 9"/>
          <p:cNvSpPr/>
          <p:nvPr/>
        </p:nvSpPr>
        <p:spPr>
          <a:xfrm>
            <a:off x="285750" y="2060575"/>
            <a:ext cx="3730625" cy="577850"/>
          </a:xfrm>
          <a:prstGeom prst="wedgeRoundRectCallout">
            <a:avLst>
              <a:gd name="adj1" fmla="val -1926"/>
              <a:gd name="adj2" fmla="val 112236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34824" name="TextBox 4"/>
          <p:cNvSpPr txBox="1"/>
          <p:nvPr/>
        </p:nvSpPr>
        <p:spPr>
          <a:xfrm>
            <a:off x="395288" y="2060575"/>
            <a:ext cx="37830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Let’s play together.</a:t>
            </a:r>
            <a:endParaRPr lang="en-US" altLang="zh-CN" sz="28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4823" name="圆角矩形标注 11"/>
          <p:cNvSpPr/>
          <p:nvPr/>
        </p:nvSpPr>
        <p:spPr>
          <a:xfrm>
            <a:off x="4178300" y="2059940"/>
            <a:ext cx="3130550" cy="954405"/>
          </a:xfrm>
          <a:prstGeom prst="wedgeRoundRectCallout">
            <a:avLst>
              <a:gd name="adj1" fmla="val 28204"/>
              <a:gd name="adj2" fmla="val 124032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34826" name="TextBox 5"/>
          <p:cNvSpPr txBox="1"/>
          <p:nvPr/>
        </p:nvSpPr>
        <p:spPr>
          <a:xfrm>
            <a:off x="4500563" y="2060575"/>
            <a:ext cx="2900362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>
                <a:latin typeface="Comic Sans MS" panose="030F0702030302020204" pitchFamily="66" charset="0"/>
              </a:rPr>
              <a:t>I like </a:t>
            </a:r>
            <a:r>
              <a:rPr lang="en-US" altLang="zh-CN" sz="2800" b="1">
                <a:solidFill>
                  <a:srgbClr val="0000CC"/>
                </a:solidFill>
                <a:latin typeface="Comic Sans MS" panose="030F0702030302020204" pitchFamily="66" charset="0"/>
              </a:rPr>
              <a:t>robots</a:t>
            </a:r>
            <a:r>
              <a:rPr lang="en-US" altLang="zh-CN" sz="2800" b="1">
                <a:latin typeface="Comic Sans MS" panose="030F0702030302020204" pitchFamily="66" charset="0"/>
              </a:rPr>
              <a:t>. </a:t>
            </a:r>
            <a:endParaRPr lang="en-US" altLang="zh-CN" sz="2800" b="1">
              <a:latin typeface="Comic Sans MS" panose="030F0702030302020204" pitchFamily="66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>
                <a:latin typeface="Comic Sans MS" panose="030F0702030302020204" pitchFamily="66" charset="0"/>
              </a:rPr>
              <a:t>They’re </a:t>
            </a:r>
            <a:r>
              <a:rPr lang="en-US" altLang="zh-CN" sz="2800" b="1">
                <a:solidFill>
                  <a:srgbClr val="0000CC"/>
                </a:solidFill>
                <a:latin typeface="Comic Sans MS" panose="030F0702030302020204" pitchFamily="66" charset="0"/>
              </a:rPr>
              <a:t>super</a:t>
            </a:r>
            <a:r>
              <a:rPr lang="en-US" altLang="zh-CN" sz="2800" b="1">
                <a:latin typeface="Comic Sans MS" panose="030F0702030302020204" pitchFamily="66" charset="0"/>
              </a:rPr>
              <a:t>.</a:t>
            </a:r>
            <a:endParaRPr lang="zh-CN" altLang="en-US" sz="2800" b="1" dirty="0">
              <a:latin typeface="Comic Sans MS" panose="030F0702030302020204" pitchFamily="66" charset="0"/>
            </a:endParaRPr>
          </a:p>
        </p:txBody>
      </p:sp>
      <p:pic>
        <p:nvPicPr>
          <p:cNvPr id="34825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750" y="3143250"/>
            <a:ext cx="2249488" cy="271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43313" y="4000500"/>
            <a:ext cx="500062" cy="506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86125" y="4429125"/>
            <a:ext cx="438150" cy="981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1563" y="4643438"/>
            <a:ext cx="438150" cy="981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4" grpId="0"/>
      <p:bldP spid="3482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2000250"/>
            <a:ext cx="9001125" cy="37988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5843" name="组合 6"/>
          <p:cNvGrpSpPr>
            <a:grpSpLocks noChangeAspect="1"/>
          </p:cNvGrpSpPr>
          <p:nvPr/>
        </p:nvGrpSpPr>
        <p:grpSpPr>
          <a:xfrm>
            <a:off x="0" y="-26987"/>
            <a:ext cx="9144000" cy="798512"/>
            <a:chOff x="0" y="0"/>
            <a:chExt cx="9144000" cy="798157"/>
          </a:xfrm>
        </p:grpSpPr>
        <p:pic>
          <p:nvPicPr>
            <p:cNvPr id="35857" name="Picture 1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0" y="1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858" name="Picture 1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572000" y="0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5844" name="Picture 3" descr="say and act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25" y="404813"/>
            <a:ext cx="3059113" cy="974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5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2772385">
            <a:off x="7161213" y="2733675"/>
            <a:ext cx="1693862" cy="1520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6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1875" y="3071813"/>
            <a:ext cx="2171700" cy="2428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7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71875" y="3714750"/>
            <a:ext cx="304800" cy="357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8" name="Picture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71875" y="3227388"/>
            <a:ext cx="357188" cy="487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9" name="Picture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15000" y="2643188"/>
            <a:ext cx="777875" cy="2876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0" name="Pictur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29375" y="2571750"/>
            <a:ext cx="785813" cy="290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1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72313" y="2643188"/>
            <a:ext cx="785812" cy="290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2" name="Picture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86375" y="3500438"/>
            <a:ext cx="942975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3" name="Picture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29250" y="2500313"/>
            <a:ext cx="1827213" cy="142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4" name="Picture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43625" y="2286000"/>
            <a:ext cx="1827213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55" name="圆角矩形标注 12"/>
          <p:cNvSpPr/>
          <p:nvPr/>
        </p:nvSpPr>
        <p:spPr>
          <a:xfrm>
            <a:off x="2786063" y="1428750"/>
            <a:ext cx="4090987" cy="631825"/>
          </a:xfrm>
          <a:prstGeom prst="wedgeRoundRectCallout">
            <a:avLst>
              <a:gd name="adj1" fmla="val -28968"/>
              <a:gd name="adj2" fmla="val 215074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2" name="TextBox 7"/>
          <p:cNvSpPr txBox="1"/>
          <p:nvPr/>
        </p:nvSpPr>
        <p:spPr>
          <a:xfrm>
            <a:off x="3000375" y="1500188"/>
            <a:ext cx="36591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We’re good friends.</a:t>
            </a:r>
            <a:endParaRPr lang="en-US" altLang="zh-CN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0"/>
          <p:cNvGrpSpPr/>
          <p:nvPr/>
        </p:nvGrpSpPr>
        <p:grpSpPr>
          <a:xfrm>
            <a:off x="0" y="-26987"/>
            <a:ext cx="9144000" cy="798512"/>
            <a:chOff x="0" y="-1"/>
            <a:chExt cx="9144000" cy="798157"/>
          </a:xfrm>
        </p:grpSpPr>
        <p:pic>
          <p:nvPicPr>
            <p:cNvPr id="5130" name="Picture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1" name="Picture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72000" y="-1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2" name="Picture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40350" y="3429000"/>
            <a:ext cx="3051175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Picture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8" y="1484313"/>
            <a:ext cx="3071812" cy="3452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WordArt 6"/>
          <p:cNvSpPr>
            <a:spLocks noTextEdit="1"/>
          </p:cNvSpPr>
          <p:nvPr/>
        </p:nvSpPr>
        <p:spPr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lstStyle/>
          <a:p>
            <a:pPr algn="l" eaLnBrk="0" hangingPunct="0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Look and guess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grpSp>
        <p:nvGrpSpPr>
          <p:cNvPr id="5126" name="组合 5"/>
          <p:cNvGrpSpPr/>
          <p:nvPr/>
        </p:nvGrpSpPr>
        <p:grpSpPr>
          <a:xfrm>
            <a:off x="3635375" y="2708275"/>
            <a:ext cx="2736850" cy="1657350"/>
            <a:chOff x="3131840" y="2276872"/>
            <a:chExt cx="2736304" cy="1656184"/>
          </a:xfrm>
        </p:grpSpPr>
        <p:sp>
          <p:nvSpPr>
            <p:cNvPr id="4" name="矩形 3"/>
            <p:cNvSpPr/>
            <p:nvPr/>
          </p:nvSpPr>
          <p:spPr>
            <a:xfrm>
              <a:off x="3419872" y="2636912"/>
              <a:ext cx="2057294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1" i="0" u="none" strike="noStrike" kern="1200" cap="all" spc="0" normalizeH="0" baseline="0" noProof="0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TOYS</a:t>
              </a:r>
              <a:endParaRPr kumimoji="0" lang="zh-CN" altLang="en-US" sz="5400" b="1" i="0" u="none" strike="noStrike" kern="1200" cap="all" spc="0" normalizeH="0" baseline="0" noProof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十六角星 4"/>
            <p:cNvSpPr/>
            <p:nvPr/>
          </p:nvSpPr>
          <p:spPr>
            <a:xfrm>
              <a:off x="3131840" y="2276872"/>
              <a:ext cx="2736304" cy="1656184"/>
            </a:xfrm>
            <a:prstGeom prst="star16">
              <a:avLst/>
            </a:prstGeom>
            <a:noFill/>
            <a:ln>
              <a:solidFill>
                <a:srgbClr val="66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2" name="Picture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7763" y="692150"/>
            <a:ext cx="2047875" cy="2232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6325" y="1054100"/>
            <a:ext cx="3140075" cy="183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AutoShape 3"/>
          <p:cNvSpPr/>
          <p:nvPr/>
        </p:nvSpPr>
        <p:spPr>
          <a:xfrm>
            <a:off x="468313" y="1773238"/>
            <a:ext cx="5761037" cy="3816350"/>
          </a:xfrm>
          <a:prstGeom prst="roundRect">
            <a:avLst>
              <a:gd name="adj" fmla="val 16667"/>
            </a:avLst>
          </a:prstGeom>
          <a:solidFill>
            <a:srgbClr val="99CCFF">
              <a:alpha val="50195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latin typeface="Arial" panose="020B0604020202020204" pitchFamily="34" charset="0"/>
            </a:endParaRPr>
          </a:p>
        </p:txBody>
      </p:sp>
      <p:grpSp>
        <p:nvGrpSpPr>
          <p:cNvPr id="37892" name="组合 5"/>
          <p:cNvGrpSpPr>
            <a:grpSpLocks noChangeAspect="1"/>
          </p:cNvGrpSpPr>
          <p:nvPr/>
        </p:nvGrpSpPr>
        <p:grpSpPr>
          <a:xfrm>
            <a:off x="0" y="-26987"/>
            <a:ext cx="9144000" cy="798512"/>
            <a:chOff x="0" y="0"/>
            <a:chExt cx="9144000" cy="798157"/>
          </a:xfrm>
        </p:grpSpPr>
        <p:pic>
          <p:nvPicPr>
            <p:cNvPr id="37896" name="Picture 1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0" y="1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897" name="Picture 1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572000" y="0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7893" name="标题 1"/>
          <p:cNvSpPr txBox="1"/>
          <p:nvPr/>
        </p:nvSpPr>
        <p:spPr>
          <a:xfrm>
            <a:off x="755650" y="1916113"/>
            <a:ext cx="5327650" cy="37449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000" b="1" i="1">
                <a:latin typeface="Century Gothic" pitchFamily="34" charset="0"/>
                <a:ea typeface="华文行楷" pitchFamily="2" charset="-122"/>
              </a:rPr>
              <a:t>I like _____. </a:t>
            </a:r>
            <a:endParaRPr lang="en-US" altLang="zh-CN" sz="4000" b="1" i="1">
              <a:latin typeface="Century Gothic" pitchFamily="34" charset="0"/>
              <a:ea typeface="华文行楷" pitchFamily="2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000" b="1" i="1">
                <a:latin typeface="Century Gothic" pitchFamily="34" charset="0"/>
                <a:ea typeface="华文行楷" pitchFamily="2" charset="-122"/>
              </a:rPr>
              <a:t>They’re_____.</a:t>
            </a:r>
            <a:endParaRPr lang="en-US" altLang="zh-CN" sz="4000" b="1" i="1">
              <a:latin typeface="Century Gothic" pitchFamily="34" charset="0"/>
              <a:ea typeface="华文行楷" pitchFamily="2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000" b="1" i="1">
                <a:latin typeface="Century Gothic" pitchFamily="34" charset="0"/>
                <a:ea typeface="华文行楷" pitchFamily="2" charset="-122"/>
              </a:rPr>
              <a:t>Look! This is my ___</a:t>
            </a:r>
            <a:r>
              <a:rPr lang="en-US" altLang="zh-CN" sz="4000" i="1">
                <a:latin typeface="Century Gothic" pitchFamily="34" charset="0"/>
                <a:ea typeface="华文行楷" pitchFamily="2" charset="-122"/>
              </a:rPr>
              <a:t>. </a:t>
            </a:r>
            <a:endParaRPr lang="en-US" altLang="zh-CN" sz="4000" i="1">
              <a:latin typeface="Century Gothic" pitchFamily="34" charset="0"/>
              <a:ea typeface="华文行楷" pitchFamily="2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000" b="1" i="1" dirty="0">
                <a:latin typeface="Century Gothic" pitchFamily="34" charset="0"/>
                <a:ea typeface="华文行楷" pitchFamily="2" charset="-122"/>
              </a:rPr>
              <a:t>It is ____.</a:t>
            </a:r>
            <a:endParaRPr lang="zh-CN" altLang="en-US" sz="4000" b="1" i="1" dirty="0">
              <a:latin typeface="Century Gothic" pitchFamily="34" charset="0"/>
              <a:ea typeface="华文行楷" pitchFamily="2" charset="-122"/>
            </a:endParaRPr>
          </a:p>
        </p:txBody>
      </p:sp>
      <p:sp>
        <p:nvSpPr>
          <p:cNvPr id="37894" name="标题 1"/>
          <p:cNvSpPr txBox="1"/>
          <p:nvPr/>
        </p:nvSpPr>
        <p:spPr>
          <a:xfrm>
            <a:off x="0" y="642938"/>
            <a:ext cx="9429750" cy="10715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en-US" altLang="zh-CN" sz="3500" b="1" i="1">
              <a:solidFill>
                <a:srgbClr val="FF0000"/>
              </a:solidFill>
              <a:latin typeface="Comic Sans MS" panose="030F0702030302020204" pitchFamily="66" charset="0"/>
              <a:ea typeface="华文行楷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altLang="zh-CN" sz="6000" b="1" i="1">
                <a:solidFill>
                  <a:srgbClr val="CC00FF"/>
                </a:solidFill>
                <a:latin typeface="Comic Sans MS" panose="030F0702030302020204" pitchFamily="66" charset="0"/>
                <a:ea typeface="华文行楷" pitchFamily="2" charset="-122"/>
              </a:rPr>
              <a:t>Toys we share</a:t>
            </a:r>
            <a:endParaRPr lang="en-US" altLang="zh-CN" sz="6000" b="1" i="1">
              <a:solidFill>
                <a:srgbClr val="CC00FF"/>
              </a:solidFill>
              <a:latin typeface="Comic Sans MS" panose="030F0702030302020204" pitchFamily="66" charset="0"/>
              <a:ea typeface="华文行楷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br>
              <a:rPr lang="en-US" altLang="zh-CN" sz="3500" b="1" i="1">
                <a:solidFill>
                  <a:srgbClr val="FF0000"/>
                </a:solidFill>
                <a:latin typeface="Comic Sans MS" panose="030F0702030302020204" pitchFamily="66" charset="0"/>
                <a:ea typeface="华文行楷" pitchFamily="2" charset="-122"/>
              </a:rPr>
            </a:br>
            <a:endParaRPr lang="zh-CN" altLang="en-US" sz="3500" b="1" i="1" dirty="0">
              <a:solidFill>
                <a:srgbClr val="FF0000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  <p:sp>
        <p:nvSpPr>
          <p:cNvPr id="37895" name="Rectangle 9"/>
          <p:cNvSpPr/>
          <p:nvPr/>
        </p:nvSpPr>
        <p:spPr>
          <a:xfrm>
            <a:off x="869315" y="5661025"/>
            <a:ext cx="769048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i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nice, cute, lovely, cool, beautuiful, super</a:t>
            </a:r>
            <a:endParaRPr lang="zh-CN" altLang="en-US" b="1" i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"/>
          <p:cNvGrpSpPr/>
          <p:nvPr/>
        </p:nvGrpSpPr>
        <p:grpSpPr>
          <a:xfrm>
            <a:off x="0" y="-26987"/>
            <a:ext cx="9144000" cy="798512"/>
            <a:chOff x="0" y="-1"/>
            <a:chExt cx="9144000" cy="798157"/>
          </a:xfrm>
        </p:grpSpPr>
        <p:pic>
          <p:nvPicPr>
            <p:cNvPr id="5126" name="Picture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7" name="Picture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72000" y="-1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123" name="Picture 7" descr="C:\Users\MeBiuS\Desktop\英语 三年级下册 教学课件\3B kejian\截图包\joy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2145"/>
            <a:ext cx="9019540" cy="65417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Picture 8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50813"/>
            <a:ext cx="4176713" cy="1101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"/>
          <p:cNvGrpSpPr/>
          <p:nvPr/>
        </p:nvGrpSpPr>
        <p:grpSpPr>
          <a:xfrm>
            <a:off x="0" y="-26987"/>
            <a:ext cx="9144000" cy="798512"/>
            <a:chOff x="0" y="-1"/>
            <a:chExt cx="9144000" cy="798157"/>
          </a:xfrm>
        </p:grpSpPr>
        <p:pic>
          <p:nvPicPr>
            <p:cNvPr id="5126" name="Picture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7" name="Picture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72000" y="-1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124" name="Picture 8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50813"/>
            <a:ext cx="4176713" cy="1101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8" name="Picture 7" descr="C:\Users\MeBiuS\Desktop\英语 三年级下册 教学课件\3B kejian\截图包\joy1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5365963" y="3908425"/>
            <a:ext cx="3777615" cy="2949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10845" y="1252855"/>
            <a:ext cx="6923405" cy="42288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latin typeface="Times New Roman" panose="02020603050405020304" charset="0"/>
                <a:cs typeface="Times New Roman" panose="02020603050405020304" charset="0"/>
              </a:rPr>
              <a:t>Big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kites</a:t>
            </a:r>
            <a:r>
              <a:rPr lang="zh-CN" altLang="en-US" sz="2400" b="1" dirty="0">
                <a:latin typeface="Times New Roman" panose="02020603050405020304" charset="0"/>
                <a:cs typeface="Times New Roman" panose="02020603050405020304" charset="0"/>
              </a:rPr>
              <a:t>, big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ball</a:t>
            </a:r>
            <a:r>
              <a:rPr lang="zh-CN" altLang="en-US" sz="2400" b="1" dirty="0">
                <a:latin typeface="Times New Roman" panose="02020603050405020304" charset="0"/>
                <a:cs typeface="Times New Roman" panose="02020603050405020304" charset="0"/>
              </a:rPr>
              <a:t>s,  大风筝，大球，</a:t>
            </a:r>
            <a:endParaRPr lang="zh-CN" altLang="en-US" sz="24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Times New Roman" panose="02020603050405020304" charset="0"/>
                <a:cs typeface="Times New Roman" panose="02020603050405020304" charset="0"/>
              </a:rPr>
              <a:t>Pretty little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dolls</a:t>
            </a:r>
            <a:r>
              <a:rPr lang="zh-CN" altLang="en-US" sz="2400" b="1" dirty="0">
                <a:latin typeface="Times New Roman" panose="02020603050405020304" charset="0"/>
                <a:cs typeface="Times New Roman" panose="02020603050405020304" charset="0"/>
              </a:rPr>
              <a:t>.  小的漂亮的玩偶，</a:t>
            </a:r>
            <a:endParaRPr lang="zh-CN" altLang="en-US" sz="24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Times New Roman" panose="02020603050405020304" charset="0"/>
                <a:cs typeface="Times New Roman" panose="02020603050405020304" charset="0"/>
              </a:rPr>
              <a:t>Big kites, big balls, 大风筝，大球，</a:t>
            </a:r>
            <a:endParaRPr lang="zh-CN" altLang="en-US" sz="24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Times New Roman" panose="02020603050405020304" charset="0"/>
                <a:cs typeface="Times New Roman" panose="02020603050405020304" charset="0"/>
              </a:rPr>
              <a:t>Pretty little dolls. 小的漂亮的玩偶，</a:t>
            </a:r>
            <a:endParaRPr lang="zh-CN" altLang="en-US" sz="24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Robots</a:t>
            </a:r>
            <a:r>
              <a:rPr lang="zh-CN" altLang="en-US" sz="2400" b="1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toy bears</a:t>
            </a:r>
            <a:r>
              <a:rPr lang="zh-CN" altLang="en-US" sz="2400" b="1" dirty="0">
                <a:latin typeface="Times New Roman" panose="02020603050405020304" charset="0"/>
                <a:cs typeface="Times New Roman" panose="02020603050405020304" charset="0"/>
              </a:rPr>
              <a:t>, 机器人，玩具熊，</a:t>
            </a:r>
            <a:endParaRPr lang="zh-CN" altLang="en-US" sz="24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Times New Roman" panose="02020603050405020304" charset="0"/>
                <a:cs typeface="Times New Roman" panose="02020603050405020304" charset="0"/>
              </a:rPr>
              <a:t>Play over there. 在那儿玩，</a:t>
            </a:r>
            <a:endParaRPr lang="zh-CN" altLang="en-US" sz="24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Times New Roman" panose="02020603050405020304" charset="0"/>
                <a:cs typeface="Times New Roman" panose="02020603050405020304" charset="0"/>
              </a:rPr>
              <a:t>Robots, toy bears, 机器人，玩具熊，</a:t>
            </a:r>
            <a:endParaRPr lang="zh-CN" altLang="en-US" sz="24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Times New Roman" panose="02020603050405020304" charset="0"/>
                <a:cs typeface="Times New Roman" panose="02020603050405020304" charset="0"/>
              </a:rPr>
              <a:t>Play over there. 在那儿玩</a:t>
            </a:r>
            <a:r>
              <a:rPr lang="zh-CN" altLang="en-US" sz="2000" b="1" dirty="0">
                <a:latin typeface="Times New Roman" panose="02020603050405020304" charset="0"/>
                <a:cs typeface="Times New Roman" panose="02020603050405020304" charset="0"/>
              </a:rPr>
              <a:t>。</a:t>
            </a:r>
            <a:endParaRPr lang="zh-CN" altLang="en-US" sz="20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"/>
          <p:cNvGrpSpPr/>
          <p:nvPr/>
        </p:nvGrpSpPr>
        <p:grpSpPr>
          <a:xfrm>
            <a:off x="0" y="-26987"/>
            <a:ext cx="9144000" cy="798512"/>
            <a:chOff x="0" y="-1"/>
            <a:chExt cx="9144000" cy="798157"/>
          </a:xfrm>
        </p:grpSpPr>
        <p:pic>
          <p:nvPicPr>
            <p:cNvPr id="6151" name="Picture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2" name="Picture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72000" y="-1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6147" name="Picture 7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60350"/>
            <a:ext cx="4211638" cy="1100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180" y="1279525"/>
            <a:ext cx="2339975" cy="429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Picture 10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142490" y="1360805"/>
            <a:ext cx="7001510" cy="44900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"/>
          <p:cNvGrpSpPr/>
          <p:nvPr/>
        </p:nvGrpSpPr>
        <p:grpSpPr>
          <a:xfrm>
            <a:off x="0" y="-26987"/>
            <a:ext cx="9144000" cy="798512"/>
            <a:chOff x="0" y="-1"/>
            <a:chExt cx="9144000" cy="798157"/>
          </a:xfrm>
        </p:grpSpPr>
        <p:pic>
          <p:nvPicPr>
            <p:cNvPr id="6151" name="Picture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2" name="Picture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72000" y="-1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6147" name="Picture 7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78105" y="234315"/>
            <a:ext cx="4211638" cy="1100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74065" y="1334770"/>
            <a:ext cx="8369935" cy="5406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 dirty="0">
                <a:latin typeface="Times New Roman" panose="02020603050405020304" charset="0"/>
                <a:cs typeface="Times New Roman" panose="02020603050405020304" charset="0"/>
              </a:rPr>
              <a:t>I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h</a:t>
            </a:r>
            <a:r>
              <a:rPr lang="en-US" altLang="zh-CN" sz="3200" b="1" dirty="0">
                <a:latin typeface="Times New Roman" panose="02020603050405020304" charset="0"/>
                <a:cs typeface="Times New Roman" panose="02020603050405020304" charset="0"/>
              </a:rPr>
              <a:t>elp a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h</a:t>
            </a:r>
            <a:r>
              <a:rPr lang="en-US" altLang="zh-CN" sz="3200" b="1" dirty="0">
                <a:latin typeface="Times New Roman" panose="02020603050405020304" charset="0"/>
                <a:cs typeface="Times New Roman" panose="02020603050405020304" charset="0"/>
              </a:rPr>
              <a:t>en,    </a:t>
            </a:r>
            <a:endParaRPr lang="en-US" altLang="zh-CN" sz="32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 dirty="0" err="1">
                <a:latin typeface="Times New Roman" panose="02020603050405020304" charset="0"/>
                <a:cs typeface="Times New Roman" panose="02020603050405020304" charset="0"/>
              </a:rPr>
              <a:t>我帮助了一只鸡</a:t>
            </a:r>
            <a:r>
              <a:rPr lang="en-US" altLang="zh-CN" sz="3200" b="1" dirty="0">
                <a:latin typeface="Times New Roman" panose="02020603050405020304" charset="0"/>
                <a:cs typeface="Times New Roman" panose="02020603050405020304" charset="0"/>
              </a:rPr>
              <a:t>，</a:t>
            </a:r>
            <a:endParaRPr lang="en-US" altLang="zh-CN" sz="32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 dirty="0">
                <a:latin typeface="Times New Roman" panose="02020603050405020304" charset="0"/>
                <a:cs typeface="Times New Roman" panose="02020603050405020304" charset="0"/>
              </a:rPr>
              <a:t>Lying in the sand.   </a:t>
            </a:r>
            <a:endParaRPr lang="en-US" altLang="zh-CN" sz="32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 dirty="0" err="1">
                <a:latin typeface="Times New Roman" panose="02020603050405020304" charset="0"/>
                <a:cs typeface="Times New Roman" panose="02020603050405020304" charset="0"/>
              </a:rPr>
              <a:t>躺在沙子上</a:t>
            </a:r>
            <a:r>
              <a:rPr lang="en-US" altLang="zh-CN" sz="3200" b="1" dirty="0">
                <a:latin typeface="Times New Roman" panose="02020603050405020304" charset="0"/>
                <a:cs typeface="Times New Roman" panose="02020603050405020304" charset="0"/>
              </a:rPr>
              <a:t>。</a:t>
            </a:r>
            <a:endParaRPr lang="en-US" altLang="zh-CN" sz="32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 dirty="0">
                <a:latin typeface="Times New Roman" panose="02020603050405020304" charset="0"/>
                <a:cs typeface="Times New Roman" panose="02020603050405020304" charset="0"/>
              </a:rPr>
              <a:t>I lift the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h</a:t>
            </a:r>
            <a:r>
              <a:rPr lang="en-US" altLang="zh-CN" sz="3200" b="1" dirty="0">
                <a:latin typeface="Times New Roman" panose="02020603050405020304" charset="0"/>
                <a:cs typeface="Times New Roman" panose="02020603050405020304" charset="0"/>
              </a:rPr>
              <a:t>en,    </a:t>
            </a:r>
            <a:endParaRPr lang="en-US" altLang="zh-CN" sz="32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 dirty="0" err="1">
                <a:latin typeface="Times New Roman" panose="02020603050405020304" charset="0"/>
                <a:cs typeface="Times New Roman" panose="02020603050405020304" charset="0"/>
              </a:rPr>
              <a:t>我举起那只鸡</a:t>
            </a:r>
            <a:r>
              <a:rPr lang="en-US" altLang="zh-CN" sz="3200" b="1" dirty="0">
                <a:latin typeface="Times New Roman" panose="02020603050405020304" charset="0"/>
                <a:cs typeface="Times New Roman" panose="02020603050405020304" charset="0"/>
              </a:rPr>
              <a:t>，</a:t>
            </a:r>
            <a:endParaRPr lang="en-US" altLang="zh-CN" sz="32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 dirty="0">
                <a:latin typeface="Times New Roman" panose="02020603050405020304" charset="0"/>
                <a:cs typeface="Times New Roman" panose="02020603050405020304" charset="0"/>
              </a:rPr>
              <a:t>And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h</a:t>
            </a:r>
            <a:r>
              <a:rPr lang="en-US" altLang="zh-CN" sz="3200" b="1" dirty="0">
                <a:latin typeface="Times New Roman" panose="02020603050405020304" charset="0"/>
                <a:cs typeface="Times New Roman" panose="02020603050405020304" charset="0"/>
              </a:rPr>
              <a:t>old it in my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h</a:t>
            </a:r>
            <a:r>
              <a:rPr lang="en-US" altLang="zh-CN" sz="3200" b="1" dirty="0">
                <a:latin typeface="Times New Roman" panose="02020603050405020304" charset="0"/>
                <a:cs typeface="Times New Roman" panose="02020603050405020304" charset="0"/>
              </a:rPr>
              <a:t>and. </a:t>
            </a:r>
            <a:endParaRPr lang="en-US" altLang="zh-CN" sz="32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 dirty="0" err="1">
                <a:latin typeface="Times New Roman" panose="02020603050405020304" charset="0"/>
                <a:cs typeface="Times New Roman" panose="02020603050405020304" charset="0"/>
              </a:rPr>
              <a:t>并把它拿在手中</a:t>
            </a:r>
            <a:r>
              <a:rPr lang="en-US" altLang="zh-CN" sz="3200" b="1" dirty="0">
                <a:latin typeface="Times New Roman" panose="02020603050405020304" charset="0"/>
                <a:cs typeface="Times New Roman" panose="02020603050405020304" charset="0"/>
              </a:rPr>
              <a:t>。</a:t>
            </a:r>
            <a:endParaRPr lang="en-US" altLang="zh-CN" sz="32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20000"/>
              </a:lnSpc>
            </a:pPr>
            <a:endParaRPr lang="zh-CN" altLang="zh-CN" sz="32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2" name="Picture 10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5732780" y="3046095"/>
            <a:ext cx="3156585" cy="35960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appdata\roaming\360se6\User Data\temp\174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71500" y="3857625"/>
            <a:ext cx="2428875" cy="204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矩形 6"/>
          <p:cNvSpPr/>
          <p:nvPr/>
        </p:nvSpPr>
        <p:spPr>
          <a:xfrm>
            <a:off x="1428750" y="3071813"/>
            <a:ext cx="877888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h</a:t>
            </a:r>
            <a:r>
              <a:rPr lang="en-US" altLang="zh-CN" sz="3600" b="1">
                <a:latin typeface="Arial" panose="020B0604020202020204" pitchFamily="34" charset="0"/>
              </a:rPr>
              <a:t>at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pic>
        <p:nvPicPr>
          <p:cNvPr id="5124" name="Picture 4" descr="c:\users\user\appdata\roaming\360se6\User Data\temp\AlexBannykh080300113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786188" y="3571875"/>
            <a:ext cx="2000250" cy="2500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矩形 6"/>
          <p:cNvSpPr/>
          <p:nvPr/>
        </p:nvSpPr>
        <p:spPr>
          <a:xfrm>
            <a:off x="4000500" y="3000375"/>
            <a:ext cx="1004888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h</a:t>
            </a:r>
            <a:r>
              <a:rPr lang="en-US" altLang="zh-CN" sz="3600" b="1">
                <a:latin typeface="Arial" panose="020B0604020202020204" pitchFamily="34" charset="0"/>
              </a:rPr>
              <a:t>en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pic>
        <p:nvPicPr>
          <p:cNvPr id="5127" name="Picture 6" descr="c:\users\user\appdata\roaming\360se6\User Data\temp\2007106195643612_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29375" y="3786188"/>
            <a:ext cx="2238375" cy="1962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11"/>
          <p:cNvSpPr/>
          <p:nvPr/>
        </p:nvSpPr>
        <p:spPr>
          <a:xfrm>
            <a:off x="6858000" y="3143250"/>
            <a:ext cx="1287463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h</a:t>
            </a:r>
            <a:r>
              <a:rPr lang="en-US" altLang="zh-CN" sz="3600" b="1">
                <a:latin typeface="Arial" panose="020B0604020202020204" pitchFamily="34" charset="0"/>
              </a:rPr>
              <a:t>and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grpSp>
        <p:nvGrpSpPr>
          <p:cNvPr id="6146" name="组合 6"/>
          <p:cNvGrpSpPr/>
          <p:nvPr/>
        </p:nvGrpSpPr>
        <p:grpSpPr>
          <a:xfrm>
            <a:off x="0" y="-26987"/>
            <a:ext cx="9144000" cy="798512"/>
            <a:chOff x="0" y="-1"/>
            <a:chExt cx="9144000" cy="798157"/>
          </a:xfrm>
        </p:grpSpPr>
        <p:pic>
          <p:nvPicPr>
            <p:cNvPr id="6151" name="Picture 12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0" y="0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2" name="Picture 13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4572000" y="-1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126" name="WordArt 6"/>
          <p:cNvSpPr>
            <a:spLocks noTextEdit="1"/>
          </p:cNvSpPr>
          <p:nvPr/>
        </p:nvSpPr>
        <p:spPr>
          <a:xfrm>
            <a:off x="5268595" y="541655"/>
            <a:ext cx="1160463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l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h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pic>
        <p:nvPicPr>
          <p:cNvPr id="5129" name="Picture 7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17" y="423863"/>
            <a:ext cx="4211637" cy="1100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9975" y="5375275"/>
            <a:ext cx="2303463" cy="13763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195" name="组合 5"/>
          <p:cNvGrpSpPr>
            <a:grpSpLocks noChangeAspect="1"/>
          </p:cNvGrpSpPr>
          <p:nvPr/>
        </p:nvGrpSpPr>
        <p:grpSpPr>
          <a:xfrm>
            <a:off x="0" y="-26987"/>
            <a:ext cx="9144000" cy="798512"/>
            <a:chOff x="0" y="0"/>
            <a:chExt cx="9144000" cy="798157"/>
          </a:xfrm>
        </p:grpSpPr>
        <p:pic>
          <p:nvPicPr>
            <p:cNvPr id="8210" name="Picture 1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0" y="1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1" name="Picture 1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572000" y="0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196" name="Picture 7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13" y="214313"/>
            <a:ext cx="4211637" cy="1100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9" name="标题 1"/>
          <p:cNvSpPr txBox="1"/>
          <p:nvPr/>
        </p:nvSpPr>
        <p:spPr>
          <a:xfrm>
            <a:off x="207963" y="1057275"/>
            <a:ext cx="2443162" cy="13573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6000" b="1" i="1">
                <a:solidFill>
                  <a:srgbClr val="FF0000"/>
                </a:solidFill>
                <a:latin typeface="Century Gothic" pitchFamily="34" charset="0"/>
                <a:ea typeface="华文行楷" pitchFamily="2" charset="-122"/>
              </a:rPr>
              <a:t>h</a:t>
            </a:r>
            <a:r>
              <a:rPr lang="en-US" altLang="zh-CN" sz="6000" b="1" i="1">
                <a:solidFill>
                  <a:srgbClr val="0070C0"/>
                </a:solidFill>
                <a:latin typeface="Century Gothic" pitchFamily="34" charset="0"/>
                <a:ea typeface="华文行楷" pitchFamily="2" charset="-122"/>
              </a:rPr>
              <a:t>ow</a:t>
            </a:r>
            <a:endParaRPr lang="zh-CN" altLang="en-US" sz="6000" b="1" i="1" dirty="0">
              <a:solidFill>
                <a:srgbClr val="0070C0"/>
              </a:solidFill>
              <a:latin typeface="Century Gothic" pitchFamily="34" charset="0"/>
              <a:ea typeface="华文行楷" pitchFamily="2" charset="-122"/>
            </a:endParaRPr>
          </a:p>
        </p:txBody>
      </p:sp>
      <p:sp>
        <p:nvSpPr>
          <p:cNvPr id="8200" name="矩形 11"/>
          <p:cNvSpPr/>
          <p:nvPr/>
        </p:nvSpPr>
        <p:spPr>
          <a:xfrm>
            <a:off x="2987675" y="1196975"/>
            <a:ext cx="2616200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6000" b="1" i="1">
                <a:solidFill>
                  <a:srgbClr val="FF0000"/>
                </a:solidFill>
                <a:latin typeface="Century Gothic" pitchFamily="34" charset="0"/>
                <a:ea typeface="华文行楷" pitchFamily="2" charset="-122"/>
              </a:rPr>
              <a:t>h</a:t>
            </a:r>
            <a:r>
              <a:rPr lang="en-US" altLang="zh-CN" sz="6000" b="1" i="1">
                <a:solidFill>
                  <a:srgbClr val="0070C0"/>
                </a:solidFill>
                <a:latin typeface="Century Gothic" pitchFamily="34" charset="0"/>
                <a:ea typeface="华文行楷" pitchFamily="2" charset="-122"/>
              </a:rPr>
              <a:t>appy</a:t>
            </a:r>
            <a:endParaRPr lang="zh-CN" altLang="en-US" sz="6000" b="1" i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8201" name="矩形 15"/>
          <p:cNvSpPr/>
          <p:nvPr/>
        </p:nvSpPr>
        <p:spPr>
          <a:xfrm>
            <a:off x="6588125" y="1196975"/>
            <a:ext cx="1370013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6000" b="1" i="1">
                <a:solidFill>
                  <a:srgbClr val="FF0000"/>
                </a:solidFill>
                <a:latin typeface="Century Gothic" pitchFamily="34" charset="0"/>
                <a:ea typeface="华文行楷" pitchFamily="2" charset="-122"/>
              </a:rPr>
              <a:t>h</a:t>
            </a:r>
            <a:r>
              <a:rPr lang="en-US" altLang="zh-CN" sz="6000" b="1" i="1">
                <a:solidFill>
                  <a:srgbClr val="0070C0"/>
                </a:solidFill>
                <a:latin typeface="Century Gothic" pitchFamily="34" charset="0"/>
                <a:ea typeface="华文行楷" pitchFamily="2" charset="-122"/>
              </a:rPr>
              <a:t>ot</a:t>
            </a:r>
            <a:endParaRPr lang="zh-CN" altLang="en-US" sz="6000" b="1" i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8202" name="矩形 16"/>
          <p:cNvSpPr/>
          <p:nvPr/>
        </p:nvSpPr>
        <p:spPr>
          <a:xfrm>
            <a:off x="5292725" y="5302250"/>
            <a:ext cx="1725613" cy="13096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8000" b="1" i="1">
                <a:solidFill>
                  <a:srgbClr val="FF0000"/>
                </a:solidFill>
                <a:latin typeface="Century Gothic" pitchFamily="34" charset="0"/>
                <a:ea typeface="华文行楷" pitchFamily="2" charset="-122"/>
              </a:rPr>
              <a:t>/h/</a:t>
            </a:r>
            <a:endParaRPr lang="en-US" altLang="zh-CN" sz="8000" b="1" i="1">
              <a:solidFill>
                <a:srgbClr val="FF0000"/>
              </a:solidFill>
              <a:latin typeface="Century Gothic" pitchFamily="34" charset="0"/>
              <a:ea typeface="华文行楷" pitchFamily="2" charset="-122"/>
            </a:endParaRPr>
          </a:p>
        </p:txBody>
      </p:sp>
      <p:sp>
        <p:nvSpPr>
          <p:cNvPr id="8203" name="标题 1"/>
          <p:cNvSpPr txBox="1"/>
          <p:nvPr/>
        </p:nvSpPr>
        <p:spPr>
          <a:xfrm>
            <a:off x="158750" y="2422525"/>
            <a:ext cx="2443163" cy="13573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6000" b="1" i="1">
                <a:solidFill>
                  <a:srgbClr val="FF0000"/>
                </a:solidFill>
                <a:latin typeface="Century Gothic" pitchFamily="34" charset="0"/>
                <a:ea typeface="华文行楷" pitchFamily="2" charset="-122"/>
              </a:rPr>
              <a:t>h</a:t>
            </a:r>
            <a:r>
              <a:rPr lang="en-US" altLang="zh-CN" sz="6000" b="1" i="1">
                <a:solidFill>
                  <a:srgbClr val="0070C0"/>
                </a:solidFill>
                <a:latin typeface="Century Gothic" pitchFamily="34" charset="0"/>
                <a:ea typeface="华文行楷" pitchFamily="2" charset="-122"/>
              </a:rPr>
              <a:t>en</a:t>
            </a:r>
            <a:endParaRPr lang="zh-CN" altLang="en-US" sz="6000" b="1" i="1" dirty="0">
              <a:solidFill>
                <a:srgbClr val="0070C0"/>
              </a:solidFill>
              <a:latin typeface="Century Gothic" pitchFamily="34" charset="0"/>
              <a:ea typeface="华文行楷" pitchFamily="2" charset="-122"/>
            </a:endParaRPr>
          </a:p>
        </p:txBody>
      </p:sp>
      <p:sp>
        <p:nvSpPr>
          <p:cNvPr id="8204" name="标题 1"/>
          <p:cNvSpPr txBox="1"/>
          <p:nvPr/>
        </p:nvSpPr>
        <p:spPr>
          <a:xfrm>
            <a:off x="6516688" y="2349500"/>
            <a:ext cx="2443162" cy="13573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6000" b="1" i="1">
                <a:solidFill>
                  <a:srgbClr val="FF0000"/>
                </a:solidFill>
                <a:latin typeface="Century Gothic" pitchFamily="34" charset="0"/>
                <a:ea typeface="华文行楷" pitchFamily="2" charset="-122"/>
              </a:rPr>
              <a:t>h</a:t>
            </a:r>
            <a:r>
              <a:rPr lang="en-US" altLang="zh-CN" sz="6000" b="1" i="1">
                <a:solidFill>
                  <a:srgbClr val="0070C0"/>
                </a:solidFill>
                <a:latin typeface="Century Gothic" pitchFamily="34" charset="0"/>
                <a:ea typeface="华文行楷" pitchFamily="2" charset="-122"/>
              </a:rPr>
              <a:t>old</a:t>
            </a:r>
            <a:endParaRPr lang="zh-CN" altLang="en-US" sz="6000" b="1" i="1" dirty="0">
              <a:solidFill>
                <a:srgbClr val="0070C0"/>
              </a:solidFill>
              <a:latin typeface="Century Gothic" pitchFamily="34" charset="0"/>
              <a:ea typeface="华文行楷" pitchFamily="2" charset="-122"/>
            </a:endParaRPr>
          </a:p>
        </p:txBody>
      </p:sp>
      <p:sp>
        <p:nvSpPr>
          <p:cNvPr id="8205" name="标题 1"/>
          <p:cNvSpPr txBox="1"/>
          <p:nvPr/>
        </p:nvSpPr>
        <p:spPr>
          <a:xfrm>
            <a:off x="4445000" y="2422525"/>
            <a:ext cx="2443163" cy="13573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6000" b="1" i="1">
                <a:solidFill>
                  <a:srgbClr val="FF0000"/>
                </a:solidFill>
                <a:latin typeface="Century Gothic" pitchFamily="34" charset="0"/>
                <a:ea typeface="华文行楷" pitchFamily="2" charset="-122"/>
              </a:rPr>
              <a:t>h</a:t>
            </a:r>
            <a:r>
              <a:rPr lang="en-US" altLang="zh-CN" sz="6000" b="1" i="1">
                <a:solidFill>
                  <a:srgbClr val="0070C0"/>
                </a:solidFill>
                <a:latin typeface="Century Gothic" pitchFamily="34" charset="0"/>
                <a:ea typeface="华文行楷" pitchFamily="2" charset="-122"/>
              </a:rPr>
              <a:t>elp</a:t>
            </a:r>
            <a:endParaRPr lang="zh-CN" altLang="en-US" sz="6000" b="1" i="1" dirty="0">
              <a:solidFill>
                <a:srgbClr val="0070C0"/>
              </a:solidFill>
              <a:latin typeface="Century Gothic" pitchFamily="34" charset="0"/>
              <a:ea typeface="华文行楷" pitchFamily="2" charset="-122"/>
            </a:endParaRPr>
          </a:p>
        </p:txBody>
      </p:sp>
      <p:sp>
        <p:nvSpPr>
          <p:cNvPr id="8206" name="标题 1"/>
          <p:cNvSpPr txBox="1"/>
          <p:nvPr/>
        </p:nvSpPr>
        <p:spPr>
          <a:xfrm>
            <a:off x="1958975" y="2422525"/>
            <a:ext cx="2443163" cy="13573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6000" b="1" i="1">
                <a:solidFill>
                  <a:srgbClr val="FF0000"/>
                </a:solidFill>
                <a:latin typeface="Century Gothic" pitchFamily="34" charset="0"/>
                <a:ea typeface="华文行楷" pitchFamily="2" charset="-122"/>
              </a:rPr>
              <a:t>h</a:t>
            </a:r>
            <a:r>
              <a:rPr lang="en-US" altLang="zh-CN" sz="6000" b="1" i="1">
                <a:solidFill>
                  <a:srgbClr val="0070C0"/>
                </a:solidFill>
                <a:latin typeface="Century Gothic" pitchFamily="34" charset="0"/>
                <a:ea typeface="华文行楷" pitchFamily="2" charset="-122"/>
              </a:rPr>
              <a:t>and</a:t>
            </a:r>
            <a:endParaRPr lang="zh-CN" altLang="en-US" sz="6000" b="1" i="1" dirty="0">
              <a:solidFill>
                <a:srgbClr val="0070C0"/>
              </a:solidFill>
              <a:latin typeface="Century Gothic" pitchFamily="34" charset="0"/>
              <a:ea typeface="华文行楷" pitchFamily="2" charset="-122"/>
            </a:endParaRPr>
          </a:p>
        </p:txBody>
      </p:sp>
      <p:sp>
        <p:nvSpPr>
          <p:cNvPr id="8207" name="矩形 16"/>
          <p:cNvSpPr/>
          <p:nvPr/>
        </p:nvSpPr>
        <p:spPr>
          <a:xfrm>
            <a:off x="2627313" y="5229225"/>
            <a:ext cx="29972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8000" b="1" i="1" dirty="0">
                <a:solidFill>
                  <a:srgbClr val="0070C0"/>
                </a:solidFill>
                <a:latin typeface="Arial" panose="020B0604020202020204" pitchFamily="34" charset="0"/>
              </a:rPr>
              <a:t>Hh</a:t>
            </a:r>
            <a:endParaRPr lang="zh-CN" altLang="en-US" sz="8000" b="1" i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pic>
        <p:nvPicPr>
          <p:cNvPr id="2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3850" y="3713480"/>
            <a:ext cx="1854200" cy="1263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0563" y="3789363"/>
            <a:ext cx="1628775" cy="1187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8" name="Pictur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00338" y="3573463"/>
            <a:ext cx="893762" cy="1354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9" name="Picture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825" y="3789363"/>
            <a:ext cx="1601788" cy="1201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  <p:bldP spid="8200" grpId="0"/>
      <p:bldP spid="8201" grpId="0"/>
      <p:bldP spid="8202" grpId="0" bldLvl="0"/>
      <p:bldP spid="8203" grpId="0" bldLvl="0"/>
      <p:bldP spid="8204" grpId="0" bldLvl="0"/>
      <p:bldP spid="8205" grpId="0" bldLvl="0"/>
      <p:bldP spid="8206" grpId="0" bldLvl="0"/>
      <p:bldP spid="8207" grpId="0" bldLvl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7995" y="1036320"/>
            <a:ext cx="8375650" cy="474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选词填空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              cool       What      toy     don</a:t>
            </a: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</a:rPr>
              <a:t>‘</a:t>
            </a: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t       in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(1) —________ do you like?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     —I like robots.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(2) I like this robot. It’s __________.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(3) I like this __________ bear. It’s lovely.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(4) The girl is __________ the park.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(5) —Do you like balls?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     —No, I __________.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random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8440" y="66040"/>
            <a:ext cx="8362950" cy="67252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单项选择</a:t>
            </a:r>
            <a:endParaRPr lang="zh-CN" altLang="en-US" sz="2800" b="1" dirty="0">
              <a:latin typeface="Times New Roman" panose="02020603050405020304" charset="0"/>
              <a:ea typeface="叶根友毛笔行书2.0版" panose="02010601030101010101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charset="0"/>
                <a:ea typeface="叶根友毛笔行书2.0版" panose="02010601030101010101" charset="-122"/>
                <a:cs typeface="Times New Roman" panose="02020603050405020304" charset="0"/>
              </a:rPr>
              <a:t>(   ) 1. —__________ you like robots?</a:t>
            </a:r>
            <a:endParaRPr lang="zh-CN" altLang="en-US" sz="2800" b="1" dirty="0">
              <a:latin typeface="Times New Roman" panose="02020603050405020304" charset="0"/>
              <a:ea typeface="叶根友毛笔行书2.0版" panose="02010601030101010101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charset="0"/>
                <a:ea typeface="叶根友毛笔行书2.0版" panose="02010601030101010101" charset="-122"/>
                <a:cs typeface="Times New Roman" panose="02020603050405020304" charset="0"/>
              </a:rPr>
              <a:t>          —Yes, I do.</a:t>
            </a:r>
            <a:endParaRPr lang="zh-CN" altLang="en-US" sz="2800" b="1" dirty="0">
              <a:latin typeface="Times New Roman" panose="02020603050405020304" charset="0"/>
              <a:ea typeface="叶根友毛笔行书2.0版" panose="02010601030101010101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charset="0"/>
                <a:ea typeface="叶根友毛笔行书2.0版" panose="02010601030101010101" charset="-122"/>
                <a:cs typeface="Times New Roman" panose="02020603050405020304" charset="0"/>
              </a:rPr>
              <a:t>	A. What  	B. Do  	C. Who  	D. Does</a:t>
            </a:r>
            <a:endParaRPr lang="zh-CN" altLang="en-US" sz="2800" b="1" dirty="0">
              <a:latin typeface="Times New Roman" panose="02020603050405020304" charset="0"/>
              <a:ea typeface="叶根友毛笔行书2.0版" panose="02010601030101010101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charset="0"/>
                <a:ea typeface="叶根友毛笔行书2.0版" panose="02010601030101010101" charset="-122"/>
                <a:cs typeface="Times New Roman" panose="02020603050405020304" charset="0"/>
              </a:rPr>
              <a:t>(   ) 2. —__________ do you like?</a:t>
            </a:r>
            <a:endParaRPr lang="zh-CN" altLang="en-US" sz="2800" b="1" dirty="0">
              <a:latin typeface="Times New Roman" panose="02020603050405020304" charset="0"/>
              <a:ea typeface="叶根友毛笔行书2.0版" panose="02010601030101010101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charset="0"/>
                <a:ea typeface="叶根友毛笔行书2.0版" panose="02010601030101010101" charset="-122"/>
                <a:cs typeface="Times New Roman" panose="02020603050405020304" charset="0"/>
              </a:rPr>
              <a:t>          —I like toy bears.</a:t>
            </a:r>
            <a:endParaRPr lang="zh-CN" altLang="en-US" sz="2800" b="1" dirty="0">
              <a:latin typeface="Times New Roman" panose="02020603050405020304" charset="0"/>
              <a:ea typeface="叶根友毛笔行书2.0版" panose="02010601030101010101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charset="0"/>
                <a:ea typeface="叶根友毛笔行书2.0版" panose="02010601030101010101" charset="-122"/>
                <a:cs typeface="Times New Roman" panose="02020603050405020304" charset="0"/>
              </a:rPr>
              <a:t>	A. Who  	B. What  	C. How  	D. Where</a:t>
            </a:r>
            <a:endParaRPr lang="zh-CN" altLang="en-US" sz="2800" b="1" dirty="0">
              <a:latin typeface="Times New Roman" panose="02020603050405020304" charset="0"/>
              <a:ea typeface="叶根友毛笔行书2.0版" panose="02010601030101010101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charset="0"/>
                <a:ea typeface="叶根友毛笔行书2.0版" panose="02010601030101010101" charset="-122"/>
                <a:cs typeface="Times New Roman" panose="02020603050405020304" charset="0"/>
              </a:rPr>
              <a:t>(   ) 3. I __________ like robots.</a:t>
            </a:r>
            <a:endParaRPr lang="zh-CN" altLang="en-US" sz="2800" b="1" dirty="0">
              <a:latin typeface="Times New Roman" panose="02020603050405020304" charset="0"/>
              <a:ea typeface="叶根友毛笔行书2.0版" panose="02010601030101010101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charset="0"/>
                <a:ea typeface="叶根友毛笔行书2.0版" panose="02010601030101010101" charset="-122"/>
                <a:cs typeface="Times New Roman" panose="02020603050405020304" charset="0"/>
              </a:rPr>
              <a:t>	A. am not  	B. don’t  	C. isn’t  	D. doesn’t</a:t>
            </a:r>
            <a:endParaRPr lang="zh-CN" altLang="en-US" sz="2800" b="1" dirty="0">
              <a:latin typeface="Times New Roman" panose="02020603050405020304" charset="0"/>
              <a:ea typeface="叶根友毛笔行书2.0版" panose="02010601030101010101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charset="0"/>
                <a:ea typeface="叶根友毛笔行书2.0版" panose="02010601030101010101" charset="-122"/>
                <a:cs typeface="Times New Roman" panose="02020603050405020304" charset="0"/>
              </a:rPr>
              <a:t>(   ) 4. __________ dolls are beautiful.</a:t>
            </a:r>
            <a:endParaRPr lang="zh-CN" altLang="en-US" sz="2800" b="1" dirty="0">
              <a:latin typeface="Times New Roman" panose="02020603050405020304" charset="0"/>
              <a:ea typeface="叶根友毛笔行书2.0版" panose="02010601030101010101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charset="0"/>
                <a:ea typeface="叶根友毛笔行书2.0版" panose="02010601030101010101" charset="-122"/>
                <a:cs typeface="Times New Roman" panose="02020603050405020304" charset="0"/>
              </a:rPr>
              <a:t>	A. These  	B. This  	C. That  	D. Here</a:t>
            </a:r>
            <a:endParaRPr lang="zh-CN" altLang="en-US" sz="2800" b="1" dirty="0">
              <a:latin typeface="Times New Roman" panose="02020603050405020304" charset="0"/>
              <a:ea typeface="叶根友毛笔行书2.0版" panose="02010601030101010101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charset="0"/>
                <a:ea typeface="叶根友毛笔行书2.0版" panose="02010601030101010101" charset="-122"/>
                <a:cs typeface="Times New Roman" panose="02020603050405020304" charset="0"/>
              </a:rPr>
              <a:t>(   ) 5. —__________ you like it?</a:t>
            </a:r>
            <a:endParaRPr lang="zh-CN" altLang="en-US" sz="2800" b="1" dirty="0">
              <a:latin typeface="Times New Roman" panose="02020603050405020304" charset="0"/>
              <a:ea typeface="叶根友毛笔行书2.0版" panose="02010601030101010101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charset="0"/>
                <a:ea typeface="叶根友毛笔行书2.0版" panose="02010601030101010101" charset="-122"/>
                <a:cs typeface="Times New Roman" panose="02020603050405020304" charset="0"/>
              </a:rPr>
              <a:t>           —Yes, I__________.</a:t>
            </a:r>
            <a:endParaRPr lang="zh-CN" altLang="en-US" sz="2800" b="1" dirty="0">
              <a:latin typeface="Times New Roman" panose="02020603050405020304" charset="0"/>
              <a:ea typeface="叶根友毛笔行书2.0版" panose="02010601030101010101" charset="-122"/>
              <a:cs typeface="Times New Roman" panose="02020603050405020304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charset="0"/>
                <a:ea typeface="叶根友毛笔行书2.0版" panose="02010601030101010101" charset="-122"/>
                <a:cs typeface="Times New Roman" panose="02020603050405020304" charset="0"/>
              </a:rPr>
              <a:t> A. Do; do  	B. Are; am  	C. Do; am  	D. Do; don’t</a:t>
            </a:r>
            <a:endParaRPr lang="zh-CN" altLang="en-US" sz="2800" b="1" dirty="0">
              <a:latin typeface="Times New Roman" panose="02020603050405020304" charset="0"/>
              <a:ea typeface="叶根友毛笔行书2.0版" panose="0201060103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random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465" y="208280"/>
            <a:ext cx="13809345" cy="5303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2800"/>
              <a:t>六、汉译英。</a:t>
            </a:r>
            <a:endParaRPr lang="zh-CN" altLang="en-US" sz="2800"/>
          </a:p>
          <a:p>
            <a:pPr algn="l">
              <a:lnSpc>
                <a:spcPct val="110000"/>
              </a:lnSpc>
            </a:pPr>
            <a:r>
              <a:rPr lang="zh-CN" altLang="en-US" sz="2800"/>
              <a:t>1. 你喜欢什么？</a:t>
            </a:r>
            <a:endParaRPr lang="zh-CN" altLang="en-US" sz="2800"/>
          </a:p>
          <a:p>
            <a:pPr algn="l">
              <a:lnSpc>
                <a:spcPct val="110000"/>
              </a:lnSpc>
            </a:pPr>
            <a:r>
              <a:rPr lang="zh-CN" altLang="en-US" sz="2800"/>
              <a:t>_____________________________________________________________________</a:t>
            </a:r>
            <a:endParaRPr lang="zh-CN" altLang="en-US" sz="2800"/>
          </a:p>
          <a:p>
            <a:pPr algn="l">
              <a:lnSpc>
                <a:spcPct val="110000"/>
              </a:lnSpc>
            </a:pPr>
            <a:r>
              <a:rPr lang="zh-CN" altLang="en-US" sz="2800"/>
              <a:t>2. 它是可爱的。</a:t>
            </a:r>
            <a:endParaRPr lang="zh-CN" altLang="en-US" sz="2800"/>
          </a:p>
          <a:p>
            <a:pPr algn="l">
              <a:lnSpc>
                <a:spcPct val="110000"/>
              </a:lnSpc>
            </a:pPr>
            <a:r>
              <a:rPr lang="zh-CN" altLang="en-US" sz="2800"/>
              <a:t>_____________________________________________________________________</a:t>
            </a:r>
            <a:endParaRPr lang="zh-CN" altLang="en-US" sz="2800"/>
          </a:p>
          <a:p>
            <a:pPr algn="l">
              <a:lnSpc>
                <a:spcPct val="110000"/>
              </a:lnSpc>
            </a:pPr>
            <a:r>
              <a:rPr lang="zh-CN" altLang="en-US" sz="2800"/>
              <a:t>3. 我喜欢玩具熊。</a:t>
            </a:r>
            <a:endParaRPr lang="zh-CN" altLang="en-US" sz="2800"/>
          </a:p>
          <a:p>
            <a:pPr algn="l">
              <a:lnSpc>
                <a:spcPct val="110000"/>
              </a:lnSpc>
            </a:pPr>
            <a:r>
              <a:rPr lang="zh-CN" altLang="en-US" sz="2800"/>
              <a:t>_____________________________________________________________________</a:t>
            </a:r>
            <a:endParaRPr lang="zh-CN" altLang="en-US" sz="2800"/>
          </a:p>
          <a:p>
            <a:pPr algn="l">
              <a:lnSpc>
                <a:spcPct val="110000"/>
              </a:lnSpc>
            </a:pPr>
            <a:r>
              <a:rPr lang="zh-CN" altLang="en-US" sz="2800"/>
              <a:t>4. 我不喜欢机器人。</a:t>
            </a:r>
            <a:endParaRPr lang="zh-CN" altLang="en-US" sz="2800"/>
          </a:p>
          <a:p>
            <a:pPr algn="l">
              <a:lnSpc>
                <a:spcPct val="110000"/>
              </a:lnSpc>
            </a:pPr>
            <a:r>
              <a:rPr lang="zh-CN" altLang="en-US" sz="2800"/>
              <a:t>_____________________________________________________________________</a:t>
            </a:r>
            <a:endParaRPr lang="zh-CN" altLang="en-US" sz="2800"/>
          </a:p>
          <a:p>
            <a:pPr algn="l">
              <a:lnSpc>
                <a:spcPct val="110000"/>
              </a:lnSpc>
            </a:pPr>
            <a:r>
              <a:rPr lang="zh-CN" altLang="en-US" sz="2800"/>
              <a:t>5. 他们是有趣的。</a:t>
            </a:r>
            <a:endParaRPr lang="zh-CN" altLang="en-US" sz="2800"/>
          </a:p>
          <a:p>
            <a:pPr algn="l">
              <a:lnSpc>
                <a:spcPct val="110000"/>
              </a:lnSpc>
            </a:pPr>
            <a:r>
              <a:rPr lang="zh-CN" altLang="en-US" sz="2800"/>
              <a:t>_____________________________________________________________________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37465" y="5403850"/>
            <a:ext cx="890016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答案：1. What do you like?  2. It is cute.</a:t>
            </a:r>
            <a:endParaRPr lang="zh-CN" altLang="en-US" sz="2800" b="1">
              <a:solidFill>
                <a:srgbClr val="FF0000"/>
              </a:solidFill>
            </a:endParaRPr>
          </a:p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           3. I like toy bears.   4. I don’t like robots.</a:t>
            </a:r>
            <a:endParaRPr lang="zh-CN" altLang="en-US" sz="2800" b="1">
              <a:solidFill>
                <a:srgbClr val="FF0000"/>
              </a:solidFill>
            </a:endParaRPr>
          </a:p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           5. They are fun.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9"/>
          <p:cNvGrpSpPr/>
          <p:nvPr/>
        </p:nvGrpSpPr>
        <p:grpSpPr>
          <a:xfrm>
            <a:off x="0" y="-26987"/>
            <a:ext cx="9144000" cy="798512"/>
            <a:chOff x="0" y="-1"/>
            <a:chExt cx="9144000" cy="798157"/>
          </a:xfrm>
        </p:grpSpPr>
        <p:pic>
          <p:nvPicPr>
            <p:cNvPr id="7185" name="Picture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86" name="Picture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72000" y="-1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171" name="WordArt 6"/>
          <p:cNvSpPr>
            <a:spLocks noTextEdit="1"/>
          </p:cNvSpPr>
          <p:nvPr/>
        </p:nvSpPr>
        <p:spPr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lstStyle/>
          <a:p>
            <a:pPr algn="l" eaLnBrk="0" hangingPunct="0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Look and read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pic>
        <p:nvPicPr>
          <p:cNvPr id="7172" name="Picture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119301">
            <a:off x="1524000" y="3419158"/>
            <a:ext cx="1595438" cy="18923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3" name="组合 4"/>
          <p:cNvGrpSpPr/>
          <p:nvPr/>
        </p:nvGrpSpPr>
        <p:grpSpPr>
          <a:xfrm>
            <a:off x="3635375" y="2708275"/>
            <a:ext cx="2736850" cy="1657350"/>
            <a:chOff x="3131840" y="2276872"/>
            <a:chExt cx="2736304" cy="1656184"/>
          </a:xfrm>
        </p:grpSpPr>
        <p:sp>
          <p:nvSpPr>
            <p:cNvPr id="6" name="矩形 5"/>
            <p:cNvSpPr/>
            <p:nvPr/>
          </p:nvSpPr>
          <p:spPr>
            <a:xfrm>
              <a:off x="3419872" y="2636912"/>
              <a:ext cx="2057294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1" i="0" u="none" strike="noStrike" kern="1200" cap="all" spc="0" normalizeH="0" baseline="0" noProof="0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TOYS</a:t>
              </a:r>
              <a:endParaRPr kumimoji="0" lang="zh-CN" altLang="en-US" sz="5400" b="1" i="0" u="none" strike="noStrike" kern="1200" cap="all" spc="0" normalizeH="0" baseline="0" noProof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十六角星 7"/>
            <p:cNvSpPr/>
            <p:nvPr/>
          </p:nvSpPr>
          <p:spPr>
            <a:xfrm>
              <a:off x="3131840" y="2276872"/>
              <a:ext cx="2736304" cy="1656184"/>
            </a:xfrm>
            <a:prstGeom prst="star16">
              <a:avLst/>
            </a:prstGeom>
            <a:noFill/>
            <a:ln>
              <a:solidFill>
                <a:srgbClr val="66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7178" name="Picture 5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500505" y="1269048"/>
            <a:ext cx="1879600" cy="1944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Picture 6" descr="D:\课件制作\Unit1-3\u5\toys\robot1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922453" y="607060"/>
            <a:ext cx="1069975" cy="211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Picture 7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46818" y="4774248"/>
            <a:ext cx="1290637" cy="1250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Picture 4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0680" y="4130358"/>
            <a:ext cx="1912938" cy="233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TextBox 14"/>
          <p:cNvSpPr txBox="1"/>
          <p:nvPr/>
        </p:nvSpPr>
        <p:spPr>
          <a:xfrm>
            <a:off x="801370" y="1454468"/>
            <a:ext cx="15128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latin typeface="GCFrutiger" pitchFamily="50" charset="0"/>
              </a:rPr>
              <a:t>kite</a:t>
            </a:r>
            <a:endParaRPr lang="en-US" altLang="zh-CN" sz="3600" b="1" dirty="0">
              <a:latin typeface="GCFrutiger" pitchFamily="50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43445" y="3485198"/>
            <a:ext cx="15113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latin typeface="GCFrutiger" pitchFamily="50" charset="0"/>
              </a:rPr>
              <a:t>doll</a:t>
            </a:r>
            <a:endParaRPr lang="en-US" altLang="zh-CN" sz="3600" b="1" dirty="0">
              <a:latin typeface="GCFrutiger" pitchFamily="50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37455" y="5160010"/>
            <a:ext cx="15113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latin typeface="GCFrutiger" pitchFamily="50" charset="0"/>
              </a:rPr>
              <a:t>ball</a:t>
            </a:r>
            <a:endParaRPr lang="en-US" altLang="zh-CN" sz="3600" b="1" dirty="0">
              <a:latin typeface="GCFrutiger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7990" y="5621655"/>
            <a:ext cx="33191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GCFrutiger" pitchFamily="50" charset="0"/>
              </a:rPr>
              <a:t>toy bear</a:t>
            </a:r>
            <a:endParaRPr lang="en-US" altLang="zh-CN" sz="3600" b="1" dirty="0">
              <a:latin typeface="GCFrutiger" pitchFamily="50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99380" y="975043"/>
            <a:ext cx="15113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latin typeface="GCFrutiger" pitchFamily="50" charset="0"/>
              </a:rPr>
              <a:t>robot</a:t>
            </a:r>
            <a:endParaRPr lang="en-US" altLang="zh-CN" sz="3600" b="1" dirty="0">
              <a:latin typeface="GCFrutiger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4330" y="551180"/>
            <a:ext cx="843534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八、补全对话。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A: (1) __________________, Peter?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B: I like this robot.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A: (2) __________________, Sally?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B: I like the toy bear.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A: (3) __________________ do you like the toy bear?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B: It’s lovely. Why do you (4) __________________ this robot?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A: It’s cool.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B: I like it, (5) __________________.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635" y="5055870"/>
            <a:ext cx="91459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答案：1. What do you like?   2. How old is he?</a:t>
            </a:r>
            <a:endParaRPr lang="zh-CN" altLang="en-US" sz="2800" b="1">
              <a:solidFill>
                <a:srgbClr val="FF0000"/>
              </a:solidFill>
            </a:endParaRPr>
          </a:p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           3</a:t>
            </a:r>
            <a:r>
              <a:rPr lang="en-US" altLang="zh-CN" sz="2800" b="1">
                <a:solidFill>
                  <a:srgbClr val="FF0000"/>
                </a:solidFill>
              </a:rPr>
              <a:t>.</a:t>
            </a:r>
            <a:r>
              <a:rPr lang="zh-CN" altLang="en-US" sz="2800" b="1">
                <a:solidFill>
                  <a:srgbClr val="FF0000"/>
                </a:solidFill>
              </a:rPr>
              <a:t> Who is in the park?   4. Do you like balls?</a:t>
            </a:r>
            <a:endParaRPr lang="zh-CN" altLang="en-US" sz="2800" b="1">
              <a:solidFill>
                <a:srgbClr val="FF0000"/>
              </a:solidFill>
            </a:endParaRPr>
          </a:p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           5. What does he like?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10845" y="-9525"/>
            <a:ext cx="8835390" cy="703326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45431" y="260238"/>
            <a:ext cx="1698318" cy="8632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01445" y="-123825"/>
            <a:ext cx="2821305" cy="181800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2038350" y="40005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课堂总结</a:t>
            </a:r>
            <a:endParaRPr lang="zh-CN" altLang="en-US" sz="3200" b="1" dirty="0">
              <a:solidFill>
                <a:schemeClr val="tx1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0666" y="1694180"/>
            <a:ext cx="7703781" cy="42042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24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1. </a:t>
            </a:r>
            <a:r>
              <a:rPr lang="zh-CN" altLang="zh-CN" sz="24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听说认读单词：</a:t>
            </a:r>
            <a:endParaRPr lang="zh-CN" altLang="zh-CN" sz="24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>
              <a:lnSpc>
                <a:spcPct val="140000"/>
              </a:lnSpc>
            </a:pPr>
            <a:r>
              <a:rPr lang="zh-CN" altLang="en-US" sz="24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4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kite, robot, toy bear, fun, lovely, play, sorry</a:t>
            </a:r>
            <a:endParaRPr lang="zh-CN" altLang="en-US" sz="24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>
              <a:lnSpc>
                <a:spcPct val="140000"/>
              </a:lnSpc>
            </a:pPr>
            <a:r>
              <a:rPr lang="en-US" altLang="zh-CN" sz="24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2. 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掌握字母 </a:t>
            </a: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h</a:t>
            </a:r>
            <a:r>
              <a:rPr lang="zh-CN" altLang="en-US" sz="24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的发音并熟练运用于单词中</a:t>
            </a: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.</a:t>
            </a:r>
            <a:endParaRPr lang="zh-CN" altLang="en-US" sz="1400" b="1" dirty="0"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  <a:p>
            <a:pPr algn="l">
              <a:lnSpc>
                <a:spcPct val="140000"/>
              </a:lnSpc>
            </a:pPr>
            <a:r>
              <a:rPr lang="en-US" altLang="zh-CN" sz="24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3.</a:t>
            </a:r>
            <a:r>
              <a:rPr lang="en-US" altLang="zh-CN" sz="2400" b="1" dirty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能听懂会说</a:t>
            </a:r>
            <a:r>
              <a:rPr lang="zh-CN" altLang="en-US" sz="2400" b="1" dirty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以下句型并熟练运用于学习中</a:t>
            </a:r>
            <a:r>
              <a:rPr lang="en-US" altLang="zh-CN" sz="2400" b="1" dirty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：</a:t>
            </a:r>
            <a:endParaRPr lang="en-US" altLang="zh-CN" sz="2400" b="1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lang="en-US" altLang="zh-CN" sz="2400" b="1" dirty="0">
                <a:effectLst/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——What do you like?  ——I like robots. </a:t>
            </a:r>
            <a:endParaRPr lang="en-US" altLang="zh-CN" sz="2400" b="1" dirty="0">
              <a:effectLst/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lang="en-US" altLang="zh-CN" sz="2400" b="1" dirty="0" err="1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与同学谈论自己喜欢的</a:t>
            </a:r>
            <a:r>
              <a:rPr lang="zh-CN" altLang="zh-CN" sz="2400" b="1" dirty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玩具</a:t>
            </a:r>
            <a:r>
              <a:rPr lang="en-US" altLang="zh-CN" sz="2400" b="1" dirty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en-US" sz="2400" b="1" dirty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学会询问别人喜欢的玩具，并与朋友分享。</a:t>
            </a:r>
            <a:endParaRPr lang="zh-CN" altLang="en-US" sz="1400" dirty="0"/>
          </a:p>
          <a:p>
            <a:pPr algn="l"/>
            <a:endParaRPr lang="en-US" altLang="zh-CN" sz="14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en-US" altLang="zh-CN" sz="14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71475" y="151765"/>
            <a:ext cx="8573770" cy="650176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45431" y="260238"/>
            <a:ext cx="1698318" cy="8632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37335" y="21590"/>
            <a:ext cx="2821305" cy="181800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2044065" y="63881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记忆清单</a:t>
            </a:r>
            <a:endParaRPr lang="zh-CN" altLang="en-US" sz="3200" b="1">
              <a:solidFill>
                <a:schemeClr val="tx1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30300" y="1484630"/>
            <a:ext cx="7487920" cy="5063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zh-CN" sz="32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单词：</a:t>
            </a:r>
            <a:endParaRPr lang="zh-CN" altLang="zh-CN" sz="32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lang="en-US" altLang="zh-CN" sz="32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kite, robot, toy bear, fun, lovely, </a:t>
            </a:r>
            <a:endParaRPr lang="en-US" altLang="zh-CN" sz="32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lang="en-US" altLang="zh-CN" sz="32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 play, sorry</a:t>
            </a:r>
            <a:endParaRPr lang="en-US" altLang="zh-CN" sz="3200" b="1" dirty="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lang="zh-CN" altLang="en-US" sz="3200" b="1" dirty="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句型：</a:t>
            </a:r>
            <a:endParaRPr lang="en-US" altLang="zh-CN" sz="3200" b="1" dirty="0">
              <a:solidFill>
                <a:srgbClr val="0070C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 eaLnBrk="1" hangingPunct="1">
              <a:lnSpc>
                <a:spcPct val="140000"/>
              </a:lnSpc>
            </a:pP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  </a:t>
            </a:r>
            <a:r>
              <a:rPr lang="en-US" altLang="zh-CN" sz="3200" b="1" dirty="0">
                <a:effectLst/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——What do you like?  </a:t>
            </a:r>
            <a:endParaRPr lang="en-US" altLang="zh-CN" sz="3200" b="1" dirty="0">
              <a:effectLst/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 algn="l" eaLnBrk="1" hangingPunct="1">
              <a:lnSpc>
                <a:spcPct val="140000"/>
              </a:lnSpc>
            </a:pPr>
            <a:r>
              <a:rPr lang="en-US" altLang="zh-CN" sz="3200" b="1" dirty="0">
                <a:effectLst/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——I like robots. </a:t>
            </a:r>
            <a:endParaRPr lang="en-US" altLang="zh-CN" sz="3200" b="1" dirty="0">
              <a:effectLst/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pPr>
              <a:lnSpc>
                <a:spcPct val="170000"/>
              </a:lnSpc>
            </a:pP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 </a:t>
            </a:r>
            <a:endParaRPr lang="zh-CN" altLang="en-US" sz="32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8255" y="76113"/>
            <a:ext cx="694370" cy="69437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50880" y="5595188"/>
            <a:ext cx="1986533" cy="116474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687195" y="-128270"/>
            <a:ext cx="2821305" cy="181800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2193290" y="48895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课后作业</a:t>
            </a:r>
            <a:endParaRPr lang="zh-CN" altLang="en-US" sz="3200" b="1" dirty="0">
              <a:solidFill>
                <a:schemeClr val="tx1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22742" y="1988840"/>
            <a:ext cx="6639400" cy="2936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听说认读所学单词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熟练使用所学句型询问你喜欢什么玩具并做作回答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掌握字母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h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的发音并熟练使用在单词中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完成相关练习题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预习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unit 6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2090440" y="2779529"/>
            <a:ext cx="416306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Thank  you!</a:t>
            </a:r>
            <a:endParaRPr kumimoji="0" lang="en-US" altLang="zh-CN" sz="6000" b="1" i="0" u="none" strike="noStrike" kern="1200" cap="none" spc="0" normalizeH="0" baseline="0" noProof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18"/>
          <p:cNvGrpSpPr/>
          <p:nvPr/>
        </p:nvGrpSpPr>
        <p:grpSpPr>
          <a:xfrm>
            <a:off x="233363" y="42863"/>
            <a:ext cx="9144000" cy="798512"/>
            <a:chOff x="0" y="-1"/>
            <a:chExt cx="9144000" cy="798157"/>
          </a:xfrm>
        </p:grpSpPr>
        <p:pic>
          <p:nvPicPr>
            <p:cNvPr id="8216" name="Picture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7" name="Picture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72000" y="-1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195" name="WordArt 6"/>
          <p:cNvSpPr>
            <a:spLocks noTextEdit="1"/>
          </p:cNvSpPr>
          <p:nvPr/>
        </p:nvSpPr>
        <p:spPr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lstStyle/>
          <a:p>
            <a:pPr algn="l" eaLnBrk="0" hangingPunct="0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Listen and match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pic>
        <p:nvPicPr>
          <p:cNvPr id="8196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2155" y="4292600"/>
            <a:ext cx="2136775" cy="256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7900" y="4508500"/>
            <a:ext cx="1716088" cy="234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形标注 5"/>
          <p:cNvSpPr/>
          <p:nvPr/>
        </p:nvSpPr>
        <p:spPr>
          <a:xfrm>
            <a:off x="323850" y="2276475"/>
            <a:ext cx="4319588" cy="2376488"/>
          </a:xfrm>
          <a:prstGeom prst="wedgeEllipseCallout">
            <a:avLst>
              <a:gd name="adj1" fmla="val 19875"/>
              <a:gd name="adj2" fmla="val 62500"/>
            </a:avLst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5076825" y="2060575"/>
            <a:ext cx="3671888" cy="2305050"/>
          </a:xfrm>
          <a:prstGeom prst="wedgeRoundRectCallout">
            <a:avLst>
              <a:gd name="adj1" fmla="val -26284"/>
              <a:gd name="adj2" fmla="val 69012"/>
              <a:gd name="adj3" fmla="val 16667"/>
            </a:avLst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" name="组合 8"/>
          <p:cNvGrpSpPr/>
          <p:nvPr/>
        </p:nvGrpSpPr>
        <p:grpSpPr>
          <a:xfrm>
            <a:off x="5292725" y="441325"/>
            <a:ext cx="1087438" cy="1573213"/>
            <a:chOff x="5292725" y="442118"/>
            <a:chExt cx="1086870" cy="1572420"/>
          </a:xfrm>
        </p:grpSpPr>
        <p:pic>
          <p:nvPicPr>
            <p:cNvPr id="8214" name="Picture 6" descr="D:\课件制作\Unit1-3\u5\toys\robot1.jpg"/>
            <p:cNvPicPr>
              <a:picLocks noChangeAspect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92725" y="476250"/>
              <a:ext cx="777875" cy="15382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5" name="Picture 6" descr="D:\课件制作\Unit1-3\u5\toys\robot1.jpg"/>
            <p:cNvPicPr>
              <a:picLocks noChangeAspect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01720" y="442118"/>
              <a:ext cx="777875" cy="153828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" name="组合 9"/>
          <p:cNvGrpSpPr/>
          <p:nvPr/>
        </p:nvGrpSpPr>
        <p:grpSpPr>
          <a:xfrm>
            <a:off x="7002463" y="488950"/>
            <a:ext cx="1603375" cy="1531938"/>
            <a:chOff x="7002463" y="488950"/>
            <a:chExt cx="1602752" cy="1532103"/>
          </a:xfrm>
        </p:grpSpPr>
        <p:pic>
          <p:nvPicPr>
            <p:cNvPr id="8212" name="Picture 5"/>
            <p:cNvPicPr>
              <a:picLocks noChangeAspect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19301">
              <a:off x="7002463" y="488950"/>
              <a:ext cx="1217612" cy="14446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3" name="Picture 5"/>
            <p:cNvPicPr>
              <a:picLocks noChangeAspect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19301">
              <a:off x="7387603" y="576428"/>
              <a:ext cx="1217612" cy="144462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8" name="组合 10"/>
          <p:cNvGrpSpPr/>
          <p:nvPr/>
        </p:nvGrpSpPr>
        <p:grpSpPr>
          <a:xfrm>
            <a:off x="3563938" y="836613"/>
            <a:ext cx="1665287" cy="1717675"/>
            <a:chOff x="3563938" y="836613"/>
            <a:chExt cx="1665287" cy="1717675"/>
          </a:xfrm>
        </p:grpSpPr>
        <p:pic>
          <p:nvPicPr>
            <p:cNvPr id="8210" name="Picture 5"/>
            <p:cNvPicPr>
              <a:picLocks noChangeAspect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3563938" y="836613"/>
              <a:ext cx="1512887" cy="15652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1" name="Picture 5"/>
            <p:cNvPicPr>
              <a:picLocks noChangeAspect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3716338" y="989013"/>
              <a:ext cx="1512887" cy="156527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" name="组合 11"/>
          <p:cNvGrpSpPr/>
          <p:nvPr/>
        </p:nvGrpSpPr>
        <p:grpSpPr>
          <a:xfrm>
            <a:off x="2195513" y="908050"/>
            <a:ext cx="1435100" cy="1395413"/>
            <a:chOff x="2195513" y="908050"/>
            <a:chExt cx="1434689" cy="1395412"/>
          </a:xfrm>
        </p:grpSpPr>
        <p:pic>
          <p:nvPicPr>
            <p:cNvPr id="8208" name="Picture 4"/>
            <p:cNvPicPr>
              <a:picLocks noChangeAspect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95513" y="908050"/>
              <a:ext cx="1120775" cy="13684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9" name="Picture 4"/>
            <p:cNvPicPr>
              <a:picLocks noChangeAspect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09427" y="935037"/>
              <a:ext cx="1120775" cy="136842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0" name="组合 12"/>
          <p:cNvGrpSpPr/>
          <p:nvPr/>
        </p:nvGrpSpPr>
        <p:grpSpPr>
          <a:xfrm>
            <a:off x="687388" y="1079500"/>
            <a:ext cx="1612900" cy="1079500"/>
            <a:chOff x="688035" y="1079500"/>
            <a:chExt cx="1612963" cy="1079500"/>
          </a:xfrm>
        </p:grpSpPr>
        <p:pic>
          <p:nvPicPr>
            <p:cNvPr id="8206" name="Picture 7"/>
            <p:cNvPicPr>
              <a:picLocks noChangeAspect="1"/>
            </p:cNvPicPr>
            <p:nvPr/>
          </p:nvPicPr>
          <p:blipFill>
            <a:blip r:embed="rId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8035" y="1117600"/>
              <a:ext cx="1074737" cy="10414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7" name="Picture 7"/>
            <p:cNvPicPr>
              <a:picLocks noChangeAspect="1"/>
            </p:cNvPicPr>
            <p:nvPr/>
          </p:nvPicPr>
          <p:blipFill>
            <a:blip r:embed="rId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26261" y="1079500"/>
              <a:ext cx="1074737" cy="10414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5.78035E-8 C 0.00729 0.00254 0.01129 0.00347 0.01858 0.00925 C 0.02083 0.01087 0.02257 0.01434 0.02465 0.01572 C 0.03438 0.0215 0.04618 0.02081 0.05573 0.02821 C 0.07361 0.04231 0.05764 0.03584 0.07847 0.04092 C 0.09236 0.05503 0.07518 0.03977 0.1033 0.05017 C 0.10573 0.05133 0.10712 0.0548 0.10938 0.05642 C 0.11615 0.06127 0.12309 0.0652 0.12986 0.06936 C 0.16024 0.08786 0.18872 0.11746 0.22101 0.12624 C 0.24757 0.15514 0.27743 0.16162 0.30781 0.17688 C 0.32205 0.18405 0.33472 0.19838 0.34913 0.20532 C 0.35677 0.21318 0.36806 0.23075 0.37813 0.23075 " pathEditMode="relative" rAng="0" ptsTypes="ffff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0" y="1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86 0.12786 C 0.00244 0.1311 -0.00034 0.13364 0.00469 0.14058 C 0.00816 0.1593 0.01546 0.18035 0.0158 0.19977 C 0.01632 0.23144 0.0158 0.26312 0.0158 0.2948 " pathEditMode="relative" ptsTypes="fff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77457E-6 L -0.06268 0.2552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0" y="1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4971E-6 L -0.04931 0.2531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" y="1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281 0.12809 C -0.0408 0.13179 -0.04982 0.13364 -0.05781 0.13803 C -0.06788 0.14335 -0.07673 0.15376 -0.08628 0.16023 C -0.09618 0.16694 -0.10642 0.17133 -0.11666 0.17757 C -0.12882 0.18497 -0.1368 0.19607 -0.15052 0.19977 C -0.15225 0.20208 -0.1533 0.20601 -0.15573 0.2074 C -0.15955 0.20948 -0.16406 0.20902 -0.16823 0.20971 C -0.17552 0.21133 -0.18246 0.21457 -0.18958 0.21711 C -0.20364 0.22844 -0.20885 0.22659 -0.22326 0.23191 C -0.25052 0.24231 -0.21701 0.23052 -0.24462 0.24439 C -0.25451 0.24925 -0.26284 0.25017 -0.27309 0.25179 C -0.28333 0.25873 -0.29409 0.26104 -0.30521 0.26428 C -0.31458 0.26682 -0.32239 0.27191 -0.33194 0.27399 C -0.33767 0.27699 -0.34375 0.27884 -0.34982 0.28162 C -0.35781 0.28879 -0.36736 0.29248 -0.37639 0.29642 C -0.38854 0.30728 -0.39774 0.31052 -0.41198 0.31376 C -0.44062 0.32717 -0.41892 0.31861 -0.47951 0.31861 " pathEditMode="relative" rAng="0" ptsTypes="ffffffffffffffff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00" y="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1"/>
          <p:cNvGrpSpPr/>
          <p:nvPr/>
        </p:nvGrpSpPr>
        <p:grpSpPr>
          <a:xfrm>
            <a:off x="0" y="-26987"/>
            <a:ext cx="9144000" cy="798512"/>
            <a:chOff x="0" y="-1"/>
            <a:chExt cx="9144000" cy="798157"/>
          </a:xfrm>
        </p:grpSpPr>
        <p:pic>
          <p:nvPicPr>
            <p:cNvPr id="9228" name="Picture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9" name="Picture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72000" y="-1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219" name="WordArt 6"/>
          <p:cNvSpPr>
            <a:spLocks noTextEdit="1"/>
          </p:cNvSpPr>
          <p:nvPr/>
        </p:nvSpPr>
        <p:spPr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lstStyle/>
          <a:p>
            <a:pPr algn="l" eaLnBrk="0" hangingPunct="0"/>
            <a:r>
              <a:rPr lang="zh-CN" altLang="en-US" sz="3600" dirty="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Say and read</a:t>
            </a:r>
            <a:endParaRPr lang="zh-CN" altLang="en-US" sz="3600" dirty="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pic>
        <p:nvPicPr>
          <p:cNvPr id="9220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8125" y="4508500"/>
            <a:ext cx="1716088" cy="234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标注 4"/>
          <p:cNvSpPr/>
          <p:nvPr/>
        </p:nvSpPr>
        <p:spPr>
          <a:xfrm>
            <a:off x="395288" y="1125538"/>
            <a:ext cx="6624638" cy="3816350"/>
          </a:xfrm>
          <a:prstGeom prst="wedgeRoundRectCallout">
            <a:avLst>
              <a:gd name="adj1" fmla="val 38996"/>
              <a:gd name="adj2" fmla="val 60817"/>
              <a:gd name="adj3" fmla="val 16667"/>
            </a:avLst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6" descr="D:\课件制作\Unit1-3\u5\toys\robot1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6013" y="1412875"/>
            <a:ext cx="777875" cy="1538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2771775" y="1700213"/>
            <a:ext cx="417671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latin typeface="GCFrutiger" pitchFamily="50" charset="0"/>
              </a:rPr>
              <a:t>I like robot</a:t>
            </a:r>
            <a:r>
              <a:rPr lang="en-US" altLang="zh-CN" sz="4000" b="1" dirty="0">
                <a:solidFill>
                  <a:srgbClr val="FF0000"/>
                </a:solidFill>
                <a:latin typeface="GCFrutiger" pitchFamily="50" charset="0"/>
              </a:rPr>
              <a:t>s</a:t>
            </a:r>
            <a:r>
              <a:rPr lang="en-US" altLang="zh-CN" sz="4000" b="1" dirty="0">
                <a:latin typeface="GCFrutiger" pitchFamily="50" charset="0"/>
              </a:rPr>
              <a:t>.</a:t>
            </a:r>
            <a:endParaRPr lang="zh-CN" altLang="en-US" sz="4000" b="1" dirty="0">
              <a:latin typeface="GCFrutiger" pitchFamily="50" charset="0"/>
            </a:endParaRPr>
          </a:p>
        </p:txBody>
      </p:sp>
      <p:pic>
        <p:nvPicPr>
          <p:cNvPr id="9" name="Picture 5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27088" y="3213100"/>
            <a:ext cx="1512887" cy="1563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2771775" y="3357563"/>
            <a:ext cx="417671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latin typeface="GCFrutiger" pitchFamily="50" charset="0"/>
              </a:rPr>
              <a:t>I like kite</a:t>
            </a:r>
            <a:r>
              <a:rPr lang="en-US" altLang="zh-CN" sz="4000" b="1" dirty="0">
                <a:solidFill>
                  <a:srgbClr val="FF0000"/>
                </a:solidFill>
                <a:latin typeface="GCFrutiger" pitchFamily="50" charset="0"/>
              </a:rPr>
              <a:t>s</a:t>
            </a:r>
            <a:r>
              <a:rPr lang="en-US" altLang="zh-CN" sz="4000" b="1" dirty="0">
                <a:latin typeface="GCFrutiger" pitchFamily="50" charset="0"/>
              </a:rPr>
              <a:t>.</a:t>
            </a:r>
            <a:endParaRPr lang="zh-CN" altLang="en-US" sz="4000" b="1" dirty="0">
              <a:latin typeface="GCFrutiger" pitchFamily="50" charset="0"/>
            </a:endParaRPr>
          </a:p>
        </p:txBody>
      </p:sp>
      <p:pic>
        <p:nvPicPr>
          <p:cNvPr id="12" name="Picture 6" descr="D:\课件制作\Unit1-3\u5\toys\robot1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5150" y="1412875"/>
            <a:ext cx="777875" cy="1538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5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-4500180">
            <a:off x="776288" y="3225800"/>
            <a:ext cx="1512887" cy="1563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2"/>
          <p:cNvGrpSpPr/>
          <p:nvPr/>
        </p:nvGrpSpPr>
        <p:grpSpPr>
          <a:xfrm>
            <a:off x="0" y="-26987"/>
            <a:ext cx="9144000" cy="798512"/>
            <a:chOff x="0" y="-1"/>
            <a:chExt cx="9144000" cy="798157"/>
          </a:xfrm>
        </p:grpSpPr>
        <p:pic>
          <p:nvPicPr>
            <p:cNvPr id="10255" name="Picture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56" name="Picture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72000" y="-1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243" name="WordArt 6"/>
          <p:cNvSpPr>
            <a:spLocks noTextEdit="1"/>
          </p:cNvSpPr>
          <p:nvPr/>
        </p:nvSpPr>
        <p:spPr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lstStyle/>
          <a:p>
            <a:pPr algn="l" eaLnBrk="0" hangingPunct="0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Say and read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pic>
        <p:nvPicPr>
          <p:cNvPr id="10244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675188"/>
            <a:ext cx="2160588" cy="2182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椭圆形标注 4"/>
          <p:cNvSpPr/>
          <p:nvPr/>
        </p:nvSpPr>
        <p:spPr>
          <a:xfrm>
            <a:off x="755650" y="765175"/>
            <a:ext cx="7345363" cy="4464050"/>
          </a:xfrm>
          <a:prstGeom prst="wedgeEllipseCallout">
            <a:avLst>
              <a:gd name="adj1" fmla="val -32270"/>
              <a:gd name="adj2" fmla="val 53859"/>
            </a:avLst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46" name="Picture 5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1085266">
            <a:off x="1831975" y="3538538"/>
            <a:ext cx="874713" cy="1038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Picture 7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2275" y="1341438"/>
            <a:ext cx="925513" cy="896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8" name="Picture 4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8175" y="2349500"/>
            <a:ext cx="942975" cy="1152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3276600" y="1268730"/>
            <a:ext cx="38944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000" b="1" dirty="0">
                <a:latin typeface="GCFrutiger" pitchFamily="50" charset="0"/>
              </a:rPr>
              <a:t>I like ball</a:t>
            </a:r>
            <a:r>
              <a:rPr lang="en-US" altLang="zh-CN" sz="4000" b="1" dirty="0">
                <a:solidFill>
                  <a:srgbClr val="FF0000"/>
                </a:solidFill>
                <a:latin typeface="GCFrutiger" pitchFamily="50" charset="0"/>
              </a:rPr>
              <a:t>s</a:t>
            </a:r>
            <a:r>
              <a:rPr lang="en-US" altLang="zh-CN" sz="4000" b="1" dirty="0">
                <a:latin typeface="GCFrutiger" pitchFamily="50" charset="0"/>
              </a:rPr>
              <a:t>.</a:t>
            </a:r>
            <a:endParaRPr lang="zh-CN" altLang="en-US" sz="4000" b="1" dirty="0">
              <a:latin typeface="GCFrutiger" pitchFamily="50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76600" y="2420938"/>
            <a:ext cx="30956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latin typeface="GCFrutiger" pitchFamily="50" charset="0"/>
              </a:rPr>
              <a:t>I like doll</a:t>
            </a:r>
            <a:r>
              <a:rPr lang="en-US" altLang="zh-CN" sz="4000" b="1" dirty="0">
                <a:solidFill>
                  <a:srgbClr val="FF0000"/>
                </a:solidFill>
                <a:latin typeface="GCFrutiger" pitchFamily="50" charset="0"/>
              </a:rPr>
              <a:t>s</a:t>
            </a:r>
            <a:r>
              <a:rPr lang="en-US" altLang="zh-CN" sz="4000" b="1" dirty="0">
                <a:latin typeface="GCFrutiger" pitchFamily="50" charset="0"/>
              </a:rPr>
              <a:t>.</a:t>
            </a:r>
            <a:endParaRPr lang="zh-CN" altLang="en-US" sz="4000" b="1" dirty="0">
              <a:latin typeface="GCFrutiger" pitchFamily="50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76600" y="3501708"/>
            <a:ext cx="41751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latin typeface="GCFrutiger" pitchFamily="50" charset="0"/>
              </a:rPr>
              <a:t>I like toy bear</a:t>
            </a:r>
            <a:r>
              <a:rPr lang="en-US" altLang="zh-CN" sz="4000" b="1" dirty="0">
                <a:solidFill>
                  <a:srgbClr val="FF0000"/>
                </a:solidFill>
                <a:latin typeface="GCFrutiger" pitchFamily="50" charset="0"/>
              </a:rPr>
              <a:t>s</a:t>
            </a:r>
            <a:r>
              <a:rPr lang="en-US" altLang="zh-CN" sz="4000" b="1" dirty="0">
                <a:latin typeface="GCFrutiger" pitchFamily="50" charset="0"/>
              </a:rPr>
              <a:t>.</a:t>
            </a:r>
            <a:endParaRPr lang="zh-CN" altLang="en-US" sz="4000" b="1" dirty="0">
              <a:latin typeface="GCFrutiger" pitchFamily="50" charset="0"/>
            </a:endParaRPr>
          </a:p>
        </p:txBody>
      </p:sp>
      <p:pic>
        <p:nvPicPr>
          <p:cNvPr id="10252" name="Picture 7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1050" y="1341438"/>
            <a:ext cx="925513" cy="896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3" name="Picture 4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6375" y="2349500"/>
            <a:ext cx="942975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4" name="Picture 5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1119572">
            <a:off x="2411413" y="3757613"/>
            <a:ext cx="874712" cy="1038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22"/>
          <p:cNvGrpSpPr/>
          <p:nvPr/>
        </p:nvGrpSpPr>
        <p:grpSpPr>
          <a:xfrm>
            <a:off x="0" y="-26987"/>
            <a:ext cx="9144000" cy="798512"/>
            <a:chOff x="0" y="-1"/>
            <a:chExt cx="9144000" cy="798157"/>
          </a:xfrm>
        </p:grpSpPr>
        <p:pic>
          <p:nvPicPr>
            <p:cNvPr id="12311" name="Picture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4644008" cy="7981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12" name="Picture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72000" y="-1"/>
              <a:ext cx="4572000" cy="7861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291" name="WordArt 6"/>
          <p:cNvSpPr>
            <a:spLocks noTextEdit="1"/>
          </p:cNvSpPr>
          <p:nvPr/>
        </p:nvSpPr>
        <p:spPr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lstStyle/>
          <a:p>
            <a:pPr algn="l" eaLnBrk="0" hangingPunct="0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Ask and answer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grpSp>
        <p:nvGrpSpPr>
          <p:cNvPr id="3" name="组合 8"/>
          <p:cNvGrpSpPr/>
          <p:nvPr/>
        </p:nvGrpSpPr>
        <p:grpSpPr>
          <a:xfrm>
            <a:off x="755650" y="981075"/>
            <a:ext cx="2497138" cy="1414463"/>
            <a:chOff x="2776426" y="1628800"/>
            <a:chExt cx="5039691" cy="2780928"/>
          </a:xfrm>
        </p:grpSpPr>
        <p:pic>
          <p:nvPicPr>
            <p:cNvPr id="12309" name="图片 5" descr="kite1.jp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004048" y="1700808"/>
              <a:ext cx="2812069" cy="27089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10" name="图片 7" descr="kite1.jp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76426" y="1628800"/>
              <a:ext cx="2731678" cy="270892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1268" name="Picture 4" descr="D:\课件制作\Unit1-3\u5\toys\3b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323850" y="4437063"/>
            <a:ext cx="2392363" cy="2168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Picture 5" descr="D:\课件制作\Unit1-3\u5\toys\robots]]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6516688" y="4292600"/>
            <a:ext cx="1979612" cy="23764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19"/>
          <p:cNvGrpSpPr/>
          <p:nvPr/>
        </p:nvGrpSpPr>
        <p:grpSpPr>
          <a:xfrm>
            <a:off x="6227763" y="908050"/>
            <a:ext cx="2536825" cy="1722438"/>
            <a:chOff x="755576" y="3717032"/>
            <a:chExt cx="2408823" cy="1752600"/>
          </a:xfrm>
        </p:grpSpPr>
        <p:pic>
          <p:nvPicPr>
            <p:cNvPr id="12307" name="Picture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55576" y="3717032"/>
              <a:ext cx="1552575" cy="1752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08" name="Picture 7"/>
            <p:cNvPicPr>
              <a:picLocks noChangeAspect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51720" y="3789040"/>
              <a:ext cx="1112679" cy="138702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" name="组合 18"/>
          <p:cNvGrpSpPr/>
          <p:nvPr/>
        </p:nvGrpSpPr>
        <p:grpSpPr>
          <a:xfrm>
            <a:off x="3492500" y="5013325"/>
            <a:ext cx="2065338" cy="1606550"/>
            <a:chOff x="4499992" y="3573016"/>
            <a:chExt cx="2561112" cy="2044576"/>
          </a:xfrm>
        </p:grpSpPr>
        <p:pic>
          <p:nvPicPr>
            <p:cNvPr id="12304" name="Picture 9"/>
            <p:cNvPicPr>
              <a:picLocks noChangeAspect="1"/>
            </p:cNvPicPr>
            <p:nvPr/>
          </p:nvPicPr>
          <p:blipFill>
            <a:blip r:embed="rId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99992" y="3645024"/>
              <a:ext cx="1396782" cy="14401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05" name="Picture 10"/>
            <p:cNvPicPr>
              <a:picLocks noChangeAspect="1"/>
            </p:cNvPicPr>
            <p:nvPr/>
          </p:nvPicPr>
          <p:blipFill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24128" y="4293096"/>
              <a:ext cx="1264968" cy="13244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06" name="Picture 11"/>
            <p:cNvPicPr>
              <a:picLocks noChangeAspect="1"/>
            </p:cNvPicPr>
            <p:nvPr/>
          </p:nvPicPr>
          <p:blipFill>
            <a:blip r:embed="rId1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96136" y="3573016"/>
              <a:ext cx="1264968" cy="107894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" name="TextBox 25"/>
          <p:cNvSpPr txBox="1"/>
          <p:nvPr/>
        </p:nvSpPr>
        <p:spPr>
          <a:xfrm>
            <a:off x="539750" y="2708275"/>
            <a:ext cx="48244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dirty="0">
                <a:latin typeface="GCFrutiger" pitchFamily="50" charset="0"/>
              </a:rPr>
              <a:t>What do you like?</a:t>
            </a:r>
            <a:endParaRPr lang="zh-CN" altLang="en-US" sz="4000" dirty="0">
              <a:latin typeface="GCFrutiger" pitchFamily="50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851275" y="3644900"/>
            <a:ext cx="39608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dirty="0">
                <a:latin typeface="GCFrutiger" pitchFamily="50" charset="0"/>
              </a:rPr>
              <a:t>I like …</a:t>
            </a:r>
            <a:endParaRPr lang="zh-CN" altLang="en-US" sz="4000" dirty="0">
              <a:latin typeface="GCFrutiger" pitchFamily="50" charset="0"/>
            </a:endParaRPr>
          </a:p>
        </p:txBody>
      </p:sp>
      <p:pic>
        <p:nvPicPr>
          <p:cNvPr id="31" name="Picture 5" descr="D:\课件制作\Unit1-3\u5\toys\robots]].jpg"/>
          <p:cNvPicPr>
            <a:picLocks noChangeAspect="1"/>
          </p:cNvPicPr>
          <p:nvPr/>
        </p:nvPicPr>
        <p:blipFill>
          <a:blip r:embed="rId12" cstate="email"/>
          <a:srcRect/>
          <a:stretch>
            <a:fillRect/>
          </a:stretch>
        </p:blipFill>
        <p:spPr>
          <a:xfrm>
            <a:off x="5148263" y="1557338"/>
            <a:ext cx="2339975" cy="2806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" name="Picture 4" descr="D:\课件制作\Unit1-3\u5\toys\3b.jpg"/>
          <p:cNvPicPr>
            <a:picLocks noChangeAspect="1"/>
          </p:cNvPicPr>
          <p:nvPr/>
        </p:nvPicPr>
        <p:blipFill>
          <a:blip r:embed="rId13" cstate="email"/>
          <a:srcRect/>
          <a:stretch>
            <a:fillRect/>
          </a:stretch>
        </p:blipFill>
        <p:spPr>
          <a:xfrm>
            <a:off x="5292725" y="2205038"/>
            <a:ext cx="2735263" cy="21669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8"/>
          <p:cNvGrpSpPr/>
          <p:nvPr/>
        </p:nvGrpSpPr>
        <p:grpSpPr>
          <a:xfrm>
            <a:off x="5148263" y="2708275"/>
            <a:ext cx="3384550" cy="1944688"/>
            <a:chOff x="2776426" y="1628800"/>
            <a:chExt cx="5039691" cy="2780928"/>
          </a:xfrm>
        </p:grpSpPr>
        <p:pic>
          <p:nvPicPr>
            <p:cNvPr id="12302" name="图片 34" descr="kite1.jpg"/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>
              <a:off x="5004048" y="1700808"/>
              <a:ext cx="2812069" cy="27089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03" name="图片 35" descr="kite1.jpg"/>
            <p:cNvPicPr>
              <a:picLocks noChangeAspect="1"/>
            </p:cNvPicPr>
            <p:nvPr/>
          </p:nvPicPr>
          <p:blipFill>
            <a:blip r:embed="rId1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76426" y="1628800"/>
              <a:ext cx="2731678" cy="270892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tags/tag1.xml><?xml version="1.0" encoding="utf-8"?>
<p:tagLst xmlns:p="http://schemas.openxmlformats.org/presentationml/2006/main">
  <p:tag name="MH" val="20170622185806"/>
  <p:tag name="MH_LIBRARY" val="GRAPHIC"/>
  <p:tag name="MH_TYPE" val="Other"/>
  <p:tag name="MH_ORDER" val="16"/>
</p:tagLst>
</file>

<file path=ppt/tags/tag2.xml><?xml version="1.0" encoding="utf-8"?>
<p:tagLst xmlns:p="http://schemas.openxmlformats.org/presentationml/2006/main">
  <p:tag name="MH" val="20170622185806"/>
  <p:tag name="MH_LIBRARY" val="GRAPHIC"/>
  <p:tag name="MH_TYPE" val="SubTitle"/>
  <p:tag name="MH_ORDER" val="1"/>
</p:tagLst>
</file>

<file path=ppt/tags/tag3.xml><?xml version="1.0" encoding="utf-8"?>
<p:tagLst xmlns:p="http://schemas.openxmlformats.org/presentationml/2006/main">
  <p:tag name="MH" val="20170622185806"/>
  <p:tag name="MH_LIBRARY" val="GRAPHIC"/>
  <p:tag name="MH_TYPE" val="Other"/>
  <p:tag name="MH_ORDER" val="1"/>
</p:tagLst>
</file>

<file path=ppt/tags/tag4.xml><?xml version="1.0" encoding="utf-8"?>
<p:tagLst xmlns:p="http://schemas.openxmlformats.org/presentationml/2006/main">
  <p:tag name="MH" val="20170622185806"/>
  <p:tag name="MH_LIBRARY" val="GRAPHIC"/>
  <p:tag name="MH_TYPE" val="Other"/>
  <p:tag name="MH_ORDER" val="2"/>
</p:tagLst>
</file>

<file path=ppt/tags/tag5.xml><?xml version="1.0" encoding="utf-8"?>
<p:tagLst xmlns:p="http://schemas.openxmlformats.org/presentationml/2006/main">
  <p:tag name="MH" val="20170622185806"/>
  <p:tag name="MH_LIBRARY" val="GRAPHIC"/>
  <p:tag name="MH_TYPE" val="SubTitle"/>
  <p:tag name="MH_ORDER" val="2"/>
</p:tagLst>
</file>

<file path=ppt/tags/tag6.xml><?xml version="1.0" encoding="utf-8"?>
<p:tagLst xmlns:p="http://schemas.openxmlformats.org/presentationml/2006/main">
  <p:tag name="MH_TYPE" val="#NeiR#"/>
  <p:tag name="MH_NUMBER" val="3"/>
  <p:tag name="MH_CATEGORY" val="#BingLLB#"/>
  <p:tag name="MH_LAYOUT" val="SubTitle"/>
  <p:tag name="MH" val="20170622185806"/>
  <p:tag name="MH_LIBRARY" val="GRAPHIC"/>
</p:tagLst>
</file>

<file path=ppt/tags/tag7.xml><?xml version="1.0" encoding="utf-8"?>
<p:tagLst xmlns:p="http://schemas.openxmlformats.org/presentationml/2006/main">
  <p:tag name="KSO_WM_DOC_GUID" val="{121f3c91-6730-4f04-9da0-1b4211275942}"/>
  <p:tag name="KSO_WPP_MARK_KEY" val="a8507412-f59c-4def-a53b-564a3e8b175c"/>
  <p:tag name="COMMONDATA" val="eyJoZGlkIjoiNTEwZDYwYjA4ODUyYzA2MmI0M2EzZjhhMWY0NWI4YWEifQ=="/>
</p:tagLst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4780</Words>
  <Application>WPS 演示</Application>
  <PresentationFormat>全屏显示(4:3)</PresentationFormat>
  <Paragraphs>380</Paragraphs>
  <Slides>54</Slides>
  <Notes>42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74" baseType="lpstr">
      <vt:lpstr>Arial</vt:lpstr>
      <vt:lpstr>宋体</vt:lpstr>
      <vt:lpstr>Wingdings</vt:lpstr>
      <vt:lpstr>Calibri</vt:lpstr>
      <vt:lpstr>Calibri</vt:lpstr>
      <vt:lpstr>Times New Roman</vt:lpstr>
      <vt:lpstr>微软雅黑</vt:lpstr>
      <vt:lpstr>等线</vt:lpstr>
      <vt:lpstr>Arial Black</vt:lpstr>
      <vt:lpstr>GCFrutiger</vt:lpstr>
      <vt:lpstr>Segoe Print</vt:lpstr>
      <vt:lpstr>Arial Unicode MS</vt:lpstr>
      <vt:lpstr>Comic Sans MS</vt:lpstr>
      <vt:lpstr>Arial Unicode MS</vt:lpstr>
      <vt:lpstr>Century Gothic</vt:lpstr>
      <vt:lpstr>华文行楷</vt:lpstr>
      <vt:lpstr>黑体</vt:lpstr>
      <vt:lpstr>叶根友毛笔行书2.0版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33</cp:revision>
  <dcterms:created xsi:type="dcterms:W3CDTF">2012-10-25T03:42:00Z</dcterms:created>
  <dcterms:modified xsi:type="dcterms:W3CDTF">2023-02-28T05:25:42Z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67B4B0811138490CAF533B6E3D72D721</vt:lpwstr>
  </property>
</Properties>
</file>