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1" r:id="rId3"/>
    <p:sldId id="265" r:id="rId4"/>
    <p:sldId id="260" r:id="rId5"/>
    <p:sldId id="279" r:id="rId6"/>
    <p:sldId id="280" r:id="rId7"/>
    <p:sldId id="281" r:id="rId8"/>
    <p:sldId id="283" r:id="rId9"/>
    <p:sldId id="287" r:id="rId10"/>
    <p:sldId id="289" r:id="rId11"/>
    <p:sldId id="264" r:id="rId12"/>
    <p:sldId id="292" r:id="rId13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02794-5C50-4927-A31B-01ECA315B7AF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E94C1-EE2B-4F86-85F4-90B5DFD4BE38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69100" y="1052513"/>
            <a:ext cx="2195513" cy="48974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9388" y="1052513"/>
            <a:ext cx="6437312" cy="48974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9D349-B367-41B8-947B-89B0AC789D41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AB61A-F1F9-4238-804A-ADFF4DF26DA7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53BD7-2B4D-4AF4-91A1-7C6E1F56AB07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79388" y="1628775"/>
            <a:ext cx="4316412" cy="4321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28775"/>
            <a:ext cx="4316413" cy="4321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9BCFA-EE3B-4714-BD10-8205BA74FF3D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04683-73C1-48C4-83CB-E33F7E5E658C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4B7DC-5CCC-4455-B110-642855C8554D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15028-037F-4119-857C-51FE84D10F19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5AAA6-0A12-44BC-81B7-6013D4EF09E2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BA918-C84A-4C20-A1FE-B70C18756720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052513"/>
            <a:ext cx="87852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2396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628775"/>
            <a:ext cx="8785225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2416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16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16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C35C7391-8783-43FA-9734-A60CC71FF92D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366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366FF"/>
          </a:solidFill>
          <a:latin typeface="Century Gothic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366FF"/>
          </a:solidFill>
          <a:latin typeface="Century Gothic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366FF"/>
          </a:solidFill>
          <a:latin typeface="Century Gothic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366FF"/>
          </a:solidFill>
          <a:latin typeface="Century Gothic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366FF"/>
          </a:solidFill>
          <a:latin typeface="Century Gothic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366FF"/>
          </a:solidFill>
          <a:latin typeface="Century Gothic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366FF"/>
          </a:solidFill>
          <a:latin typeface="Century Gothic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366FF"/>
          </a:solidFill>
          <a:latin typeface="Century Gothic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3366F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3366FF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3366FF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3366FF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rgbClr val="3366FF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rgbClr val="3366FF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rgbClr val="3366FF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rgbClr val="3366FF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rgbClr val="3366FF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jpeg"/><Relationship Id="rId8" Type="http://schemas.openxmlformats.org/officeDocument/2006/relationships/image" Target="../media/image10.jpeg"/><Relationship Id="rId7" Type="http://schemas.openxmlformats.org/officeDocument/2006/relationships/image" Target="../media/image9.jpeg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2" Type="http://schemas.openxmlformats.org/officeDocument/2006/relationships/slideLayout" Target="../slideLayouts/slideLayout7.xml"/><Relationship Id="rId21" Type="http://schemas.openxmlformats.org/officeDocument/2006/relationships/image" Target="../media/image1.wmf"/><Relationship Id="rId20" Type="http://schemas.openxmlformats.org/officeDocument/2006/relationships/image" Target="../media/image22.jpeg"/><Relationship Id="rId2" Type="http://schemas.openxmlformats.org/officeDocument/2006/relationships/image" Target="../media/image4.png"/><Relationship Id="rId19" Type="http://schemas.openxmlformats.org/officeDocument/2006/relationships/image" Target="../media/image21.jpeg"/><Relationship Id="rId18" Type="http://schemas.openxmlformats.org/officeDocument/2006/relationships/image" Target="../media/image20.jpeg"/><Relationship Id="rId17" Type="http://schemas.openxmlformats.org/officeDocument/2006/relationships/image" Target="../media/image19.jpeg"/><Relationship Id="rId16" Type="http://schemas.openxmlformats.org/officeDocument/2006/relationships/image" Target="../media/image18.jpeg"/><Relationship Id="rId15" Type="http://schemas.openxmlformats.org/officeDocument/2006/relationships/image" Target="../media/image17.jpeg"/><Relationship Id="rId14" Type="http://schemas.openxmlformats.org/officeDocument/2006/relationships/image" Target="../media/image16.jpeg"/><Relationship Id="rId13" Type="http://schemas.openxmlformats.org/officeDocument/2006/relationships/image" Target="../media/image15.jpeg"/><Relationship Id="rId12" Type="http://schemas.openxmlformats.org/officeDocument/2006/relationships/image" Target="../media/image14.jpeg"/><Relationship Id="rId11" Type="http://schemas.openxmlformats.org/officeDocument/2006/relationships/image" Target="../media/image13.jpeg"/><Relationship Id="rId10" Type="http://schemas.openxmlformats.org/officeDocument/2006/relationships/image" Target="../media/image12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.wmf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.wmf"/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.wmf"/><Relationship Id="rId7" Type="http://schemas.openxmlformats.org/officeDocument/2006/relationships/image" Target="../media/image34.jpeg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wmf"/><Relationship Id="rId2" Type="http://schemas.openxmlformats.org/officeDocument/2006/relationships/image" Target="../media/image3.png"/><Relationship Id="rId1" Type="http://schemas.openxmlformats.org/officeDocument/2006/relationships/image" Target="../media/image35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wmf"/><Relationship Id="rId2" Type="http://schemas.openxmlformats.org/officeDocument/2006/relationships/image" Target="../media/image3.png"/><Relationship Id="rId1" Type="http://schemas.openxmlformats.org/officeDocument/2006/relationships/image" Target="../media/image3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wmf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9.wmf"/><Relationship Id="rId3" Type="http://schemas.openxmlformats.org/officeDocument/2006/relationships/image" Target="../media/image1.wmf"/><Relationship Id="rId2" Type="http://schemas.openxmlformats.org/officeDocument/2006/relationships/image" Target="../media/image38.png"/><Relationship Id="rId1" Type="http://schemas.openxmlformats.org/officeDocument/2006/relationships/image" Target="../media/image3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3"/>
          <p:cNvSpPr>
            <a:spLocks noGrp="1" noChangeArrowheads="1"/>
          </p:cNvSpPr>
          <p:nvPr>
            <p:ph idx="1"/>
          </p:nvPr>
        </p:nvSpPr>
        <p:spPr>
          <a:xfrm>
            <a:off x="0" y="1268760"/>
            <a:ext cx="9124950" cy="6477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zh-CN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zh-CN" alt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 and drinks</a:t>
            </a:r>
            <a:endParaRPr lang="en-US" altLang="zh-CN" sz="4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0643" name="Picture 2" descr="C:\Program Files\Microsoft Office\MEDIA\CAGCAT10\j0281904.wm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8013" y="23813"/>
            <a:ext cx="896937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0644" name="Picture 26" descr="1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2" y="2204864"/>
            <a:ext cx="4251325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7468" y="1052736"/>
            <a:ext cx="8785225" cy="504825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rgbClr val="FF0066"/>
                </a:solidFill>
              </a:rPr>
              <a:t>Look and fill in the blanks</a:t>
            </a:r>
            <a:endParaRPr lang="en-US" altLang="zh-CN" dirty="0" smtClean="0">
              <a:solidFill>
                <a:srgbClr val="FF0066"/>
              </a:solidFill>
            </a:endParaRPr>
          </a:p>
        </p:txBody>
      </p:sp>
      <p:graphicFrame>
        <p:nvGraphicFramePr>
          <p:cNvPr id="256009" name="Group 9"/>
          <p:cNvGraphicFramePr>
            <a:graphicFrameLocks noGrp="1"/>
          </p:cNvGraphicFramePr>
          <p:nvPr>
            <p:ph idx="4294967295"/>
          </p:nvPr>
        </p:nvGraphicFramePr>
        <p:xfrm>
          <a:off x="1563438" y="1949450"/>
          <a:ext cx="5632450" cy="1800226"/>
        </p:xfrm>
        <a:graphic>
          <a:graphicData uri="http://schemas.openxmlformats.org/drawingml/2006/table">
            <a:tbl>
              <a:tblPr/>
              <a:tblGrid>
                <a:gridCol w="1008062"/>
                <a:gridCol w="4624388"/>
              </a:tblGrid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Name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anchor="ctr" horzOverflow="overflow">
                    <a:lnL w="28575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Breakfast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anchor="ctr" horzOverflow="overflow"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rebuchet MS" panose="020B0603020202020204" pitchFamily="34" charset="0"/>
                          <a:ea typeface="宋体" panose="02010600030101010101" pitchFamily="2" charset="-122"/>
                        </a:rPr>
                        <a:t>Danny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Trebuchet MS" panose="020B0603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horzOverflow="overflow">
                    <a:lnL w="28575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rebuchet MS" panose="020B0603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Trebuchet MS" panose="020B0603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rebuchet MS" panose="020B0603020202020204" pitchFamily="34" charset="0"/>
                          <a:ea typeface="宋体" panose="02010600030101010101" pitchFamily="2" charset="-122"/>
                        </a:rPr>
                        <a:t>Jill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Trebuchet MS" panose="020B0603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horzOverflow="overflow">
                    <a:lnL w="28575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Trebuchet MS" panose="020B0603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rebuchet MS" panose="020B0603020202020204" pitchFamily="34" charset="0"/>
                          <a:ea typeface="宋体" panose="02010600030101010101" pitchFamily="2" charset="-122"/>
                        </a:rPr>
                        <a:t>Alice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Trebuchet MS" panose="020B0603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horzOverflow="overflow">
                    <a:lnL w="28575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Trebuchet MS" panose="020B0603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9876" name="Text Box 241"/>
          <p:cNvSpPr txBox="1">
            <a:spLocks noChangeArrowheads="1"/>
          </p:cNvSpPr>
          <p:nvPr/>
        </p:nvSpPr>
        <p:spPr bwMode="auto">
          <a:xfrm>
            <a:off x="428625" y="4143375"/>
            <a:ext cx="8497888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i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Danny had a ______ and a cola ___ his breakfast. That sounded _______. Jill didn’t _____ breakfast because she ____hungry. Alice ____ some _____, a glass of _____and __ apple. It’s ___ favoruite breakfast. An apple a day _____the doctor _____. That sounded ______.</a:t>
            </a:r>
            <a:endParaRPr lang="en-US" altLang="zh-CN" sz="2400" i="1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9877" name="TextBox 2"/>
          <p:cNvSpPr txBox="1">
            <a:spLocks noChangeArrowheads="1"/>
          </p:cNvSpPr>
          <p:nvPr/>
        </p:nvSpPr>
        <p:spPr bwMode="auto">
          <a:xfrm>
            <a:off x="3270250" y="2449513"/>
            <a:ext cx="2530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FF0066"/>
                </a:solidFill>
                <a:latin typeface="Trebuchet MS" panose="020B0603020202020204" pitchFamily="34" charset="0"/>
              </a:rPr>
              <a:t>a hamburger, a cola </a:t>
            </a:r>
            <a:endParaRPr lang="zh-CN" altLang="en-US">
              <a:latin typeface="Book Antiqua" pitchFamily="18" charset="0"/>
            </a:endParaRPr>
          </a:p>
        </p:txBody>
      </p:sp>
      <p:sp>
        <p:nvSpPr>
          <p:cNvPr id="249878" name="TextBox 3"/>
          <p:cNvSpPr txBox="1">
            <a:spLocks noChangeArrowheads="1"/>
          </p:cNvSpPr>
          <p:nvPr/>
        </p:nvSpPr>
        <p:spPr bwMode="auto">
          <a:xfrm>
            <a:off x="3492500" y="2852738"/>
            <a:ext cx="1042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000">
                <a:solidFill>
                  <a:srgbClr val="FF0066"/>
                </a:solidFill>
                <a:latin typeface="Trebuchet MS" panose="020B0603020202020204" pitchFamily="34" charset="0"/>
              </a:rPr>
              <a:t>nothing</a:t>
            </a:r>
            <a:endParaRPr lang="en-US" altLang="zh-CN" sz="2000">
              <a:solidFill>
                <a:srgbClr val="FF0066"/>
              </a:solidFill>
              <a:latin typeface="Trebuchet MS" panose="020B0603020202020204" pitchFamily="34" charset="0"/>
            </a:endParaRPr>
          </a:p>
        </p:txBody>
      </p:sp>
      <p:sp>
        <p:nvSpPr>
          <p:cNvPr id="249879" name="矩形 4"/>
          <p:cNvSpPr>
            <a:spLocks noChangeArrowheads="1"/>
          </p:cNvSpPr>
          <p:nvPr/>
        </p:nvSpPr>
        <p:spPr bwMode="auto">
          <a:xfrm>
            <a:off x="2711450" y="3303588"/>
            <a:ext cx="45005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000">
                <a:solidFill>
                  <a:srgbClr val="FF0066"/>
                </a:solidFill>
                <a:latin typeface="Trebuchet MS" panose="020B0603020202020204" pitchFamily="34" charset="0"/>
              </a:rPr>
              <a:t>Some bread, a glass of milk, an apple</a:t>
            </a:r>
            <a:endParaRPr lang="en-US" altLang="zh-CN" sz="2000">
              <a:solidFill>
                <a:srgbClr val="FF0066"/>
              </a:solidFill>
              <a:latin typeface="Trebuchet MS" panose="020B0603020202020204" pitchFamily="34" charset="0"/>
            </a:endParaRPr>
          </a:p>
        </p:txBody>
      </p:sp>
      <p:sp>
        <p:nvSpPr>
          <p:cNvPr id="256030" name="TextBox 6"/>
          <p:cNvSpPr txBox="1">
            <a:spLocks noChangeArrowheads="1"/>
          </p:cNvSpPr>
          <p:nvPr/>
        </p:nvSpPr>
        <p:spPr bwMode="auto">
          <a:xfrm>
            <a:off x="1981200" y="4200525"/>
            <a:ext cx="13001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hamburger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31" name="TextBox 7"/>
          <p:cNvSpPr txBox="1">
            <a:spLocks noChangeArrowheads="1"/>
          </p:cNvSpPr>
          <p:nvPr/>
        </p:nvSpPr>
        <p:spPr bwMode="auto">
          <a:xfrm>
            <a:off x="4500563" y="4143375"/>
            <a:ext cx="479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32" name="TextBox 8"/>
          <p:cNvSpPr txBox="1">
            <a:spLocks noChangeArrowheads="1"/>
          </p:cNvSpPr>
          <p:nvPr/>
        </p:nvSpPr>
        <p:spPr bwMode="auto">
          <a:xfrm>
            <a:off x="285750" y="4500563"/>
            <a:ext cx="1171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unhealthy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33" name="TextBox 9"/>
          <p:cNvSpPr txBox="1">
            <a:spLocks noChangeArrowheads="1"/>
          </p:cNvSpPr>
          <p:nvPr/>
        </p:nvSpPr>
        <p:spPr bwMode="auto">
          <a:xfrm>
            <a:off x="3000375" y="4572000"/>
            <a:ext cx="6461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34" name="TextBox 10"/>
          <p:cNvSpPr txBox="1">
            <a:spLocks noChangeArrowheads="1"/>
          </p:cNvSpPr>
          <p:nvPr/>
        </p:nvSpPr>
        <p:spPr bwMode="auto">
          <a:xfrm>
            <a:off x="6429375" y="4572000"/>
            <a:ext cx="838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wasn’t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35" name="TextBox 11"/>
          <p:cNvSpPr txBox="1">
            <a:spLocks noChangeArrowheads="1"/>
          </p:cNvSpPr>
          <p:nvPr/>
        </p:nvSpPr>
        <p:spPr bwMode="auto">
          <a:xfrm>
            <a:off x="428625" y="4929188"/>
            <a:ext cx="5572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36" name="TextBox 12"/>
          <p:cNvSpPr txBox="1">
            <a:spLocks noChangeArrowheads="1"/>
          </p:cNvSpPr>
          <p:nvPr/>
        </p:nvSpPr>
        <p:spPr bwMode="auto">
          <a:xfrm>
            <a:off x="1857375" y="4929188"/>
            <a:ext cx="7572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bread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37" name="TextBox 13"/>
          <p:cNvSpPr txBox="1">
            <a:spLocks noChangeArrowheads="1"/>
          </p:cNvSpPr>
          <p:nvPr/>
        </p:nvSpPr>
        <p:spPr bwMode="auto">
          <a:xfrm>
            <a:off x="4143375" y="4929188"/>
            <a:ext cx="633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38" name="TextBox 14"/>
          <p:cNvSpPr txBox="1">
            <a:spLocks noChangeArrowheads="1"/>
          </p:cNvSpPr>
          <p:nvPr/>
        </p:nvSpPr>
        <p:spPr bwMode="auto">
          <a:xfrm>
            <a:off x="5286375" y="4929188"/>
            <a:ext cx="428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39" name="TextBox 15"/>
          <p:cNvSpPr txBox="1">
            <a:spLocks noChangeArrowheads="1"/>
          </p:cNvSpPr>
          <p:nvPr/>
        </p:nvSpPr>
        <p:spPr bwMode="auto">
          <a:xfrm>
            <a:off x="7000875" y="4929188"/>
            <a:ext cx="517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40" name="TextBox 16"/>
          <p:cNvSpPr txBox="1">
            <a:spLocks noChangeArrowheads="1"/>
          </p:cNvSpPr>
          <p:nvPr/>
        </p:nvSpPr>
        <p:spPr bwMode="auto">
          <a:xfrm>
            <a:off x="3643313" y="5286375"/>
            <a:ext cx="736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keeps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41" name="TextBox 17"/>
          <p:cNvSpPr txBox="1">
            <a:spLocks noChangeArrowheads="1"/>
          </p:cNvSpPr>
          <p:nvPr/>
        </p:nvSpPr>
        <p:spPr bwMode="auto">
          <a:xfrm>
            <a:off x="5786438" y="5357813"/>
            <a:ext cx="6969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42" name="TextBox 18"/>
          <p:cNvSpPr txBox="1">
            <a:spLocks noChangeArrowheads="1"/>
          </p:cNvSpPr>
          <p:nvPr/>
        </p:nvSpPr>
        <p:spPr bwMode="auto">
          <a:xfrm>
            <a:off x="428625" y="5643563"/>
            <a:ext cx="9159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9893" name="Picture 2" descr="C:\Program Files\Microsoft Office\MEDIA\CAGCAT10\j0281904.wm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8013" y="23813"/>
            <a:ext cx="896937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56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6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56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56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6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6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6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56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56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56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56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56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6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6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0" grpId="0" autoUpdateAnimBg="0"/>
      <p:bldP spid="256031" grpId="0" autoUpdateAnimBg="0"/>
      <p:bldP spid="256032" grpId="0" autoUpdateAnimBg="0"/>
      <p:bldP spid="256033" grpId="0" autoUpdateAnimBg="0"/>
      <p:bldP spid="256034" grpId="0" autoUpdateAnimBg="0"/>
      <p:bldP spid="256035" grpId="0" autoUpdateAnimBg="0"/>
      <p:bldP spid="256036" grpId="0" autoUpdateAnimBg="0"/>
      <p:bldP spid="256037" grpId="0" autoUpdateAnimBg="0"/>
      <p:bldP spid="256038" grpId="0" autoUpdateAnimBg="0"/>
      <p:bldP spid="256039" grpId="0" autoUpdateAnimBg="0"/>
      <p:bldP spid="256040" grpId="0" autoUpdateAnimBg="0"/>
      <p:bldP spid="256041" grpId="0" autoUpdateAnimBg="0"/>
      <p:bldP spid="25604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85918" y="2285992"/>
            <a:ext cx="5315879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8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Thank you</a:t>
            </a:r>
            <a:endParaRPr lang="zh-CN" altLang="en-US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905371"/>
            <a:ext cx="8785225" cy="504825"/>
          </a:xfrm>
        </p:spPr>
        <p:txBody>
          <a:bodyPr/>
          <a:lstStyle/>
          <a:p>
            <a:r>
              <a:rPr lang="en-US" altLang="zh-CN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and read</a:t>
            </a:r>
            <a:endParaRPr lang="en-US" altLang="zh-CN" sz="4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1668" name="Picture 9" descr="note-icon">
            <a:hlinkClick r:id="" action="ppaction://hlinkshowjump?jump=lastslide"/>
          </p:cNvPr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723188" y="63928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669" name="Picture 47" descr="blank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1628775"/>
            <a:ext cx="8642350" cy="451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670" name="Picture 48" descr="water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61100" y="4505325"/>
            <a:ext cx="814388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671" name="Picture 49" descr="biscuits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26163" y="1844675"/>
            <a:ext cx="838200" cy="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672" name="Picture 50" descr="bread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98513" y="1773238"/>
            <a:ext cx="80803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673" name="Picture 51" descr="cakes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154738" y="3235325"/>
            <a:ext cx="827087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674" name="Picture 52" descr="chips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093913" y="1773238"/>
            <a:ext cx="831850" cy="87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675" name="Picture 53" descr="coffee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48213" y="4576763"/>
            <a:ext cx="874712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676" name="Picture 54" descr="cola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9625" y="4576763"/>
            <a:ext cx="827088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677" name="Picture 55" descr="fruit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830763" y="1844675"/>
            <a:ext cx="7493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678" name="Picture 56" descr="hamburgers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390900" y="1844675"/>
            <a:ext cx="833438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679" name="Picture 57" descr="ice cream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2488" y="3090863"/>
            <a:ext cx="804862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680" name="Picture 58" descr="lemon tea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" y="4433888"/>
            <a:ext cx="860425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681" name="Picture 59" descr="milk"/>
          <p:cNvPicPr>
            <a:picLocks noChangeAspect="1" noChangeArrowheads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0" y="4576763"/>
            <a:ext cx="83185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682" name="Picture 60" descr="noodles"/>
          <p:cNvPicPr>
            <a:picLocks noChangeAspect="1" noChangeArrowheads="1"/>
          </p:cNvPicPr>
          <p:nvPr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75200" y="3136900"/>
            <a:ext cx="865188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683" name="Picture 61" descr="orange juice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1939925" y="4576763"/>
            <a:ext cx="930275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684" name="Picture 62" descr="porridge"/>
          <p:cNvPicPr>
            <a:picLocks noChangeAspect="1" noChangeArrowheads="1"/>
          </p:cNvPicPr>
          <p:nvPr/>
        </p:nvPicPr>
        <p:blipFill>
          <a:blip r:embed="rId1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79788" y="3090863"/>
            <a:ext cx="933450" cy="91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685" name="Picture 63" descr="rice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7451725" y="3163888"/>
            <a:ext cx="844550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686" name="Picture 64" descr="vegetables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3019425"/>
            <a:ext cx="9286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687" name="Picture 65" descr="pizza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7494588" y="1773238"/>
            <a:ext cx="893762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4760" name="Text Box 66"/>
          <p:cNvSpPr txBox="1">
            <a:spLocks noChangeArrowheads="1"/>
          </p:cNvSpPr>
          <p:nvPr/>
        </p:nvSpPr>
        <p:spPr bwMode="auto">
          <a:xfrm>
            <a:off x="539750" y="2636838"/>
            <a:ext cx="1368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66FF"/>
                </a:solidFill>
              </a:rPr>
              <a:t>bread</a:t>
            </a:r>
            <a:endParaRPr lang="en-US" altLang="zh-CN" sz="2000" b="1">
              <a:solidFill>
                <a:srgbClr val="0066FF"/>
              </a:solidFill>
            </a:endParaRPr>
          </a:p>
        </p:txBody>
      </p:sp>
      <p:sp>
        <p:nvSpPr>
          <p:cNvPr id="244761" name="Text Box 67"/>
          <p:cNvSpPr txBox="1">
            <a:spLocks noChangeArrowheads="1"/>
          </p:cNvSpPr>
          <p:nvPr/>
        </p:nvSpPr>
        <p:spPr bwMode="auto">
          <a:xfrm>
            <a:off x="1835150" y="2636838"/>
            <a:ext cx="1368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66FF"/>
                </a:solidFill>
              </a:rPr>
              <a:t>chips</a:t>
            </a:r>
            <a:endParaRPr lang="en-US" altLang="zh-CN" sz="2000" b="1">
              <a:solidFill>
                <a:srgbClr val="0066FF"/>
              </a:solidFill>
            </a:endParaRPr>
          </a:p>
        </p:txBody>
      </p:sp>
      <p:sp>
        <p:nvSpPr>
          <p:cNvPr id="244762" name="Text Box 68"/>
          <p:cNvSpPr txBox="1">
            <a:spLocks noChangeArrowheads="1"/>
          </p:cNvSpPr>
          <p:nvPr/>
        </p:nvSpPr>
        <p:spPr bwMode="auto">
          <a:xfrm>
            <a:off x="2987675" y="2636838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66FF"/>
                </a:solidFill>
              </a:rPr>
              <a:t>hamburgers</a:t>
            </a:r>
            <a:endParaRPr lang="en-US" altLang="zh-CN" sz="2000" b="1">
              <a:solidFill>
                <a:srgbClr val="0066FF"/>
              </a:solidFill>
            </a:endParaRPr>
          </a:p>
        </p:txBody>
      </p:sp>
      <p:sp>
        <p:nvSpPr>
          <p:cNvPr id="244763" name="Text Box 69"/>
          <p:cNvSpPr txBox="1">
            <a:spLocks noChangeArrowheads="1"/>
          </p:cNvSpPr>
          <p:nvPr/>
        </p:nvSpPr>
        <p:spPr bwMode="auto">
          <a:xfrm>
            <a:off x="4572000" y="2636838"/>
            <a:ext cx="1368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66FF"/>
                </a:solidFill>
              </a:rPr>
              <a:t>fruit</a:t>
            </a:r>
            <a:endParaRPr lang="en-US" altLang="zh-CN" sz="2000" b="1">
              <a:solidFill>
                <a:srgbClr val="0066FF"/>
              </a:solidFill>
            </a:endParaRPr>
          </a:p>
        </p:txBody>
      </p:sp>
      <p:sp>
        <p:nvSpPr>
          <p:cNvPr id="244764" name="Text Box 70"/>
          <p:cNvSpPr txBox="1">
            <a:spLocks noChangeArrowheads="1"/>
          </p:cNvSpPr>
          <p:nvPr/>
        </p:nvSpPr>
        <p:spPr bwMode="auto">
          <a:xfrm>
            <a:off x="5867400" y="2636838"/>
            <a:ext cx="1368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66FF"/>
                </a:solidFill>
              </a:rPr>
              <a:t>biscuits</a:t>
            </a:r>
            <a:endParaRPr lang="en-US" altLang="zh-CN" sz="2000" b="1">
              <a:solidFill>
                <a:srgbClr val="0066FF"/>
              </a:solidFill>
            </a:endParaRPr>
          </a:p>
        </p:txBody>
      </p:sp>
      <p:sp>
        <p:nvSpPr>
          <p:cNvPr id="244765" name="Text Box 71"/>
          <p:cNvSpPr txBox="1">
            <a:spLocks noChangeArrowheads="1"/>
          </p:cNvSpPr>
          <p:nvPr/>
        </p:nvSpPr>
        <p:spPr bwMode="auto">
          <a:xfrm>
            <a:off x="7235825" y="2636838"/>
            <a:ext cx="1368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66FF"/>
                </a:solidFill>
              </a:rPr>
              <a:t>pizza</a:t>
            </a:r>
            <a:endParaRPr lang="en-US" altLang="zh-CN" sz="2000" b="1">
              <a:solidFill>
                <a:srgbClr val="0066FF"/>
              </a:solidFill>
            </a:endParaRPr>
          </a:p>
        </p:txBody>
      </p:sp>
      <p:sp>
        <p:nvSpPr>
          <p:cNvPr id="244766" name="Text Box 72"/>
          <p:cNvSpPr txBox="1">
            <a:spLocks noChangeArrowheads="1"/>
          </p:cNvSpPr>
          <p:nvPr/>
        </p:nvSpPr>
        <p:spPr bwMode="auto">
          <a:xfrm>
            <a:off x="395288" y="3968750"/>
            <a:ext cx="15128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66FF"/>
                </a:solidFill>
              </a:rPr>
              <a:t>vegetables</a:t>
            </a:r>
            <a:endParaRPr lang="en-US" altLang="zh-CN" sz="2000" b="1">
              <a:solidFill>
                <a:srgbClr val="0066FF"/>
              </a:solidFill>
            </a:endParaRPr>
          </a:p>
        </p:txBody>
      </p:sp>
      <p:sp>
        <p:nvSpPr>
          <p:cNvPr id="244767" name="Text Box 73"/>
          <p:cNvSpPr txBox="1">
            <a:spLocks noChangeArrowheads="1"/>
          </p:cNvSpPr>
          <p:nvPr/>
        </p:nvSpPr>
        <p:spPr bwMode="auto">
          <a:xfrm>
            <a:off x="1835150" y="3968750"/>
            <a:ext cx="15128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66FF"/>
                </a:solidFill>
              </a:rPr>
              <a:t>ice cream</a:t>
            </a:r>
            <a:endParaRPr lang="en-US" altLang="zh-CN" sz="2000" b="1">
              <a:solidFill>
                <a:srgbClr val="0066FF"/>
              </a:solidFill>
            </a:endParaRPr>
          </a:p>
        </p:txBody>
      </p:sp>
      <p:sp>
        <p:nvSpPr>
          <p:cNvPr id="244768" name="Text Box 74"/>
          <p:cNvSpPr txBox="1">
            <a:spLocks noChangeArrowheads="1"/>
          </p:cNvSpPr>
          <p:nvPr/>
        </p:nvSpPr>
        <p:spPr bwMode="auto">
          <a:xfrm>
            <a:off x="3130550" y="3968750"/>
            <a:ext cx="15128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3399"/>
                </a:solidFill>
              </a:rPr>
              <a:t>porridge</a:t>
            </a:r>
            <a:endParaRPr lang="en-US" altLang="zh-CN" sz="2000" b="1">
              <a:solidFill>
                <a:srgbClr val="FF3399"/>
              </a:solidFill>
            </a:endParaRPr>
          </a:p>
        </p:txBody>
      </p:sp>
      <p:sp>
        <p:nvSpPr>
          <p:cNvPr id="244769" name="Text Box 75"/>
          <p:cNvSpPr txBox="1">
            <a:spLocks noChangeArrowheads="1"/>
          </p:cNvSpPr>
          <p:nvPr/>
        </p:nvSpPr>
        <p:spPr bwMode="auto">
          <a:xfrm>
            <a:off x="4498975" y="3968750"/>
            <a:ext cx="15128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66FF"/>
                </a:solidFill>
              </a:rPr>
              <a:t>noodles</a:t>
            </a:r>
            <a:endParaRPr lang="en-US" altLang="zh-CN" sz="2000" b="1">
              <a:solidFill>
                <a:srgbClr val="0066FF"/>
              </a:solidFill>
            </a:endParaRPr>
          </a:p>
        </p:txBody>
      </p:sp>
      <p:sp>
        <p:nvSpPr>
          <p:cNvPr id="244770" name="Text Box 76"/>
          <p:cNvSpPr txBox="1">
            <a:spLocks noChangeArrowheads="1"/>
          </p:cNvSpPr>
          <p:nvPr/>
        </p:nvSpPr>
        <p:spPr bwMode="auto">
          <a:xfrm>
            <a:off x="5867400" y="3976688"/>
            <a:ext cx="15128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66FF"/>
                </a:solidFill>
              </a:rPr>
              <a:t>cakes</a:t>
            </a:r>
            <a:endParaRPr lang="en-US" altLang="zh-CN" sz="2000" b="1">
              <a:solidFill>
                <a:srgbClr val="0066FF"/>
              </a:solidFill>
            </a:endParaRPr>
          </a:p>
        </p:txBody>
      </p:sp>
      <p:sp>
        <p:nvSpPr>
          <p:cNvPr id="244771" name="Text Box 77"/>
          <p:cNvSpPr txBox="1">
            <a:spLocks noChangeArrowheads="1"/>
          </p:cNvSpPr>
          <p:nvPr/>
        </p:nvSpPr>
        <p:spPr bwMode="auto">
          <a:xfrm>
            <a:off x="7162800" y="3968750"/>
            <a:ext cx="15128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66FF"/>
                </a:solidFill>
              </a:rPr>
              <a:t>rice</a:t>
            </a:r>
            <a:endParaRPr lang="en-US" altLang="zh-CN" sz="2000" b="1">
              <a:solidFill>
                <a:srgbClr val="0066FF"/>
              </a:solidFill>
            </a:endParaRPr>
          </a:p>
        </p:txBody>
      </p:sp>
      <p:sp>
        <p:nvSpPr>
          <p:cNvPr id="244772" name="Text Box 78"/>
          <p:cNvSpPr txBox="1">
            <a:spLocks noChangeArrowheads="1"/>
          </p:cNvSpPr>
          <p:nvPr/>
        </p:nvSpPr>
        <p:spPr bwMode="auto">
          <a:xfrm>
            <a:off x="250825" y="5337175"/>
            <a:ext cx="15128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66FF"/>
                </a:solidFill>
              </a:rPr>
              <a:t>lemon tea</a:t>
            </a:r>
            <a:endParaRPr lang="en-US" altLang="zh-CN" sz="2000" b="1">
              <a:solidFill>
                <a:srgbClr val="0066FF"/>
              </a:solidFill>
            </a:endParaRPr>
          </a:p>
        </p:txBody>
      </p:sp>
      <p:sp>
        <p:nvSpPr>
          <p:cNvPr id="244773" name="Text Box 79"/>
          <p:cNvSpPr txBox="1">
            <a:spLocks noChangeArrowheads="1"/>
          </p:cNvSpPr>
          <p:nvPr/>
        </p:nvSpPr>
        <p:spPr bwMode="auto">
          <a:xfrm>
            <a:off x="1619250" y="5337175"/>
            <a:ext cx="1809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66FF"/>
                </a:solidFill>
              </a:rPr>
              <a:t>orange juice</a:t>
            </a:r>
            <a:endParaRPr lang="en-US" altLang="zh-CN" sz="2000" b="1">
              <a:solidFill>
                <a:srgbClr val="0066FF"/>
              </a:solidFill>
            </a:endParaRPr>
          </a:p>
        </p:txBody>
      </p:sp>
      <p:sp>
        <p:nvSpPr>
          <p:cNvPr id="244774" name="Text Box 80"/>
          <p:cNvSpPr txBox="1">
            <a:spLocks noChangeArrowheads="1"/>
          </p:cNvSpPr>
          <p:nvPr/>
        </p:nvSpPr>
        <p:spPr bwMode="auto">
          <a:xfrm>
            <a:off x="2987675" y="5337175"/>
            <a:ext cx="15128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66FF"/>
                </a:solidFill>
              </a:rPr>
              <a:t>cola</a:t>
            </a:r>
            <a:endParaRPr lang="en-US" altLang="zh-CN" sz="2000" b="1">
              <a:solidFill>
                <a:srgbClr val="0066FF"/>
              </a:solidFill>
            </a:endParaRPr>
          </a:p>
        </p:txBody>
      </p:sp>
      <p:sp>
        <p:nvSpPr>
          <p:cNvPr id="244775" name="Text Box 81"/>
          <p:cNvSpPr txBox="1">
            <a:spLocks noChangeArrowheads="1"/>
          </p:cNvSpPr>
          <p:nvPr/>
        </p:nvSpPr>
        <p:spPr bwMode="auto">
          <a:xfrm>
            <a:off x="4498975" y="5337175"/>
            <a:ext cx="15128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66FF"/>
                </a:solidFill>
              </a:rPr>
              <a:t>coffee</a:t>
            </a:r>
            <a:endParaRPr lang="en-US" altLang="zh-CN" sz="2000" b="1">
              <a:solidFill>
                <a:srgbClr val="0066FF"/>
              </a:solidFill>
            </a:endParaRPr>
          </a:p>
        </p:txBody>
      </p:sp>
      <p:sp>
        <p:nvSpPr>
          <p:cNvPr id="244776" name="Text Box 82"/>
          <p:cNvSpPr txBox="1">
            <a:spLocks noChangeArrowheads="1"/>
          </p:cNvSpPr>
          <p:nvPr/>
        </p:nvSpPr>
        <p:spPr bwMode="auto">
          <a:xfrm>
            <a:off x="5940425" y="5337175"/>
            <a:ext cx="15128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66FF"/>
                </a:solidFill>
              </a:rPr>
              <a:t>water</a:t>
            </a:r>
            <a:endParaRPr lang="en-US" altLang="zh-CN" sz="2000" b="1">
              <a:solidFill>
                <a:srgbClr val="0066FF"/>
              </a:solidFill>
            </a:endParaRPr>
          </a:p>
        </p:txBody>
      </p:sp>
      <p:sp>
        <p:nvSpPr>
          <p:cNvPr id="244777" name="Text Box 83"/>
          <p:cNvSpPr txBox="1">
            <a:spLocks noChangeArrowheads="1"/>
          </p:cNvSpPr>
          <p:nvPr/>
        </p:nvSpPr>
        <p:spPr bwMode="auto">
          <a:xfrm>
            <a:off x="7235825" y="5337175"/>
            <a:ext cx="15128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66FF"/>
                </a:solidFill>
              </a:rPr>
              <a:t>milk</a:t>
            </a:r>
            <a:endParaRPr lang="en-US" altLang="zh-CN" sz="2000" b="1">
              <a:solidFill>
                <a:srgbClr val="0066FF"/>
              </a:solidFill>
            </a:endParaRPr>
          </a:p>
        </p:txBody>
      </p:sp>
      <p:sp>
        <p:nvSpPr>
          <p:cNvPr id="241706" name="矩形 47"/>
          <p:cNvSpPr>
            <a:spLocks noChangeArrowheads="1"/>
          </p:cNvSpPr>
          <p:nvPr/>
        </p:nvSpPr>
        <p:spPr bwMode="auto">
          <a:xfrm>
            <a:off x="3357563" y="1143000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   </a:t>
            </a:r>
            <a:endParaRPr lang="zh-CN" altLang="en-US" sz="2000" b="1">
              <a:solidFill>
                <a:srgbClr val="FFFFFF"/>
              </a:solidFill>
            </a:endParaRPr>
          </a:p>
        </p:txBody>
      </p:sp>
      <p:pic>
        <p:nvPicPr>
          <p:cNvPr id="241707" name="Picture 2" descr="C:\Program Files\Microsoft Office\MEDIA\CAGCAT10\j0281904.wmf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8228013" y="23813"/>
            <a:ext cx="896937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47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47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47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447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447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447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447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447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447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447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447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447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447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447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447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447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447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447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447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447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447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2447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2447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2447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2447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2447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2447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2447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2447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2447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2447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2447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2447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2447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2447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2447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2447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2447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2447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80"/>
                                        <p:tgtEl>
                                          <p:spTgt spid="2447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80"/>
                                        <p:tgtEl>
                                          <p:spTgt spid="2447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80"/>
                                        <p:tgtEl>
                                          <p:spTgt spid="2447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5" dur="80"/>
                                        <p:tgtEl>
                                          <p:spTgt spid="2447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6" dur="80"/>
                                        <p:tgtEl>
                                          <p:spTgt spid="2447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80"/>
                                        <p:tgtEl>
                                          <p:spTgt spid="2447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2" dur="80"/>
                                        <p:tgtEl>
                                          <p:spTgt spid="2447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3" dur="80"/>
                                        <p:tgtEl>
                                          <p:spTgt spid="2447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80"/>
                                        <p:tgtEl>
                                          <p:spTgt spid="2447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9" dur="80"/>
                                        <p:tgtEl>
                                          <p:spTgt spid="2447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0" dur="80"/>
                                        <p:tgtEl>
                                          <p:spTgt spid="2447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80"/>
                                        <p:tgtEl>
                                          <p:spTgt spid="2447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6" dur="80"/>
                                        <p:tgtEl>
                                          <p:spTgt spid="2447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7" dur="80"/>
                                        <p:tgtEl>
                                          <p:spTgt spid="2447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80"/>
                                        <p:tgtEl>
                                          <p:spTgt spid="2447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60" grpId="0" autoUpdateAnimBg="0"/>
      <p:bldP spid="244761" grpId="0" autoUpdateAnimBg="0"/>
      <p:bldP spid="244762" grpId="0" autoUpdateAnimBg="0"/>
      <p:bldP spid="244763" grpId="0" autoUpdateAnimBg="0"/>
      <p:bldP spid="244764" grpId="0" autoUpdateAnimBg="0"/>
      <p:bldP spid="244765" grpId="0" autoUpdateAnimBg="0"/>
      <p:bldP spid="244766" grpId="0" autoUpdateAnimBg="0"/>
      <p:bldP spid="244767" grpId="0" autoUpdateAnimBg="0"/>
      <p:bldP spid="244768" grpId="0" autoUpdateAnimBg="0"/>
      <p:bldP spid="244769" grpId="0" autoUpdateAnimBg="0"/>
      <p:bldP spid="244770" grpId="0" autoUpdateAnimBg="0"/>
      <p:bldP spid="244771" grpId="0" autoUpdateAnimBg="0"/>
      <p:bldP spid="244772" grpId="0" autoUpdateAnimBg="0"/>
      <p:bldP spid="244773" grpId="0" autoUpdateAnimBg="0"/>
      <p:bldP spid="244774" grpId="0" autoUpdateAnimBg="0"/>
      <p:bldP spid="244775" grpId="0" autoUpdateAnimBg="0"/>
      <p:bldP spid="244776" grpId="0" autoUpdateAnimBg="0"/>
      <p:bldP spid="244777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8775" y="642938"/>
            <a:ext cx="8785225" cy="504825"/>
          </a:xfrm>
        </p:spPr>
        <p:txBody>
          <a:bodyPr/>
          <a:lstStyle/>
          <a:p>
            <a:pPr eaLnBrk="1" hangingPunct="1"/>
            <a:r>
              <a:rPr lang="en-US" altLang="zh-CN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and read</a:t>
            </a:r>
            <a:endParaRPr lang="en-US" altLang="zh-CN" sz="4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2691" name="Picture 9" descr="note-icon">
            <a:hlinkClick r:id="" action="ppaction://hlinkshowjump?jump=lastslide"/>
          </p:cNvPr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723188" y="63928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64" name="Text Box 39"/>
          <p:cNvSpPr txBox="1">
            <a:spLocks noChangeArrowheads="1"/>
          </p:cNvSpPr>
          <p:nvPr/>
        </p:nvSpPr>
        <p:spPr bwMode="auto">
          <a:xfrm>
            <a:off x="0" y="1214438"/>
            <a:ext cx="87137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 you usually have for breakfast/lunch/dinner?</a:t>
            </a:r>
            <a:endParaRPr lang="en-US" altLang="zh-CN" sz="36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2693" name="Picture 40" descr="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4041775"/>
            <a:ext cx="2952750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2694" name="Picture 41" descr="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50" y="2428875"/>
            <a:ext cx="3779838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2695" name="Picture 42" descr="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2357438"/>
            <a:ext cx="3267075" cy="121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2696" name="Picture 43" descr="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3850" y="4076700"/>
            <a:ext cx="3570288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2697" name="Picture 2" descr="C:\Program Files\Microsoft Office\MEDIA\CAGCAT10\j0281904.wm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228013" y="23813"/>
            <a:ext cx="896937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714" name="Picture 9" descr="note-icon">
            <a:hlinkClick r:id="" action="ppaction://hlinkshowjump?jump=lastslide"/>
          </p:cNvPr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723188" y="63928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787" name="Text Box 58"/>
          <p:cNvSpPr txBox="1">
            <a:spLocks noChangeArrowheads="1"/>
          </p:cNvSpPr>
          <p:nvPr/>
        </p:nvSpPr>
        <p:spPr bwMode="auto">
          <a:xfrm>
            <a:off x="179388" y="1171575"/>
            <a:ext cx="87137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the food healthy or unhealthy?</a:t>
            </a:r>
            <a:endParaRPr lang="en-US" altLang="zh-CN" sz="40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3716" name="AutoShape 68" descr="11"/>
          <p:cNvSpPr>
            <a:spLocks noChangeArrowheads="1"/>
          </p:cNvSpPr>
          <p:nvPr/>
        </p:nvSpPr>
        <p:spPr bwMode="auto">
          <a:xfrm>
            <a:off x="107950" y="1992313"/>
            <a:ext cx="3979863" cy="2449512"/>
          </a:xfrm>
          <a:prstGeom prst="triangle">
            <a:avLst>
              <a:gd name="adj" fmla="val 50000"/>
            </a:avLst>
          </a:prstGeom>
          <a:blipFill dpi="0" rotWithShape="1">
            <a:blip r:embed="rId2" cstate="email"/>
            <a:srcRect/>
            <a:stretch>
              <a:fillRect/>
            </a:stretch>
          </a:blipFill>
          <a:ln w="38100">
            <a:solidFill>
              <a:srgbClr val="FFFFCC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sz="2000" b="1">
              <a:solidFill>
                <a:srgbClr val="FFFFFF"/>
              </a:solidFill>
            </a:endParaRPr>
          </a:p>
        </p:txBody>
      </p:sp>
      <p:pic>
        <p:nvPicPr>
          <p:cNvPr id="24371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59313" y="1768475"/>
            <a:ext cx="4176712" cy="266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790" name="Text Box 50"/>
          <p:cNvSpPr txBox="1">
            <a:spLocks noChangeArrowheads="1"/>
          </p:cNvSpPr>
          <p:nvPr/>
        </p:nvSpPr>
        <p:spPr bwMode="auto">
          <a:xfrm>
            <a:off x="900113" y="5157788"/>
            <a:ext cx="2447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endParaRPr lang="en-US" altLang="zh-CN" sz="3200" b="1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791" name="Text Box 51"/>
          <p:cNvSpPr txBox="1">
            <a:spLocks noChangeArrowheads="1"/>
          </p:cNvSpPr>
          <p:nvPr/>
        </p:nvSpPr>
        <p:spPr bwMode="auto">
          <a:xfrm>
            <a:off x="5651500" y="4989513"/>
            <a:ext cx="2447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unhealthy</a:t>
            </a:r>
            <a:endParaRPr lang="en-US" altLang="zh-CN" sz="3200" b="1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792" name="Text Box 21"/>
          <p:cNvSpPr txBox="1">
            <a:spLocks noChangeArrowheads="1"/>
          </p:cNvSpPr>
          <p:nvPr/>
        </p:nvSpPr>
        <p:spPr bwMode="auto">
          <a:xfrm>
            <a:off x="5580063" y="5445125"/>
            <a:ext cx="29527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FF0066"/>
                </a:solidFill>
                <a:latin typeface="Tw Cen MT" pitchFamily="34" charset="0"/>
                <a:sym typeface="Kingsoft Phonetic Plain" pitchFamily="2" charset="2"/>
              </a:rPr>
              <a:t></a:t>
            </a:r>
            <a:r>
              <a:rPr lang="en-US" altLang="zh-CN" sz="2400">
                <a:solidFill>
                  <a:srgbClr val="CC0000"/>
                </a:solidFill>
                <a:sym typeface="Kingsoft Phonetic Plain" pitchFamily="2" charset="2"/>
              </a:rPr>
              <a:t>[ʌn’helθi:]</a:t>
            </a:r>
            <a:r>
              <a:rPr lang="en-US" altLang="zh-CN" sz="2400">
                <a:solidFill>
                  <a:srgbClr val="FF0066"/>
                </a:solidFill>
                <a:latin typeface="Tw Cen MT" pitchFamily="34" charset="0"/>
                <a:sym typeface="Kingsoft Phonetic Plain" pitchFamily="2" charset="2"/>
              </a:rPr>
              <a:t></a:t>
            </a:r>
            <a:endParaRPr lang="en-US" altLang="zh-CN" sz="2400">
              <a:solidFill>
                <a:srgbClr val="FF0066"/>
              </a:solidFill>
              <a:latin typeface="Tw Cen MT" pitchFamily="34" charset="0"/>
              <a:sym typeface="Kingsoft Phonetic Plain" pitchFamily="2" charset="2"/>
            </a:endParaRPr>
          </a:p>
        </p:txBody>
      </p:sp>
      <p:pic>
        <p:nvPicPr>
          <p:cNvPr id="243721" name="Picture 2" descr="C:\Program Files\Microsoft Office\MEDIA\CAGCAT10\j0281904.wm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28013" y="23813"/>
            <a:ext cx="896937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46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467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467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467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246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87" grpId="0" autoUpdateAnimBg="0"/>
      <p:bldP spid="246790" grpId="0" autoUpdateAnimBg="0"/>
      <p:bldP spid="246791" grpId="0" autoUpdateAnimBg="0"/>
      <p:bldP spid="24679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738" name="Picture 9" descr="note-icon">
            <a:hlinkClick r:id="" action="ppaction://hlinkshowjump?jump=lastslide"/>
          </p:cNvPr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723188" y="63928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4739" name="Group 3"/>
          <p:cNvGrpSpPr/>
          <p:nvPr/>
        </p:nvGrpSpPr>
        <p:grpSpPr bwMode="auto">
          <a:xfrm>
            <a:off x="3382963" y="1557338"/>
            <a:ext cx="5616575" cy="3959225"/>
            <a:chOff x="0" y="0"/>
            <a:chExt cx="3582" cy="2585"/>
          </a:xfrm>
        </p:grpSpPr>
        <p:grpSp>
          <p:nvGrpSpPr>
            <p:cNvPr id="244746" name="Group 4"/>
            <p:cNvGrpSpPr/>
            <p:nvPr/>
          </p:nvGrpSpPr>
          <p:grpSpPr bwMode="auto">
            <a:xfrm>
              <a:off x="113" y="0"/>
              <a:ext cx="3356" cy="2585"/>
              <a:chOff x="0" y="0"/>
              <a:chExt cx="3356" cy="2585"/>
            </a:xfrm>
          </p:grpSpPr>
          <p:pic>
            <p:nvPicPr>
              <p:cNvPr id="244748" name="Picture 84" descr="too much cheese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029" y="1995"/>
                <a:ext cx="1294" cy="5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4749" name="Picture 85" descr="too much ice cream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2008" y="589"/>
                <a:ext cx="1336" cy="5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4750" name="Picture 86" descr="too little fish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103" y="1358"/>
                <a:ext cx="1146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4751" name="Picture 87" descr="too little rice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181" y="2040"/>
                <a:ext cx="1231" cy="4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4752" name="Picture 88" descr="too many hamburgers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45" y="1296"/>
                <a:ext cx="1551" cy="4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4753" name="Picture 89" descr="too many soft drinks"/>
              <p:cNvPicPr>
                <a:picLocks noChangeAspect="1" noChangeArrowheads="1"/>
              </p:cNvPicPr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>
                <a:off x="0" y="589"/>
                <a:ext cx="1599" cy="5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4754" name="Line 90"/>
              <p:cNvSpPr>
                <a:spLocks noChangeShapeType="1"/>
              </p:cNvSpPr>
              <p:nvPr/>
            </p:nvSpPr>
            <p:spPr bwMode="auto">
              <a:xfrm>
                <a:off x="0" y="1224"/>
                <a:ext cx="3356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4755" name="Line 91"/>
              <p:cNvSpPr>
                <a:spLocks noChangeShapeType="1"/>
              </p:cNvSpPr>
              <p:nvPr/>
            </p:nvSpPr>
            <p:spPr bwMode="auto">
              <a:xfrm>
                <a:off x="0" y="498"/>
                <a:ext cx="3356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4756" name="Line 92"/>
              <p:cNvSpPr>
                <a:spLocks noChangeShapeType="1"/>
              </p:cNvSpPr>
              <p:nvPr/>
            </p:nvSpPr>
            <p:spPr bwMode="auto">
              <a:xfrm>
                <a:off x="0" y="1904"/>
                <a:ext cx="3356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4757" name="Line 93"/>
              <p:cNvSpPr>
                <a:spLocks noChangeShapeType="1"/>
              </p:cNvSpPr>
              <p:nvPr/>
            </p:nvSpPr>
            <p:spPr bwMode="auto">
              <a:xfrm>
                <a:off x="0" y="2585"/>
                <a:ext cx="3356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4758" name="Line 94"/>
              <p:cNvSpPr>
                <a:spLocks noChangeShapeType="1"/>
              </p:cNvSpPr>
              <p:nvPr/>
            </p:nvSpPr>
            <p:spPr bwMode="auto">
              <a:xfrm>
                <a:off x="0" y="0"/>
                <a:ext cx="3356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4759" name="Line 95"/>
              <p:cNvSpPr>
                <a:spLocks noChangeShapeType="1"/>
              </p:cNvSpPr>
              <p:nvPr/>
            </p:nvSpPr>
            <p:spPr bwMode="auto">
              <a:xfrm rot="5400000">
                <a:off x="771" y="1542"/>
                <a:ext cx="2086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44747" name="Text Box 97"/>
            <p:cNvSpPr txBox="1">
              <a:spLocks noChangeArrowheads="1"/>
            </p:cNvSpPr>
            <p:nvPr/>
          </p:nvSpPr>
          <p:spPr bwMode="auto">
            <a:xfrm>
              <a:off x="0" y="0"/>
              <a:ext cx="3582" cy="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3200" b="1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Joe’s breakfast yesterday</a:t>
              </a:r>
              <a:endParaRPr lang="en-US" altLang="zh-CN" sz="3200" b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47826" name="Text Box 99"/>
          <p:cNvSpPr txBox="1">
            <a:spLocks noChangeArrowheads="1"/>
          </p:cNvSpPr>
          <p:nvPr/>
        </p:nvSpPr>
        <p:spPr bwMode="auto">
          <a:xfrm>
            <a:off x="179388" y="2817813"/>
            <a:ext cx="35290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n-US" altLang="zh-CN" sz="24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Joe have a healthy breakfast or an unhealthy breakfast?</a:t>
            </a:r>
            <a:endParaRPr lang="en-US" altLang="zh-CN" sz="2400" b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7827" name="Text Box 100"/>
          <p:cNvSpPr txBox="1">
            <a:spLocks noChangeArrowheads="1"/>
          </p:cNvSpPr>
          <p:nvPr/>
        </p:nvSpPr>
        <p:spPr bwMode="auto">
          <a:xfrm>
            <a:off x="142875" y="4143375"/>
            <a:ext cx="31765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unhealthy breakfast.</a:t>
            </a:r>
            <a:endParaRPr lang="en-US" altLang="zh-CN" sz="2400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7828" name="TextBox 2"/>
          <p:cNvSpPr txBox="1">
            <a:spLocks noChangeArrowheads="1"/>
          </p:cNvSpPr>
          <p:nvPr/>
        </p:nvSpPr>
        <p:spPr bwMode="auto">
          <a:xfrm>
            <a:off x="0" y="5013325"/>
            <a:ext cx="3811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doesn’t sound healthy.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4743" name="矩形 4"/>
          <p:cNvSpPr>
            <a:spLocks noChangeArrowheads="1"/>
          </p:cNvSpPr>
          <p:nvPr/>
        </p:nvSpPr>
        <p:spPr bwMode="auto">
          <a:xfrm>
            <a:off x="197075" y="1629197"/>
            <a:ext cx="32035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n-US" altLang="zh-CN" sz="24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Joe have for breakfast?</a:t>
            </a:r>
            <a:endParaRPr lang="en-US" altLang="zh-CN" sz="2400" b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7830" name="TextBox 3"/>
          <p:cNvSpPr txBox="1">
            <a:spLocks noChangeArrowheads="1"/>
          </p:cNvSpPr>
          <p:nvPr/>
        </p:nvSpPr>
        <p:spPr bwMode="auto">
          <a:xfrm>
            <a:off x="0" y="5516563"/>
            <a:ext cx="3244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sounds unhealthy.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4745" name="Picture 2" descr="C:\Program Files\Microsoft Office\MEDIA\CAGCAT10\j0281904.wmf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228013" y="23813"/>
            <a:ext cx="896937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7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7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478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478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478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4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26" grpId="0" autoUpdateAnimBg="0"/>
      <p:bldP spid="247827" grpId="0" autoUpdateAnimBg="0"/>
      <p:bldP spid="247828" grpId="0" autoUpdateAnimBg="0"/>
      <p:bldP spid="24783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Text Box 4"/>
          <p:cNvSpPr txBox="1">
            <a:spLocks noChangeArrowheads="1"/>
          </p:cNvSpPr>
          <p:nvPr/>
        </p:nvSpPr>
        <p:spPr bwMode="auto">
          <a:xfrm>
            <a:off x="395288" y="1844675"/>
            <a:ext cx="57610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altLang="zh-CN" sz="2400" b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shouldn’t</a:t>
            </a:r>
            <a:r>
              <a:rPr lang="en-US" altLang="zh-CN" sz="24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CN" sz="2400" b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4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Joe do?</a:t>
            </a:r>
            <a:endParaRPr lang="en-US" altLang="zh-CN" sz="2400" b="1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763" name="Picture 5" descr="too many soft drinks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8313" y="2420938"/>
            <a:ext cx="5543550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/>
          <p:nvPr/>
        </p:nvGrpSpPr>
        <p:grpSpPr bwMode="auto">
          <a:xfrm>
            <a:off x="755650" y="2492375"/>
            <a:ext cx="4537075" cy="1655763"/>
            <a:chOff x="0" y="0"/>
            <a:chExt cx="2858" cy="1043"/>
          </a:xfrm>
        </p:grpSpPr>
        <p:sp>
          <p:nvSpPr>
            <p:cNvPr id="245774" name="Line 6"/>
            <p:cNvSpPr>
              <a:spLocks noChangeShapeType="1"/>
            </p:cNvSpPr>
            <p:nvPr/>
          </p:nvSpPr>
          <p:spPr bwMode="auto">
            <a:xfrm flipV="1">
              <a:off x="46" y="0"/>
              <a:ext cx="2721" cy="998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775" name="Line 7"/>
            <p:cNvSpPr>
              <a:spLocks noChangeShapeType="1"/>
            </p:cNvSpPr>
            <p:nvPr/>
          </p:nvSpPr>
          <p:spPr bwMode="auto">
            <a:xfrm>
              <a:off x="0" y="0"/>
              <a:ext cx="2858" cy="1043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8839" name="Text Box 9"/>
          <p:cNvSpPr txBox="1">
            <a:spLocks noChangeArrowheads="1"/>
          </p:cNvSpPr>
          <p:nvPr/>
        </p:nvSpPr>
        <p:spPr bwMode="auto">
          <a:xfrm>
            <a:off x="395288" y="5445125"/>
            <a:ext cx="8748712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5000"/>
              </a:spcBef>
            </a:pPr>
            <a:r>
              <a:rPr lang="en-US" altLang="zh-CN" sz="280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Joe</a:t>
            </a:r>
            <a:r>
              <a:rPr lang="en-US" altLang="zh-CN" sz="28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shouldn’t</a:t>
            </a:r>
            <a:r>
              <a:rPr lang="en-US" altLang="zh-CN" sz="280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drink too many soft drinks for breakfast.</a:t>
            </a:r>
            <a:endParaRPr lang="en-US" altLang="zh-CN" sz="280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25000"/>
              </a:spcBef>
            </a:pPr>
            <a:r>
              <a:rPr lang="en-US" altLang="zh-CN" sz="280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Joe </a:t>
            </a:r>
            <a:r>
              <a:rPr lang="en-US" altLang="zh-CN" sz="280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drink </a:t>
            </a:r>
            <a:r>
              <a:rPr lang="en-US" altLang="zh-CN" sz="2800" u="sng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lot of water</a:t>
            </a:r>
            <a:r>
              <a:rPr lang="en-US" altLang="zh-CN" sz="280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breakfast.</a:t>
            </a:r>
            <a:endParaRPr lang="en-US" altLang="zh-CN" sz="280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766" name="Picture 15" descr="note-icon">
            <a:hlinkClick r:id="" action="ppaction://hlinkshowjump?jump=lastslid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23188" y="63928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67" name="矩形 2"/>
          <p:cNvSpPr>
            <a:spLocks noChangeArrowheads="1"/>
          </p:cNvSpPr>
          <p:nvPr/>
        </p:nvSpPr>
        <p:spPr bwMode="auto">
          <a:xfrm>
            <a:off x="314325" y="620713"/>
            <a:ext cx="5041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n-US" altLang="zh-CN" sz="24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Joe have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4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breakfast?</a:t>
            </a:r>
            <a:endParaRPr lang="en-US" altLang="zh-CN" sz="2400" b="1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8842" name="TextBox 4"/>
          <p:cNvSpPr txBox="1">
            <a:spLocks noChangeArrowheads="1"/>
          </p:cNvSpPr>
          <p:nvPr/>
        </p:nvSpPr>
        <p:spPr bwMode="auto">
          <a:xfrm>
            <a:off x="539750" y="4365625"/>
            <a:ext cx="64246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Joe</a:t>
            </a:r>
            <a:r>
              <a:rPr lang="en-US" altLang="zh-CN" sz="28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too many soft drinks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breakfast.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769" name="TextBox 5"/>
          <p:cNvSpPr txBox="1">
            <a:spLocks noChangeArrowheads="1"/>
          </p:cNvSpPr>
          <p:nvPr/>
        </p:nvSpPr>
        <p:spPr bwMode="auto">
          <a:xfrm>
            <a:off x="468313" y="1196975"/>
            <a:ext cx="4332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 that sound healthy?</a:t>
            </a:r>
            <a:endParaRPr lang="en-US" altLang="zh-CN" sz="2400" b="1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770" name="Picture 2" descr="C:\Program Files\Microsoft Office\MEDIA\CAGCAT10\j0281904.wm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28013" y="23813"/>
            <a:ext cx="896937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71" name="Text Box 13"/>
          <p:cNvSpPr txBox="1">
            <a:spLocks noChangeArrowheads="1"/>
          </p:cNvSpPr>
          <p:nvPr/>
        </p:nvSpPr>
        <p:spPr bwMode="auto">
          <a:xfrm>
            <a:off x="6351588" y="27146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8846" name="Text Box 14"/>
          <p:cNvSpPr txBox="1">
            <a:spLocks noChangeArrowheads="1"/>
          </p:cNvSpPr>
          <p:nvPr/>
        </p:nvSpPr>
        <p:spPr bwMode="auto">
          <a:xfrm>
            <a:off x="539750" y="4868863"/>
            <a:ext cx="4140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doesn’t sound healthy.</a:t>
            </a:r>
            <a:endParaRPr lang="zh-CN" altLang="en-US" sz="2800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8847" name="Text Box 15"/>
          <p:cNvSpPr txBox="1">
            <a:spLocks noChangeArrowheads="1"/>
          </p:cNvSpPr>
          <p:nvPr/>
        </p:nvSpPr>
        <p:spPr bwMode="auto">
          <a:xfrm>
            <a:off x="5435600" y="4916488"/>
            <a:ext cx="2692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sounds </a:t>
            </a:r>
            <a:r>
              <a:rPr lang="en-US" altLang="zh-CN" sz="2000" b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</a:t>
            </a:r>
            <a:r>
              <a:rPr lang="en-US" altLang="zh-CN" sz="20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endParaRPr lang="zh-CN" altLang="en-US" sz="2000" b="1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8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8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8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248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248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248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2488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2488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2488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39" grpId="0" autoUpdateAnimBg="0" build="p"/>
      <p:bldP spid="248842" grpId="0" autoUpdateAnimBg="0"/>
      <p:bldP spid="248846" grpId="0" autoUpdateAnimBg="0"/>
      <p:bldP spid="24884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786" name="Picture 9" descr="too much cheese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0113" y="2205038"/>
            <a:ext cx="4751387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787" name="Text Box 4"/>
          <p:cNvSpPr txBox="1">
            <a:spLocks noChangeArrowheads="1"/>
          </p:cNvSpPr>
          <p:nvPr/>
        </p:nvSpPr>
        <p:spPr bwMode="auto">
          <a:xfrm>
            <a:off x="250825" y="1628775"/>
            <a:ext cx="57610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altLang="zh-CN" sz="2400" b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shouldn’t</a:t>
            </a:r>
            <a:r>
              <a:rPr lang="en-US" altLang="zh-CN" sz="24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CN" sz="2400" b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4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Joe do?</a:t>
            </a:r>
            <a:endParaRPr lang="en-US" altLang="zh-CN" sz="2400" b="1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042988" y="2349500"/>
            <a:ext cx="4537075" cy="1655763"/>
            <a:chOff x="0" y="0"/>
            <a:chExt cx="2858" cy="1043"/>
          </a:xfrm>
        </p:grpSpPr>
        <p:sp>
          <p:nvSpPr>
            <p:cNvPr id="246797" name="Line 6"/>
            <p:cNvSpPr>
              <a:spLocks noChangeShapeType="1"/>
            </p:cNvSpPr>
            <p:nvPr/>
          </p:nvSpPr>
          <p:spPr bwMode="auto">
            <a:xfrm flipV="1">
              <a:off x="46" y="0"/>
              <a:ext cx="2721" cy="998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798" name="Line 7"/>
            <p:cNvSpPr>
              <a:spLocks noChangeShapeType="1"/>
            </p:cNvSpPr>
            <p:nvPr/>
          </p:nvSpPr>
          <p:spPr bwMode="auto">
            <a:xfrm>
              <a:off x="0" y="0"/>
              <a:ext cx="2858" cy="1043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9863" name="Text Box 8"/>
          <p:cNvSpPr txBox="1">
            <a:spLocks noChangeArrowheads="1"/>
          </p:cNvSpPr>
          <p:nvPr/>
        </p:nvSpPr>
        <p:spPr bwMode="auto">
          <a:xfrm>
            <a:off x="0" y="5445125"/>
            <a:ext cx="8469313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5000"/>
              </a:spcBef>
            </a:pPr>
            <a:r>
              <a:rPr lang="en-US" altLang="zh-CN" sz="280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Joe</a:t>
            </a:r>
            <a:r>
              <a:rPr lang="en-US" altLang="zh-CN" sz="28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shouldn’t</a:t>
            </a:r>
            <a:r>
              <a:rPr lang="en-US" altLang="zh-CN" sz="280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too much cheese for breakfast.</a:t>
            </a:r>
            <a:endParaRPr lang="en-US" altLang="zh-CN" sz="280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25000"/>
              </a:spcBef>
            </a:pPr>
            <a:r>
              <a:rPr lang="en-US" altLang="zh-CN" sz="280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Joe</a:t>
            </a:r>
            <a:r>
              <a:rPr lang="en-US" altLang="zh-CN" sz="28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______ for breakfast.</a:t>
            </a:r>
            <a:endParaRPr lang="en-US" altLang="zh-CN" sz="280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6790" name="Picture 15" descr="note-icon">
            <a:hlinkClick r:id="" action="ppaction://hlinkshowjump?jump=lastslid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23188" y="63928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791" name="矩形 2"/>
          <p:cNvSpPr>
            <a:spLocks noChangeArrowheads="1"/>
          </p:cNvSpPr>
          <p:nvPr/>
        </p:nvSpPr>
        <p:spPr bwMode="auto">
          <a:xfrm>
            <a:off x="265113" y="663575"/>
            <a:ext cx="52038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n-US" altLang="zh-CN" sz="24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Joe have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en-US" altLang="zh-CN" sz="24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breakfast?</a:t>
            </a:r>
            <a:endParaRPr lang="en-US" altLang="zh-CN" sz="2400" b="1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9866" name="TextBox 24"/>
          <p:cNvSpPr txBox="1">
            <a:spLocks noChangeArrowheads="1"/>
          </p:cNvSpPr>
          <p:nvPr/>
        </p:nvSpPr>
        <p:spPr bwMode="auto">
          <a:xfrm>
            <a:off x="250825" y="4365625"/>
            <a:ext cx="58531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Joe</a:t>
            </a:r>
            <a:r>
              <a:rPr lang="en-US" altLang="zh-CN" sz="28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too much cheese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breakfast.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793" name="矩形 3"/>
          <p:cNvSpPr>
            <a:spLocks noChangeArrowheads="1"/>
          </p:cNvSpPr>
          <p:nvPr/>
        </p:nvSpPr>
        <p:spPr bwMode="auto">
          <a:xfrm>
            <a:off x="250825" y="1125538"/>
            <a:ext cx="34972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 that sound healthy?</a:t>
            </a:r>
            <a:endParaRPr lang="en-US" altLang="zh-CN" sz="2400" b="1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6794" name="Picture 2" descr="C:\Program Files\Microsoft Office\MEDIA\CAGCAT10\j0281904.wm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28013" y="23813"/>
            <a:ext cx="896937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9869" name="Text Box 13"/>
          <p:cNvSpPr txBox="1">
            <a:spLocks noChangeArrowheads="1"/>
          </p:cNvSpPr>
          <p:nvPr/>
        </p:nvSpPr>
        <p:spPr bwMode="auto">
          <a:xfrm>
            <a:off x="395288" y="4868863"/>
            <a:ext cx="4140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doesn’t sound healthy.</a:t>
            </a:r>
            <a:endParaRPr lang="zh-CN" altLang="en-US" sz="280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9870" name="Text Box 14"/>
          <p:cNvSpPr txBox="1">
            <a:spLocks noChangeArrowheads="1"/>
          </p:cNvSpPr>
          <p:nvPr/>
        </p:nvSpPr>
        <p:spPr bwMode="auto">
          <a:xfrm>
            <a:off x="5003800" y="5013325"/>
            <a:ext cx="2692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sounds </a:t>
            </a:r>
            <a:r>
              <a:rPr lang="en-US" altLang="zh-CN" sz="2000" b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</a:t>
            </a:r>
            <a:r>
              <a:rPr lang="en-US" altLang="zh-CN" sz="20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endParaRPr lang="zh-CN" altLang="en-US" sz="2000" b="1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9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9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9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249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249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249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2498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2498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2498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63" grpId="0" autoUpdateAnimBg="0" build="p"/>
      <p:bldP spid="249866" grpId="0" autoUpdateAnimBg="0"/>
      <p:bldP spid="249869" grpId="0" autoUpdateAnimBg="0"/>
      <p:bldP spid="24987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810" name="Picture 9" descr="note-icon">
            <a:hlinkClick r:id="" action="ppaction://hlinkshowjump?jump=lastslide"/>
          </p:cNvPr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723188" y="63928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53959" name="Group 7"/>
          <p:cNvGraphicFramePr>
            <a:graphicFrameLocks noGrp="1"/>
          </p:cNvGraphicFramePr>
          <p:nvPr>
            <p:ph idx="4294967295"/>
          </p:nvPr>
        </p:nvGraphicFramePr>
        <p:xfrm>
          <a:off x="1166019" y="1052736"/>
          <a:ext cx="5632450" cy="1800226"/>
        </p:xfrm>
        <a:graphic>
          <a:graphicData uri="http://schemas.openxmlformats.org/drawingml/2006/table">
            <a:tbl>
              <a:tblPr/>
              <a:tblGrid>
                <a:gridCol w="1008063"/>
                <a:gridCol w="4624387"/>
              </a:tblGrid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anchor="ctr" horzOverflow="overflow">
                    <a:lnL w="28575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Breakfast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anchor="ctr" horzOverflow="overflow"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Danny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28575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rebuchet MS" panose="020B0603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Trebuchet MS" panose="020B0603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Jill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28575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Trebuchet MS" panose="020B0603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Alice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28575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Trebuchet MS" panose="020B0603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3976" name="Text Box 241"/>
          <p:cNvSpPr txBox="1">
            <a:spLocks noChangeArrowheads="1"/>
          </p:cNvSpPr>
          <p:nvPr/>
        </p:nvSpPr>
        <p:spPr bwMode="auto">
          <a:xfrm>
            <a:off x="212725" y="3141663"/>
            <a:ext cx="9251950" cy="3168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Alice :  What did … Danny?</a:t>
            </a:r>
            <a:endParaRPr lang="en-US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Danny:  I had …</a:t>
            </a:r>
            <a:endParaRPr lang="en-US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Alice:   That doesn’t sound healthy. What did … Jill?</a:t>
            </a:r>
            <a:endParaRPr lang="en-US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Jill:     I didn’t have … …wasn’t hungry …</a:t>
            </a:r>
            <a:endParaRPr lang="en-US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Alice:  That’s not healthy either. …is very important. We should…</a:t>
            </a:r>
            <a:endParaRPr lang="en-US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Jill:    What did…Alice?</a:t>
            </a:r>
            <a:endParaRPr lang="en-US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Alice:  I had … That’s my … </a:t>
            </a:r>
            <a:r>
              <a:rPr lang="en-US" sz="2000" b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 apple a day keeps the doctor away!</a:t>
            </a:r>
            <a:endParaRPr lang="en-US" sz="2000" b="1" dirty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7829" name="TextBox 2"/>
          <p:cNvSpPr txBox="1">
            <a:spLocks noChangeArrowheads="1"/>
          </p:cNvSpPr>
          <p:nvPr/>
        </p:nvSpPr>
        <p:spPr bwMode="auto">
          <a:xfrm>
            <a:off x="3143250" y="1643063"/>
            <a:ext cx="2254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hamburger, a cola </a:t>
            </a: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7830" name="TextBox 3"/>
          <p:cNvSpPr txBox="1">
            <a:spLocks noChangeArrowheads="1"/>
          </p:cNvSpPr>
          <p:nvPr/>
        </p:nvSpPr>
        <p:spPr bwMode="auto">
          <a:xfrm>
            <a:off x="3498850" y="2043113"/>
            <a:ext cx="966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00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nothing</a:t>
            </a:r>
            <a:endParaRPr lang="en-US" altLang="zh-CN" sz="200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7831" name="矩形 4"/>
          <p:cNvSpPr>
            <a:spLocks noChangeArrowheads="1"/>
          </p:cNvSpPr>
          <p:nvPr/>
        </p:nvSpPr>
        <p:spPr bwMode="auto">
          <a:xfrm>
            <a:off x="2603500" y="2406650"/>
            <a:ext cx="40179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0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bread, a glass of milk, an apple</a:t>
            </a:r>
            <a:endParaRPr lang="en-US" altLang="zh-CN" sz="200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7832" name="Picture 2" descr="C:\Program Files\Microsoft Office\MEDIA\CAGCAT10\j0281904.wm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28013" y="23813"/>
            <a:ext cx="896937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834" name="Picture 2" descr="C:\Program Files\Microsoft Office\MEDIA\CAGCAT10\j0240719.wm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15100" y="4076700"/>
            <a:ext cx="1163638" cy="182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4979" name="矩形 3"/>
          <p:cNvSpPr>
            <a:spLocks noChangeArrowheads="1"/>
          </p:cNvSpPr>
          <p:nvPr/>
        </p:nvSpPr>
        <p:spPr bwMode="auto">
          <a:xfrm>
            <a:off x="1547813" y="1557338"/>
            <a:ext cx="60960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 apple a day keeps the doctor away!</a:t>
            </a:r>
            <a:endParaRPr 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4980" name="TextBox 4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5938" y="2214563"/>
            <a:ext cx="601662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4981" name="TextBox 1"/>
          <p:cNvSpPr txBox="1">
            <a:spLocks noChangeArrowheads="1"/>
          </p:cNvSpPr>
          <p:nvPr/>
        </p:nvSpPr>
        <p:spPr bwMode="auto">
          <a:xfrm>
            <a:off x="6643688" y="1785938"/>
            <a:ext cx="646112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____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254982" name="TextBox 5"/>
          <p:cNvSpPr txBox="1">
            <a:spLocks noChangeArrowheads="1"/>
          </p:cNvSpPr>
          <p:nvPr/>
        </p:nvSpPr>
        <p:spPr bwMode="auto">
          <a:xfrm>
            <a:off x="4133850" y="1770063"/>
            <a:ext cx="64611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____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254983" name="TextBox 2"/>
          <p:cNvSpPr txBox="1">
            <a:spLocks noChangeArrowheads="1"/>
          </p:cNvSpPr>
          <p:nvPr/>
        </p:nvSpPr>
        <p:spPr bwMode="auto">
          <a:xfrm>
            <a:off x="4071938" y="2143125"/>
            <a:ext cx="11509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使</a:t>
            </a:r>
            <a: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---</a:t>
            </a:r>
            <a:r>
              <a:rPr lang="zh-CN" alt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远离</a:t>
            </a:r>
            <a:endParaRPr lang="zh-CN" altLang="en-US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pic>
        <p:nvPicPr>
          <p:cNvPr id="248840" name="Picture 2" descr="C:\Program Files\Microsoft Office\MEDIA\CAGCAT10\j0281904.wm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28013" y="23813"/>
            <a:ext cx="896937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8841" name="Picture 9" descr="MC900419620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71625" y="4286250"/>
            <a:ext cx="1482725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4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4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54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2549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981" grpId="0" autoUpdateAnimBg="0"/>
      <p:bldP spid="254982" grpId="0" autoUpdateAnimBg="0"/>
      <p:bldP spid="254983" grpId="0" autoUpdateAnimBg="0"/>
    </p:bldLst>
  </p:timing>
</p:sld>
</file>

<file path=ppt/tags/tag1.xml><?xml version="1.0" encoding="utf-8"?>
<p:tagLst xmlns:p="http://schemas.openxmlformats.org/presentationml/2006/main">
  <p:tag name="KSO_WPP_MARK_KEY" val="2f07080b-1bec-4072-ba36-bb79deb7063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246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46_默认设计模板">
      <a:majorFont>
        <a:latin typeface="Century Gothic"/>
        <a:ea typeface="宋体"/>
        <a:cs typeface=""/>
      </a:majorFont>
      <a:minorFont>
        <a:latin typeface="Book Antiqu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46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46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46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46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46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46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46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46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46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46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46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46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1909</Words>
  <Application>WPS 演示</Application>
  <PresentationFormat>全屏显示(4:3)</PresentationFormat>
  <Paragraphs>180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Century Gothic</vt:lpstr>
      <vt:lpstr>Calibri</vt:lpstr>
      <vt:lpstr>Times New Roman</vt:lpstr>
      <vt:lpstr>微软雅黑</vt:lpstr>
      <vt:lpstr>Tw Cen MT</vt:lpstr>
      <vt:lpstr>Segoe Print</vt:lpstr>
      <vt:lpstr>Kingsoft Phonetic Plain</vt:lpstr>
      <vt:lpstr>Trebuchet MS</vt:lpstr>
      <vt:lpstr>Book Antiqua</vt:lpstr>
      <vt:lpstr>Arial</vt:lpstr>
      <vt:lpstr>Arial Unicode MS</vt:lpstr>
      <vt:lpstr>第一PPT模板网-WWW.1PPT.COM</vt:lpstr>
      <vt:lpstr>PowerPoint 演示文稿</vt:lpstr>
      <vt:lpstr>Look and read</vt:lpstr>
      <vt:lpstr>Look and read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Look and fill in the blanks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125</cp:revision>
  <dcterms:created xsi:type="dcterms:W3CDTF">2014-03-29T05:28:00Z</dcterms:created>
  <dcterms:modified xsi:type="dcterms:W3CDTF">2023-02-28T05:26:58Z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C8C4F51DF6F2434685EF7C5385529C33</vt:lpwstr>
  </property>
</Properties>
</file>