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80" r:id="rId3"/>
    <p:sldId id="358" r:id="rId5"/>
    <p:sldId id="307" r:id="rId6"/>
    <p:sldId id="359" r:id="rId7"/>
    <p:sldId id="362" r:id="rId8"/>
    <p:sldId id="361" r:id="rId9"/>
    <p:sldId id="363" r:id="rId10"/>
    <p:sldId id="364" r:id="rId11"/>
    <p:sldId id="365" r:id="rId12"/>
    <p:sldId id="366" r:id="rId13"/>
    <p:sldId id="369" r:id="rId14"/>
    <p:sldId id="370" r:id="rId15"/>
    <p:sldId id="371" r:id="rId16"/>
    <p:sldId id="303" r:id="rId17"/>
    <p:sldId id="305" r:id="rId18"/>
    <p:sldId id="268" r:id="rId19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9" d="100"/>
          <a:sy n="109" d="100"/>
        </p:scale>
        <p:origin x="-594" y="-90"/>
      </p:cViewPr>
      <p:guideLst>
        <p:guide orient="horz" pos="206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E8F24990-1721-43BF-BD2C-959C7DE00A6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F806A87D-25D7-450C-8D79-482E52B8C9C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imes New Roman" panose="02020603050405020304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imes New Roman" panose="02020603050405020304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imes New Roman" panose="02020603050405020304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imes New Roman" panose="02020603050405020304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imes New Roman" panose="02020603050405020304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2D27DAA-AFA4-42C4-87C4-A7465967D8E1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48BCDCE-8F3F-4E1A-B049-F141194C54DE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5" y="171611"/>
            <a:ext cx="12192002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5" y="2127509"/>
            <a:ext cx="12192002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2646363" y="2373313"/>
            <a:ext cx="7770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5400" b="1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0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28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342899" y="1976437"/>
            <a:ext cx="7667625" cy="1743781"/>
            <a:chOff x="-762163" y="2105678"/>
            <a:chExt cx="7666990" cy="174383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022" y="2105678"/>
              <a:ext cx="2554075" cy="1014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3 Unit 7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762163" y="2833819"/>
              <a:ext cx="7666990" cy="1015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Hobbies</a:t>
              </a:r>
              <a:endParaRPr lang="en-US" altLang="zh-CN" sz="60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013" y="280988"/>
            <a:ext cx="309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174" name="图片 1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51813" y="1536700"/>
            <a:ext cx="4046537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rot="10800000">
            <a:off x="1528763" y="6851650"/>
            <a:ext cx="7715250" cy="73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1" name="WordArt 6"/>
          <p:cNvSpPr>
            <a:spLocks noChangeArrowheads="1" noChangeShapeType="1" noTextEdit="1"/>
          </p:cNvSpPr>
          <p:nvPr/>
        </p:nvSpPr>
        <p:spPr bwMode="auto">
          <a:xfrm>
            <a:off x="295275" y="1250950"/>
            <a:ext cx="3673475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/>
                <a:cs typeface="Times New Roman" panose="02020603050405020304"/>
              </a:rPr>
              <a:t>Read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2452688" y="2316163"/>
            <a:ext cx="36004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Times New Roman" panose="02020603050405020304" pitchFamily="18" charset="0"/>
              </a:rPr>
              <a:t>Can you swim?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pic>
        <p:nvPicPr>
          <p:cNvPr id="17413" name="Picture 7" descr="D:\课件制作\Unit1-9\u7\pictures\swim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40475" y="3106738"/>
            <a:ext cx="4105275" cy="146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Box 4"/>
          <p:cNvSpPr txBox="1">
            <a:spLocks noChangeArrowheads="1"/>
          </p:cNvSpPr>
          <p:nvPr/>
        </p:nvSpPr>
        <p:spPr bwMode="auto">
          <a:xfrm>
            <a:off x="2452688" y="4910138"/>
            <a:ext cx="51847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Times New Roman" panose="02020603050405020304" pitchFamily="18" charset="0"/>
              </a:rPr>
              <a:t>Do you like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swimming</a:t>
            </a:r>
            <a:r>
              <a:rPr lang="en-US" altLang="zh-CN" sz="3600">
                <a:latin typeface="Times New Roman" panose="02020603050405020304" pitchFamily="18" charset="0"/>
              </a:rPr>
              <a:t>?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14343" name="TextBox 4"/>
          <p:cNvSpPr txBox="1">
            <a:spLocks noChangeArrowheads="1"/>
          </p:cNvSpPr>
          <p:nvPr/>
        </p:nvSpPr>
        <p:spPr bwMode="auto">
          <a:xfrm>
            <a:off x="2452688" y="2962275"/>
            <a:ext cx="3600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latin typeface="Times New Roman" panose="02020603050405020304" pitchFamily="18" charset="0"/>
              </a:rPr>
              <a:t>Yes, I can swim.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4344" name="TextBox 4"/>
          <p:cNvSpPr txBox="1">
            <a:spLocks noChangeArrowheads="1"/>
          </p:cNvSpPr>
          <p:nvPr/>
        </p:nvSpPr>
        <p:spPr bwMode="auto">
          <a:xfrm>
            <a:off x="2452688" y="5627688"/>
            <a:ext cx="64801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Times New Roman" panose="02020603050405020304" pitchFamily="18" charset="0"/>
              </a:rPr>
              <a:t>Yes, I like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swimming</a:t>
            </a:r>
            <a:r>
              <a:rPr lang="en-US" altLang="zh-CN" sz="3600">
                <a:latin typeface="Times New Roman" panose="02020603050405020304" pitchFamily="18" charset="0"/>
              </a:rPr>
              <a:t>.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2" grpId="0"/>
      <p:bldP spid="14343" grpId="0"/>
      <p:bldP spid="143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rot="10800000">
            <a:off x="1528763" y="6851650"/>
            <a:ext cx="7715250" cy="73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5" name="WordArt 6"/>
          <p:cNvSpPr>
            <a:spLocks noChangeArrowheads="1" noChangeShapeType="1" noTextEdit="1"/>
          </p:cNvSpPr>
          <p:nvPr/>
        </p:nvSpPr>
        <p:spPr bwMode="auto">
          <a:xfrm>
            <a:off x="295275" y="1250950"/>
            <a:ext cx="3673475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/>
                <a:cs typeface="Times New Roman" panose="02020603050405020304"/>
              </a:rPr>
              <a:t>Read out loud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117975" y="2157413"/>
            <a:ext cx="1944688" cy="415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swim</a:t>
            </a:r>
            <a:endParaRPr lang="en-US" altLang="zh-CN" sz="440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skate</a:t>
            </a:r>
            <a:endParaRPr lang="en-US" altLang="zh-CN" sz="440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dance</a:t>
            </a:r>
            <a:endParaRPr lang="en-US" altLang="zh-CN" sz="440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sing</a:t>
            </a:r>
            <a:endParaRPr lang="en-US" altLang="zh-CN" sz="440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paint</a:t>
            </a:r>
            <a:endParaRPr lang="en-US" altLang="zh-CN" sz="440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read</a:t>
            </a:r>
            <a:endParaRPr lang="en-US" altLang="zh-CN" sz="4400">
              <a:latin typeface="Times New Roman" panose="02020603050405020304" pitchFamily="18" charset="0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175375" y="2154238"/>
            <a:ext cx="3384550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swim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ming</a:t>
            </a:r>
            <a:endParaRPr lang="en-US" altLang="zh-CN" sz="44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skat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endParaRPr lang="en-US" altLang="zh-CN" sz="44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danc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endParaRPr lang="en-US" altLang="zh-CN" sz="44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sing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endParaRPr lang="en-US" altLang="zh-CN" sz="44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paint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endParaRPr lang="en-US" altLang="zh-CN" sz="44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read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endParaRPr lang="en-US" altLang="zh-CN" sz="4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438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5275" y="2390775"/>
            <a:ext cx="1538288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07500" y="5791200"/>
            <a:ext cx="10795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55675" y="4389438"/>
            <a:ext cx="877888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7" descr="D:\课件制作\Unit1-9\u7\pictures\swim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575925" y="2247900"/>
            <a:ext cx="1511300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408238" y="5583238"/>
            <a:ext cx="1292225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9"/>
          <p:cNvPicPr>
            <a:picLocks noChangeAspect="1" noChangeArrowheads="1"/>
          </p:cNvPicPr>
          <p:nvPr/>
        </p:nvPicPr>
        <p:blipFill>
          <a:blip r:embed="rId6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10371138" y="4178300"/>
            <a:ext cx="795337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rot="10800000">
            <a:off x="1528763" y="6851650"/>
            <a:ext cx="7715250" cy="73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59" name="WordArt 6"/>
          <p:cNvSpPr>
            <a:spLocks noChangeArrowheads="1" noChangeShapeType="1" noTextEdit="1"/>
          </p:cNvSpPr>
          <p:nvPr/>
        </p:nvSpPr>
        <p:spPr bwMode="auto">
          <a:xfrm>
            <a:off x="295275" y="1250950"/>
            <a:ext cx="3673475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/>
                <a:cs typeface="Times New Roman" panose="02020603050405020304"/>
              </a:rPr>
              <a:t>Ask and answe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4" name="Picture 7" descr="D:\课件制作\Unit1-9\u7\pictures\swim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69475" y="1987550"/>
            <a:ext cx="2459038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Box 4"/>
          <p:cNvSpPr txBox="1">
            <a:spLocks noChangeArrowheads="1"/>
          </p:cNvSpPr>
          <p:nvPr/>
        </p:nvSpPr>
        <p:spPr bwMode="auto">
          <a:xfrm>
            <a:off x="2566988" y="2400300"/>
            <a:ext cx="590391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Times New Roman" panose="02020603050405020304" pitchFamily="18" charset="0"/>
              </a:rPr>
              <a:t>What do you like </a:t>
            </a:r>
            <a:r>
              <a:rPr lang="en-US" altLang="zh-CN" sz="3600">
                <a:solidFill>
                  <a:srgbClr val="7F7F7F"/>
                </a:solidFill>
                <a:latin typeface="Times New Roman" panose="02020603050405020304" pitchFamily="18" charset="0"/>
              </a:rPr>
              <a:t>(doing)</a:t>
            </a:r>
            <a:r>
              <a:rPr lang="en-US" altLang="zh-CN" sz="3600">
                <a:latin typeface="Times New Roman" panose="02020603050405020304" pitchFamily="18" charset="0"/>
              </a:rPr>
              <a:t>?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66988" y="3719513"/>
            <a:ext cx="36004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Times New Roman" panose="02020603050405020304" pitchFamily="18" charset="0"/>
              </a:rPr>
              <a:t>I like swimming.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54250" y="4775200"/>
            <a:ext cx="2732088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44013" y="4598988"/>
            <a:ext cx="2147887" cy="225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39038" y="2449513"/>
            <a:ext cx="2568575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/>
          <a:stretch>
            <a:fillRect/>
          </a:stretch>
        </p:blipFill>
        <p:spPr bwMode="auto">
          <a:xfrm>
            <a:off x="6427788" y="4078288"/>
            <a:ext cx="1582737" cy="250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47675" y="2511425"/>
            <a:ext cx="1584325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19388" y="3105150"/>
            <a:ext cx="180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Times New Roman" panose="02020603050405020304" pitchFamily="18" charset="0"/>
              </a:rPr>
              <a:t>I like …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rot="10800000">
            <a:off x="1528763" y="6851650"/>
            <a:ext cx="7715250" cy="73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3" name="WordArt 6"/>
          <p:cNvSpPr>
            <a:spLocks noChangeArrowheads="1" noChangeShapeType="1" noTextEdit="1"/>
          </p:cNvSpPr>
          <p:nvPr/>
        </p:nvSpPr>
        <p:spPr bwMode="auto">
          <a:xfrm>
            <a:off x="295275" y="1250950"/>
            <a:ext cx="3673475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/>
                <a:cs typeface="Times New Roman" panose="02020603050405020304"/>
              </a:rPr>
              <a:t>Choose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71850" y="3826892"/>
            <a:ext cx="4176464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4000" b="1" dirty="0"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My </a:t>
            </a:r>
            <a:r>
              <a:rPr lang="en-US" altLang="zh-CN" sz="4000" b="1" dirty="0" err="1"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colourful</a:t>
            </a:r>
            <a:r>
              <a:rPr lang="en-US" altLang="zh-CN" sz="4000" b="1" dirty="0"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life</a:t>
            </a:r>
            <a:endParaRPr lang="zh-CN" altLang="en-US" sz="4000" b="1" dirty="0"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0485" name="Picture 4" descr="D:\课件制作\Unit1-9\u7\pictures\pain3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2475" y="4714875"/>
            <a:ext cx="2808288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5" descr="D:\课件制作\Unit1-9\u7\pictures\danc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4850" y="2076450"/>
            <a:ext cx="2855913" cy="197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6" descr="D:\课件制作\Unit1-9\u7\pictures\dancee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178925" y="4678363"/>
            <a:ext cx="263366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7" descr="D:\课件制作\Unit1-9\u7\pictures\swim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65700" y="4872038"/>
            <a:ext cx="2808288" cy="197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9" descr="D:\课件制作\Unit1-9\u7\pictures\skate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92675" y="1522413"/>
            <a:ext cx="2794000" cy="197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0" descr="D:\课件制作\Unit1-9\u7\pictures\read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9037638" y="2290763"/>
            <a:ext cx="2774950" cy="197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1647825" y="2863850"/>
            <a:ext cx="86042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Homework: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21508" name="Text Box 6"/>
          <p:cNvSpPr txBox="1">
            <a:spLocks noChangeArrowheads="1"/>
          </p:cNvSpPr>
          <p:nvPr/>
        </p:nvSpPr>
        <p:spPr bwMode="auto">
          <a:xfrm>
            <a:off x="4089400" y="1992313"/>
            <a:ext cx="6624638" cy="384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5000"/>
              </a:lnSpc>
              <a:buFont typeface="Arial" panose="020B0604020202020204" pitchFamily="34" charset="0"/>
              <a:buAutoNum type="arabicPlain"/>
            </a:pPr>
            <a:r>
              <a:rPr lang="en-US" altLang="zh-CN" sz="2400" dirty="0">
                <a:latin typeface="Times New Roman" panose="02020603050405020304" pitchFamily="18" charset="0"/>
              </a:rPr>
              <a:t>Talk about your hobbies.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45000"/>
              </a:lnSpc>
              <a:buFont typeface="Arial" panose="020B0604020202020204" pitchFamily="34" charset="0"/>
              <a:buAutoNum type="arabicPlain"/>
            </a:pPr>
            <a:r>
              <a:rPr lang="en-US" altLang="zh-CN" sz="2400" dirty="0">
                <a:latin typeface="Times New Roman" panose="02020603050405020304" pitchFamily="18" charset="0"/>
              </a:rPr>
              <a:t>Spell and copy these words. 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 swim   dance   paint  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 read   sing   skate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3   Ask and answer. 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— What do you like </a:t>
            </a:r>
            <a:r>
              <a:rPr lang="en-US" altLang="zh-CN" sz="2400" dirty="0">
                <a:solidFill>
                  <a:srgbClr val="7F7F7F"/>
                </a:solidFill>
                <a:latin typeface="Times New Roman" panose="02020603050405020304" pitchFamily="18" charset="0"/>
              </a:rPr>
              <a:t>(doing)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?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— I like …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531" name="TextBox 1"/>
          <p:cNvSpPr txBox="1">
            <a:spLocks noChangeArrowheads="1"/>
          </p:cNvSpPr>
          <p:nvPr/>
        </p:nvSpPr>
        <p:spPr bwMode="auto">
          <a:xfrm>
            <a:off x="3062288" y="3302000"/>
            <a:ext cx="60721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9600">
                <a:latin typeface="Times New Roman" panose="02020603050405020304" pitchFamily="18" charset="0"/>
              </a:rPr>
              <a:t>See you!</a:t>
            </a:r>
            <a:endParaRPr lang="en-US" altLang="zh-CN" sz="9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30" y="1021715"/>
            <a:ext cx="3445510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Watch and say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38475" y="5149850"/>
            <a:ext cx="2503488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358438" y="3049588"/>
            <a:ext cx="1571625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40113" y="1900238"/>
            <a:ext cx="1430337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 descr="D:\课件制作\Unit1-9\u7\pictures\swim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0050" y="3371850"/>
            <a:ext cx="245903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769225" y="4814888"/>
            <a:ext cx="2103438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7920038" y="1557338"/>
            <a:ext cx="1295400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5824538" y="1654175"/>
            <a:ext cx="1944687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skate</a:t>
            </a:r>
            <a:endParaRPr lang="en-US" altLang="zh-CN" sz="440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swim</a:t>
            </a:r>
            <a:endParaRPr lang="en-US" altLang="zh-CN" sz="440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sing</a:t>
            </a:r>
            <a:endParaRPr lang="en-US" altLang="zh-CN" sz="440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paint</a:t>
            </a:r>
            <a:endParaRPr lang="en-US" altLang="zh-CN" sz="440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read</a:t>
            </a:r>
            <a:endParaRPr lang="en-US" altLang="zh-CN" sz="440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400">
                <a:latin typeface="Times New Roman" panose="02020603050405020304" pitchFamily="18" charset="0"/>
              </a:rPr>
              <a:t>dance</a:t>
            </a:r>
            <a:endParaRPr lang="en-US" altLang="zh-CN" sz="4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rot="10800000">
            <a:off x="1528763" y="6851650"/>
            <a:ext cx="7715250" cy="73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3" name="WordArt 6"/>
          <p:cNvSpPr>
            <a:spLocks noChangeArrowheads="1" noChangeShapeType="1" noTextEdit="1"/>
          </p:cNvSpPr>
          <p:nvPr/>
        </p:nvSpPr>
        <p:spPr bwMode="auto">
          <a:xfrm>
            <a:off x="346075" y="1127125"/>
            <a:ext cx="3673475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/>
                <a:cs typeface="Times New Roman" panose="02020603050405020304"/>
              </a:rPr>
              <a:t>Read and chant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grpSp>
        <p:nvGrpSpPr>
          <p:cNvPr id="3" name="组合 8"/>
          <p:cNvGrpSpPr/>
          <p:nvPr/>
        </p:nvGrpSpPr>
        <p:grpSpPr bwMode="auto">
          <a:xfrm>
            <a:off x="2152650" y="2025650"/>
            <a:ext cx="2519363" cy="1814513"/>
            <a:chOff x="827584" y="1484784"/>
            <a:chExt cx="2520280" cy="1813950"/>
          </a:xfrm>
        </p:grpSpPr>
        <p:sp>
          <p:nvSpPr>
            <p:cNvPr id="4" name="圆角矩形 3"/>
            <p:cNvSpPr/>
            <p:nvPr/>
          </p:nvSpPr>
          <p:spPr>
            <a:xfrm>
              <a:off x="1404057" y="1484784"/>
              <a:ext cx="1943807" cy="1583833"/>
            </a:xfrm>
            <a:prstGeom prst="roundRect">
              <a:avLst/>
            </a:prstGeom>
            <a:solidFill>
              <a:srgbClr val="99FF99"/>
            </a:solidFill>
            <a:ln w="57150">
              <a:solidFill>
                <a:srgbClr val="33CC33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cs typeface="Times New Roman" panose="02020603050405020304" pitchFamily="18" charset="0"/>
              </a:endParaRPr>
            </a:p>
          </p:txBody>
        </p:sp>
        <p:pic>
          <p:nvPicPr>
            <p:cNvPr id="10246" name="Picture 4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7584" y="2060848"/>
              <a:ext cx="1866296" cy="123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组合 9"/>
          <p:cNvGrpSpPr/>
          <p:nvPr/>
        </p:nvGrpSpPr>
        <p:grpSpPr bwMode="auto">
          <a:xfrm>
            <a:off x="5105400" y="4906963"/>
            <a:ext cx="2519363" cy="1655762"/>
            <a:chOff x="3995366" y="1556792"/>
            <a:chExt cx="2520850" cy="1656184"/>
          </a:xfrm>
        </p:grpSpPr>
        <p:sp>
          <p:nvSpPr>
            <p:cNvPr id="7" name="圆角矩形 6"/>
            <p:cNvSpPr/>
            <p:nvPr/>
          </p:nvSpPr>
          <p:spPr>
            <a:xfrm>
              <a:off x="4643448" y="1556792"/>
              <a:ext cx="1872768" cy="1584729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chemeClr val="tx2">
                  <a:lumMod val="60000"/>
                  <a:lumOff val="4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cs typeface="Times New Roman" panose="02020603050405020304" pitchFamily="18" charset="0"/>
              </a:endParaRPr>
            </a:p>
          </p:txBody>
        </p:sp>
        <p:pic>
          <p:nvPicPr>
            <p:cNvPr id="10249" name="Picture 7" descr="D:\课件制作\Unit1-9\u7\pictures\swim2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95366" y="2420587"/>
              <a:ext cx="1732070" cy="792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18"/>
          <p:cNvGrpSpPr/>
          <p:nvPr/>
        </p:nvGrpSpPr>
        <p:grpSpPr bwMode="auto">
          <a:xfrm>
            <a:off x="5464175" y="1954213"/>
            <a:ext cx="2160588" cy="1916112"/>
            <a:chOff x="6732240" y="1412776"/>
            <a:chExt cx="2160240" cy="1916113"/>
          </a:xfrm>
        </p:grpSpPr>
        <p:sp>
          <p:nvSpPr>
            <p:cNvPr id="11" name="圆角矩形 10"/>
            <p:cNvSpPr/>
            <p:nvPr/>
          </p:nvSpPr>
          <p:spPr>
            <a:xfrm>
              <a:off x="7019532" y="1412776"/>
              <a:ext cx="1872948" cy="158432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chemeClr val="accent2">
                  <a:lumMod val="7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cs typeface="Times New Roman" panose="02020603050405020304" pitchFamily="18" charset="0"/>
              </a:endParaRPr>
            </a:p>
          </p:txBody>
        </p:sp>
        <p:pic>
          <p:nvPicPr>
            <p:cNvPr id="10252" name="Picture 8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32240" y="1772816"/>
              <a:ext cx="1708199" cy="1556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19"/>
          <p:cNvGrpSpPr/>
          <p:nvPr/>
        </p:nvGrpSpPr>
        <p:grpSpPr bwMode="auto">
          <a:xfrm>
            <a:off x="8272463" y="4833938"/>
            <a:ext cx="2089150" cy="1725612"/>
            <a:chOff x="6660232" y="4581128"/>
            <a:chExt cx="2088232" cy="1725771"/>
          </a:xfrm>
        </p:grpSpPr>
        <p:sp>
          <p:nvSpPr>
            <p:cNvPr id="10" name="圆角矩形 9"/>
            <p:cNvSpPr/>
            <p:nvPr/>
          </p:nvSpPr>
          <p:spPr>
            <a:xfrm>
              <a:off x="6876037" y="4581128"/>
              <a:ext cx="1872427" cy="1584471"/>
            </a:xfrm>
            <a:prstGeom prst="roundRect">
              <a:avLst/>
            </a:prstGeom>
            <a:solidFill>
              <a:srgbClr val="FF99FF">
                <a:alpha val="63922"/>
              </a:srgbClr>
            </a:solidFill>
            <a:ln w="57150">
              <a:solidFill>
                <a:srgbClr val="CC0099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cs typeface="Times New Roman" panose="02020603050405020304" pitchFamily="18" charset="0"/>
              </a:endParaRPr>
            </a:p>
          </p:txBody>
        </p:sp>
        <p:pic>
          <p:nvPicPr>
            <p:cNvPr id="10255" name="Picture 2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60232" y="4897802"/>
              <a:ext cx="1008112" cy="1409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组合 21"/>
          <p:cNvGrpSpPr/>
          <p:nvPr/>
        </p:nvGrpSpPr>
        <p:grpSpPr bwMode="auto">
          <a:xfrm>
            <a:off x="8129588" y="1954213"/>
            <a:ext cx="2303462" cy="1700212"/>
            <a:chOff x="683568" y="4581128"/>
            <a:chExt cx="2304256" cy="1700483"/>
          </a:xfrm>
        </p:grpSpPr>
        <p:sp>
          <p:nvSpPr>
            <p:cNvPr id="15" name="圆角矩形 14"/>
            <p:cNvSpPr/>
            <p:nvPr/>
          </p:nvSpPr>
          <p:spPr>
            <a:xfrm>
              <a:off x="1115517" y="4581128"/>
              <a:ext cx="1872307" cy="1584578"/>
            </a:xfrm>
            <a:prstGeom prst="roundRect">
              <a:avLst/>
            </a:prstGeom>
            <a:solidFill>
              <a:srgbClr val="FFFFCC"/>
            </a:solidFill>
            <a:ln w="57150">
              <a:solidFill>
                <a:srgbClr val="FFFF0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cs typeface="Times New Roman" panose="02020603050405020304" pitchFamily="18" charset="0"/>
              </a:endParaRPr>
            </a:p>
          </p:txBody>
        </p:sp>
        <p:pic>
          <p:nvPicPr>
            <p:cNvPr id="10258" name="Picture 9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 contrast="40000"/>
            </a:blip>
            <a:srcRect/>
            <a:stretch>
              <a:fillRect/>
            </a:stretch>
          </p:blipFill>
          <p:spPr bwMode="auto">
            <a:xfrm>
              <a:off x="683568" y="4797152"/>
              <a:ext cx="1008112" cy="1484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20"/>
          <p:cNvGrpSpPr/>
          <p:nvPr/>
        </p:nvGrpSpPr>
        <p:grpSpPr bwMode="auto">
          <a:xfrm>
            <a:off x="2081213" y="4978400"/>
            <a:ext cx="2447925" cy="1773238"/>
            <a:chOff x="3779912" y="4509120"/>
            <a:chExt cx="2448272" cy="1772667"/>
          </a:xfrm>
        </p:grpSpPr>
        <p:sp>
          <p:nvSpPr>
            <p:cNvPr id="18" name="圆角矩形 17"/>
            <p:cNvSpPr/>
            <p:nvPr/>
          </p:nvSpPr>
          <p:spPr>
            <a:xfrm>
              <a:off x="4356256" y="4509120"/>
              <a:ext cx="1871928" cy="1583815"/>
            </a:xfrm>
            <a:prstGeom prst="roundRect">
              <a:avLst/>
            </a:prstGeom>
            <a:solidFill>
              <a:srgbClr val="FFCCFF">
                <a:alpha val="67843"/>
              </a:srgbClr>
            </a:solidFill>
            <a:ln w="57150">
              <a:solidFill>
                <a:srgbClr val="FF66FF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cs typeface="Times New Roman" panose="02020603050405020304" pitchFamily="18" charset="0"/>
              </a:endParaRPr>
            </a:p>
          </p:txBody>
        </p:sp>
        <p:pic>
          <p:nvPicPr>
            <p:cNvPr id="10261" name="Picture 5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79912" y="4722920"/>
              <a:ext cx="1512168" cy="1558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rot="10800000">
            <a:off x="1528763" y="6851650"/>
            <a:ext cx="7715250" cy="73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7" name="WordArt 6"/>
          <p:cNvSpPr>
            <a:spLocks noChangeArrowheads="1" noChangeShapeType="1" noTextEdit="1"/>
          </p:cNvSpPr>
          <p:nvPr/>
        </p:nvSpPr>
        <p:spPr bwMode="auto">
          <a:xfrm>
            <a:off x="295275" y="1250950"/>
            <a:ext cx="3673475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/>
                <a:cs typeface="Times New Roman" panose="02020603050405020304"/>
              </a:rPr>
              <a:t>Read and chant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3478213" y="2592388"/>
            <a:ext cx="619283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</a:rPr>
              <a:t>Read, read, I can read.</a:t>
            </a:r>
            <a:endParaRPr lang="en-US" altLang="zh-CN" sz="40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</a:rPr>
              <a:t>I can read a little book.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189288" y="2305050"/>
            <a:ext cx="6192837" cy="2808288"/>
          </a:xfrm>
          <a:prstGeom prst="roundRect">
            <a:avLst/>
          </a:prstGeom>
          <a:noFill/>
          <a:ln w="57150">
            <a:solidFill>
              <a:srgbClr val="33CC33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70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97125" y="4752975"/>
            <a:ext cx="2952750" cy="195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rot="10800000">
            <a:off x="1528763" y="6851650"/>
            <a:ext cx="7715250" cy="73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1" name="WordArt 6"/>
          <p:cNvSpPr>
            <a:spLocks noChangeArrowheads="1" noChangeShapeType="1" noTextEdit="1"/>
          </p:cNvSpPr>
          <p:nvPr/>
        </p:nvSpPr>
        <p:spPr bwMode="auto">
          <a:xfrm>
            <a:off x="295275" y="1250950"/>
            <a:ext cx="3673475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/>
                <a:cs typeface="Times New Roman" panose="02020603050405020304"/>
              </a:rPr>
              <a:t>Read and chant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2757488" y="2614613"/>
            <a:ext cx="640873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</a:rPr>
              <a:t>Swim, swim, I can swim.</a:t>
            </a:r>
            <a:endParaRPr lang="en-US" altLang="zh-CN" sz="40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</a:rPr>
              <a:t>I can swim very fast.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613025" y="2327275"/>
            <a:ext cx="6121400" cy="2808288"/>
          </a:xfrm>
          <a:prstGeom prst="roundRect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4" name="Picture 7" descr="D:\课件制作\Unit1-9\u7\pictures\swim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36763" y="4703763"/>
            <a:ext cx="3962400" cy="146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rot="10800000">
            <a:off x="1528763" y="6851650"/>
            <a:ext cx="7715250" cy="73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5" name="WordArt 6"/>
          <p:cNvSpPr>
            <a:spLocks noChangeArrowheads="1" noChangeShapeType="1" noTextEdit="1"/>
          </p:cNvSpPr>
          <p:nvPr/>
        </p:nvSpPr>
        <p:spPr bwMode="auto">
          <a:xfrm>
            <a:off x="295275" y="1250950"/>
            <a:ext cx="3673475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/>
                <a:cs typeface="Times New Roman" panose="02020603050405020304"/>
              </a:rPr>
              <a:t>Read and chant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3495675" y="2243138"/>
            <a:ext cx="6481763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</a:rPr>
              <a:t>Paint, paint, I can paint.</a:t>
            </a:r>
            <a:endParaRPr lang="en-US" altLang="zh-CN" sz="40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</a:rPr>
              <a:t>I can paint a picture.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279775" y="1955800"/>
            <a:ext cx="6337300" cy="2808288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8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03513" y="4187825"/>
            <a:ext cx="2925762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rot="10800000">
            <a:off x="1528763" y="6851650"/>
            <a:ext cx="7715250" cy="73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39" name="WordArt 6"/>
          <p:cNvSpPr>
            <a:spLocks noChangeArrowheads="1" noChangeShapeType="1" noTextEdit="1"/>
          </p:cNvSpPr>
          <p:nvPr/>
        </p:nvSpPr>
        <p:spPr bwMode="auto">
          <a:xfrm>
            <a:off x="295275" y="1250950"/>
            <a:ext cx="3673475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/>
                <a:cs typeface="Times New Roman" panose="02020603050405020304"/>
              </a:rPr>
              <a:t>Read and chant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3857625" y="2432050"/>
            <a:ext cx="5545138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</a:rPr>
              <a:t>Skate, skate, I can skate.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</a:rPr>
              <a:t>I can skate very fast.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641725" y="2000250"/>
            <a:ext cx="5832475" cy="2808288"/>
          </a:xfrm>
          <a:prstGeom prst="roundRect">
            <a:avLst/>
          </a:prstGeom>
          <a:noFill/>
          <a:ln w="57150">
            <a:solidFill>
              <a:srgbClr val="CC0099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38488" y="4232275"/>
            <a:ext cx="1800225" cy="251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rot="10800000">
            <a:off x="1528763" y="6851650"/>
            <a:ext cx="7715250" cy="73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WordArt 6"/>
          <p:cNvSpPr>
            <a:spLocks noChangeArrowheads="1" noChangeShapeType="1" noTextEdit="1"/>
          </p:cNvSpPr>
          <p:nvPr/>
        </p:nvSpPr>
        <p:spPr bwMode="auto">
          <a:xfrm>
            <a:off x="295275" y="1250950"/>
            <a:ext cx="3673475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/>
                <a:cs typeface="Times New Roman" panose="02020603050405020304"/>
              </a:rPr>
              <a:t>Read and chant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4257675" y="2163763"/>
            <a:ext cx="5903913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微软雅黑 Light" panose="020B0502040204020203" pitchFamily="34" charset="-122"/>
              </a:rPr>
              <a:t>Dance, dance, I can dance.</a:t>
            </a:r>
            <a:endParaRPr lang="en-US" altLang="zh-CN" sz="3600">
              <a:latin typeface="Times New Roman" panose="02020603050405020304" pitchFamily="18" charset="0"/>
              <a:ea typeface="微软雅黑 Light" panose="020B0502040204020203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微软雅黑 Light" panose="020B0502040204020203" pitchFamily="34" charset="-122"/>
              </a:rPr>
              <a:t>I can dance very well.</a:t>
            </a:r>
            <a:endParaRPr lang="en-US" altLang="zh-CN" sz="3600">
              <a:latin typeface="Times New Roman" panose="02020603050405020304" pitchFamily="18" charset="0"/>
              <a:ea typeface="微软雅黑 Light" panose="020B0502040204020203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968750" y="1876425"/>
            <a:ext cx="6408738" cy="2808288"/>
          </a:xfrm>
          <a:prstGeom prst="roundRect">
            <a:avLst/>
          </a:prstGeom>
          <a:noFill/>
          <a:ln w="57150">
            <a:solidFill>
              <a:srgbClr val="FFFF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366" name="Picture 9"/>
          <p:cNvPicPr>
            <a:picLocks noChangeAspect="1" noChangeArrowheads="1"/>
          </p:cNvPicPr>
          <p:nvPr/>
        </p:nvPicPr>
        <p:blipFill>
          <a:blip r:embed="rId1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3321050" y="3821113"/>
            <a:ext cx="1862138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rot="10800000">
            <a:off x="1528763" y="6851650"/>
            <a:ext cx="7715250" cy="73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7" name="WordArt 6"/>
          <p:cNvSpPr>
            <a:spLocks noChangeArrowheads="1" noChangeShapeType="1" noTextEdit="1"/>
          </p:cNvSpPr>
          <p:nvPr/>
        </p:nvSpPr>
        <p:spPr bwMode="auto">
          <a:xfrm>
            <a:off x="295275" y="1250950"/>
            <a:ext cx="3673475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/>
                <a:cs typeface="Times New Roman" panose="02020603050405020304"/>
              </a:rPr>
              <a:t>Read and chant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4241800" y="2098675"/>
            <a:ext cx="6408738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</a:rPr>
              <a:t>Sing, sing, I can sing.</a:t>
            </a:r>
            <a:endParaRPr lang="en-US" altLang="zh-CN" sz="40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</a:rPr>
              <a:t>I can sing an English song.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025900" y="1811338"/>
            <a:ext cx="6840538" cy="2808287"/>
          </a:xfrm>
          <a:prstGeom prst="roundRect">
            <a:avLst/>
          </a:prstGeom>
          <a:noFill/>
          <a:ln w="57150">
            <a:solidFill>
              <a:srgbClr val="FF66FF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78200" y="4043363"/>
            <a:ext cx="2392363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215ac0d5-3d2a-4892-9879-05131a78d87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1210</Words>
  <Application>WPS 演示</Application>
  <PresentationFormat>自定义</PresentationFormat>
  <Paragraphs>127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Calibri</vt:lpstr>
      <vt:lpstr>Times New Roman</vt:lpstr>
      <vt:lpstr>微软雅黑</vt:lpstr>
      <vt:lpstr>Calibri</vt:lpstr>
      <vt:lpstr>Times New Roman</vt:lpstr>
      <vt:lpstr>微软雅黑 Light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416</cp:revision>
  <dcterms:created xsi:type="dcterms:W3CDTF">2013-07-01T03:05:00Z</dcterms:created>
  <dcterms:modified xsi:type="dcterms:W3CDTF">2023-02-28T05:27:52Z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78615D29B8FE4C829116F632E66E36BF</vt:lpwstr>
  </property>
</Properties>
</file>