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80" r:id="rId3"/>
    <p:sldId id="358" r:id="rId5"/>
    <p:sldId id="375" r:id="rId6"/>
    <p:sldId id="376" r:id="rId7"/>
    <p:sldId id="377" r:id="rId8"/>
    <p:sldId id="378" r:id="rId9"/>
    <p:sldId id="379" r:id="rId10"/>
    <p:sldId id="380" r:id="rId11"/>
    <p:sldId id="303" r:id="rId12"/>
    <p:sldId id="305" r:id="rId13"/>
    <p:sldId id="268" r:id="rId14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0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8D5862F5-5C1A-4F22-B0AE-1C76731D981B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614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B6F5F532-791F-413A-8101-94343254C379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3D0879D-0305-4C95-A1D4-72D082381B25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6A2351B-237F-4758-A7CB-B73220FD8ECC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5" y="171611"/>
            <a:ext cx="12192002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5" y="2127509"/>
            <a:ext cx="12192002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8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342900" y="1976438"/>
            <a:ext cx="7667625" cy="1349375"/>
            <a:chOff x="-762162" y="2105678"/>
            <a:chExt cx="7666990" cy="134941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022" y="2105678"/>
              <a:ext cx="2554075" cy="1014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3 Unit 8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762162" y="2624806"/>
              <a:ext cx="7666990" cy="83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Happy birthday!</a:t>
              </a:r>
              <a:endParaRPr lang="en-US" altLang="zh-CN" sz="4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2959651" y="2154335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600" dirty="0">
                <a:latin typeface="Times New Roman" panose="02020603050405020304" pitchFamily="18" charset="0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013" y="1168400"/>
            <a:ext cx="12193587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Sing a song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20" name="矩形 4102"/>
          <p:cNvSpPr>
            <a:spLocks noChangeArrowheads="1" noChangeShapeType="1" noTextEdit="1"/>
          </p:cNvSpPr>
          <p:nvPr/>
        </p:nvSpPr>
        <p:spPr bwMode="auto">
          <a:xfrm>
            <a:off x="2703513" y="2200275"/>
            <a:ext cx="6985000" cy="25908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Happy birthday!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5486400" y="1401763"/>
            <a:ext cx="13620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CC"/>
                </a:solidFill>
                <a:latin typeface="Times New Roman" panose="02020603050405020304" pitchFamily="18" charset="0"/>
              </a:rPr>
              <a:t>cards</a:t>
            </a:r>
            <a:endParaRPr lang="en-US" altLang="zh-CN" sz="4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3" name="Picture 4" descr="D:\课件制作\Unit1-9\u8\pictures\c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4075" y="2366963"/>
            <a:ext cx="2268538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矩形 10"/>
          <p:cNvSpPr>
            <a:spLocks noChangeArrowheads="1"/>
          </p:cNvSpPr>
          <p:nvPr/>
        </p:nvSpPr>
        <p:spPr bwMode="auto">
          <a:xfrm>
            <a:off x="4302125" y="5645150"/>
            <a:ext cx="43926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0000CC"/>
                </a:solidFill>
                <a:latin typeface="Times New Roman" panose="02020603050405020304" pitchFamily="18" charset="0"/>
              </a:rPr>
              <a:t>birthday cards</a:t>
            </a:r>
            <a:endParaRPr lang="en-US" altLang="zh-CN" sz="4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5" name="Picture 2" descr="D:\课件制作\Unit1-9\u8\pictures\ca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1738" y="2366963"/>
            <a:ext cx="2447925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3" descr="D:\课件制作\Unit1-9\u8\pictures\cc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63063" y="2170113"/>
            <a:ext cx="2662237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5334000" y="1228725"/>
            <a:ext cx="13620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CC"/>
                </a:solidFill>
                <a:latin typeface="Times New Roman" panose="02020603050405020304" pitchFamily="18" charset="0"/>
              </a:rPr>
              <a:t>cards</a:t>
            </a:r>
            <a:endParaRPr lang="en-US" altLang="zh-CN" sz="4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Picture 4" descr="D:\课件制作\Unit1-9\u8\pictures\c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9450" y="1947863"/>
            <a:ext cx="2268538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矩形 7"/>
          <p:cNvSpPr>
            <a:spLocks noChangeArrowheads="1"/>
          </p:cNvSpPr>
          <p:nvPr/>
        </p:nvSpPr>
        <p:spPr bwMode="auto">
          <a:xfrm>
            <a:off x="6702425" y="6124575"/>
            <a:ext cx="3422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a Christmas card</a:t>
            </a:r>
            <a:endParaRPr lang="en-US" altLang="zh-CN" sz="32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矩形 9"/>
          <p:cNvSpPr>
            <a:spLocks noChangeArrowheads="1"/>
          </p:cNvSpPr>
          <p:nvPr/>
        </p:nvSpPr>
        <p:spPr bwMode="auto">
          <a:xfrm>
            <a:off x="4397375" y="5476875"/>
            <a:ext cx="339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a New Year card</a:t>
            </a:r>
            <a:endParaRPr lang="en-US" altLang="zh-CN" sz="32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矩形 10"/>
          <p:cNvSpPr>
            <a:spLocks noChangeArrowheads="1"/>
          </p:cNvSpPr>
          <p:nvPr/>
        </p:nvSpPr>
        <p:spPr bwMode="auto">
          <a:xfrm>
            <a:off x="2309813" y="4829175"/>
            <a:ext cx="3816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a birthday card</a:t>
            </a:r>
            <a:endParaRPr lang="en-US" altLang="zh-CN" sz="32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7242175" y="1954213"/>
            <a:ext cx="3132138" cy="2514600"/>
            <a:chOff x="5784873" y="4221087"/>
            <a:chExt cx="3940151" cy="2875037"/>
          </a:xfrm>
        </p:grpSpPr>
        <p:pic>
          <p:nvPicPr>
            <p:cNvPr id="11273" name="Picture 7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84873" y="4221087"/>
              <a:ext cx="3940151" cy="287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20905658">
              <a:off x="6206480" y="5201455"/>
              <a:ext cx="3456385" cy="165678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buFontTx/>
                <a:buNone/>
                <a:defRPr/>
              </a:pPr>
              <a:r>
                <a:rPr lang="en-US" altLang="zh-CN" sz="3600" b="1" spc="50" dirty="0"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Merry Christmas</a:t>
              </a:r>
              <a:endParaRPr lang="en-US" altLang="zh-CN" sz="3600" b="1" spc="50" dirty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8202" name="Picture 13" descr="D:\课件制作\Unit1-9\u8\pictures\newyear27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41838" y="2020888"/>
            <a:ext cx="269557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2054225" y="2535238"/>
            <a:ext cx="37131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Here’s a card for you.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12248" y="2841283"/>
            <a:ext cx="1806038" cy="230425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Say and do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804302">
            <a:off x="4154726" y="1947627"/>
            <a:ext cx="1599565" cy="2040824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2205038" y="2355850"/>
            <a:ext cx="7043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Here’s                                  for you.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48138" y="4325938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Thank you. I like it. </a:t>
            </a:r>
            <a:endParaRPr lang="en-US" altLang="zh-CN" sz="32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48138" y="5646738"/>
            <a:ext cx="5616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CC"/>
                </a:solidFill>
                <a:latin typeface="Times New Roman" panose="02020603050405020304" pitchFamily="18" charset="0"/>
              </a:rPr>
              <a:t>Thanks. I like it very much. 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8188" y="1366838"/>
            <a:ext cx="8491537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455" y="906780"/>
            <a:ext cx="391922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read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246438" y="1674813"/>
            <a:ext cx="3600450" cy="936625"/>
          </a:xfrm>
          <a:prstGeom prst="wedgeRoundRectCallout">
            <a:avLst>
              <a:gd name="adj1" fmla="val -6640"/>
              <a:gd name="adj2" fmla="val 9697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405188" y="1728788"/>
            <a:ext cx="4032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Happy birthday, Alice!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Here’s a card for you.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048500" y="1870075"/>
            <a:ext cx="3529013" cy="576263"/>
          </a:xfrm>
          <a:prstGeom prst="wedgeRoundRectCallout">
            <a:avLst>
              <a:gd name="adj1" fmla="val -35223"/>
              <a:gd name="adj2" fmla="val 19034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19938" y="1912938"/>
            <a:ext cx="3492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Thank you, Miss Fang.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368550" y="5830888"/>
            <a:ext cx="3743325" cy="576262"/>
          </a:xfrm>
          <a:prstGeom prst="wedgeRoundRectCallout">
            <a:avLst>
              <a:gd name="adj1" fmla="val 1024"/>
              <a:gd name="adj2" fmla="val -13631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39988" y="5873750"/>
            <a:ext cx="3671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How old are you, Alice?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7048500" y="6119813"/>
            <a:ext cx="1584325" cy="574675"/>
          </a:xfrm>
          <a:prstGeom prst="wedgeRoundRectCallout">
            <a:avLst>
              <a:gd name="adj1" fmla="val -28120"/>
              <a:gd name="adj2" fmla="val -14112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119938" y="6161088"/>
            <a:ext cx="1511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I’m nine.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6050" y="1824038"/>
            <a:ext cx="9144000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40" y="976630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read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3352800" y="1744663"/>
            <a:ext cx="5832475" cy="647700"/>
          </a:xfrm>
          <a:prstGeom prst="wedgeRoundRectCallout">
            <a:avLst>
              <a:gd name="adj1" fmla="val -13326"/>
              <a:gd name="adj2" fmla="val 10735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3473450" y="1824038"/>
            <a:ext cx="6121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Let’s sing “Happy birthday” together.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grpSp>
        <p:nvGrpSpPr>
          <p:cNvPr id="15366" name="组合 13"/>
          <p:cNvGrpSpPr/>
          <p:nvPr/>
        </p:nvGrpSpPr>
        <p:grpSpPr bwMode="auto">
          <a:xfrm>
            <a:off x="2135188" y="5748338"/>
            <a:ext cx="7777162" cy="1008062"/>
            <a:chOff x="827584" y="5589240"/>
            <a:chExt cx="7416824" cy="1008112"/>
          </a:xfrm>
        </p:grpSpPr>
        <p:sp>
          <p:nvSpPr>
            <p:cNvPr id="20" name="圆角矩形标注 19"/>
            <p:cNvSpPr/>
            <p:nvPr/>
          </p:nvSpPr>
          <p:spPr>
            <a:xfrm>
              <a:off x="827584" y="5589240"/>
              <a:ext cx="7416824" cy="1008112"/>
            </a:xfrm>
            <a:prstGeom prst="wedgeRoundRectCallout">
              <a:avLst>
                <a:gd name="adj1" fmla="val 32061"/>
                <a:gd name="adj2" fmla="val -107701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圆角矩形标注 20"/>
            <p:cNvSpPr/>
            <p:nvPr/>
          </p:nvSpPr>
          <p:spPr>
            <a:xfrm>
              <a:off x="827584" y="5589240"/>
              <a:ext cx="7416824" cy="1008112"/>
            </a:xfrm>
            <a:prstGeom prst="wedgeRoundRectCallout">
              <a:avLst>
                <a:gd name="adj1" fmla="val -26138"/>
                <a:gd name="adj2" fmla="val -12904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圆角矩形标注 21"/>
            <p:cNvSpPr/>
            <p:nvPr/>
          </p:nvSpPr>
          <p:spPr>
            <a:xfrm>
              <a:off x="827584" y="5589240"/>
              <a:ext cx="7416824" cy="1008112"/>
            </a:xfrm>
            <a:prstGeom prst="wedgeRoundRectCallout">
              <a:avLst>
                <a:gd name="adj1" fmla="val -10546"/>
                <a:gd name="adj2" fmla="val -139714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2208213" y="5819775"/>
            <a:ext cx="77041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Happy birthday to you! Happy birthday to you! Happy birthday, dear Alice. Happy birthday to you!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1647825" y="2863850"/>
            <a:ext cx="86042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Homework: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4140200" y="2644775"/>
            <a:ext cx="46069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1 Spell and copy these words.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cake   card   noodles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2  Make sentences.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Here 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c9480486-8196-4334-ac95-0776452ccc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875</Words>
  <Application>WPS 演示</Application>
  <PresentationFormat>自定义</PresentationFormat>
  <Paragraphs>86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418</cp:revision>
  <dcterms:created xsi:type="dcterms:W3CDTF">2013-07-01T03:05:00Z</dcterms:created>
  <dcterms:modified xsi:type="dcterms:W3CDTF">2023-02-28T05:28:50Z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2A46557A6C2C483FB186AFE04B06EEB0</vt:lpwstr>
  </property>
</Properties>
</file>