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6"/>
  </p:notesMasterIdLst>
  <p:sldIdLst>
    <p:sldId id="257" r:id="rId4"/>
    <p:sldId id="292" r:id="rId5"/>
    <p:sldId id="278" r:id="rId7"/>
    <p:sldId id="279" r:id="rId8"/>
    <p:sldId id="296" r:id="rId9"/>
    <p:sldId id="295" r:id="rId10"/>
    <p:sldId id="262" r:id="rId11"/>
    <p:sldId id="263" r:id="rId12"/>
    <p:sldId id="264" r:id="rId13"/>
    <p:sldId id="282" r:id="rId14"/>
    <p:sldId id="266" r:id="rId15"/>
    <p:sldId id="294" r:id="rId16"/>
    <p:sldId id="293" r:id="rId17"/>
    <p:sldId id="267" r:id="rId18"/>
    <p:sldId id="283" r:id="rId19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0000"/>
    <a:srgbClr val="DF6D46"/>
    <a:srgbClr val="7D87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15" autoAdjust="0"/>
    <p:restoredTop sz="89249" autoAdjust="0"/>
  </p:normalViewPr>
  <p:slideViewPr>
    <p:cSldViewPr>
      <p:cViewPr varScale="1">
        <p:scale>
          <a:sx n="103" d="100"/>
          <a:sy n="103" d="100"/>
        </p:scale>
        <p:origin x="-105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92BDB13-6E18-448C-AD49-832E00D1F92F}" type="datetimeFigureOut">
              <a:rPr lang="zh-CN" altLang="en-US"/>
            </a:fld>
            <a:endParaRPr lang="zh-CN" altLang="en-US"/>
          </a:p>
        </p:txBody>
      </p:sp>
      <p:sp>
        <p:nvSpPr>
          <p:cNvPr id="18436" name="幻灯片图像占位符 3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5FAD818-8870-418B-86D0-E231D1802B6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39825" y="682625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xfrm>
            <a:off x="682625" y="4340225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活动内容：</a:t>
            </a:r>
            <a:r>
              <a:rPr lang="zh-CN" altLang="en-US" smtClean="0"/>
              <a:t>儿歌创作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活动目的：</a:t>
            </a:r>
            <a:r>
              <a:rPr lang="zh-CN" altLang="en-US" smtClean="0"/>
              <a:t>通过儿歌巩固新授单词，营造课堂氛围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en-US" altLang="zh-CN" smtClean="0"/>
              <a:t>操作方法：</a:t>
            </a:r>
            <a:r>
              <a:rPr lang="zh-CN" altLang="en-US" smtClean="0"/>
              <a:t>让学生改歌词，自编儿歌，边唱边做动作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</a:t>
            </a:r>
            <a:r>
              <a:rPr lang="en-US" altLang="zh-CN" smtClean="0"/>
              <a:t>建议：</a:t>
            </a:r>
            <a:r>
              <a:rPr lang="zh-CN" altLang="en-US" smtClean="0"/>
              <a:t>以个人或小组表演的形式在班级内进行展示</a:t>
            </a:r>
            <a:endParaRPr lang="en-US" altLang="zh-CN" smtClean="0"/>
          </a:p>
        </p:txBody>
      </p:sp>
      <p:sp>
        <p:nvSpPr>
          <p:cNvPr id="19460" name="灯片编号占位符 3"/>
          <p:cNvSpPr txBox="1">
            <a:spLocks noGrp="1" noChangeArrowheads="1"/>
          </p:cNvSpPr>
          <p:nvPr/>
        </p:nvSpPr>
        <p:spPr bwMode="auto">
          <a:xfrm>
            <a:off x="3881438" y="8682038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0226E7F8-BCE2-48B9-ADEB-3C3EACB72898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活动内容：个人相册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活动目的：整体语言输出，在自画像的制作过程中，通过使用核心语言进行自我介绍，实现语用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首先让学生观察一下自己的身体部分，想一想自己的特点，然后再动笔画画。（要求学生用简笔画完成，控制绘画时间）。其次让学生在自画像完成以后，进行看图的自我介绍，在画像的下面或者反面，教师可以将核心句型印好，帮助学生组织语言</a:t>
            </a:r>
            <a:endParaRPr lang="zh-CN" altLang="en-US" smtClean="0"/>
          </a:p>
        </p:txBody>
      </p:sp>
      <p:sp>
        <p:nvSpPr>
          <p:cNvPr id="286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75E08FDB-233F-46B4-AB94-EA8AA60104F5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活动内容：自画像的介绍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活动目的：复习上节课的task,让学生用已学句型进行自画像介绍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操作方法：找一个上一个课时没有听过你介绍的学生，向他介绍你的自画像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99AE1F03-21F0-447C-B24A-8CDBD8C7E3BE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Post-task activities 2: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活动内容：自画像的介绍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活动目的：复习上节课的task,让学生用已学句型进行自画像介绍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操作方法：找一个上一个课时没有听过你介绍的学生，向他介绍你的自画像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C10E9FE5-5CCA-4FA4-BFA0-0EB56BA64687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活动内容：自我展示与介绍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活动目的：巩固语言，增强自信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操作方法：学生带着自己的自画像自由向别人介绍，听的同学可以在作者的自画像上留下自己的签名。最后教师汇总，制作成班级相册，贴在英语角进行展示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699411E8-C0F8-4E5D-8E1D-93B7714FA8EA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263E3914-546A-4534-8402-E889AF72F1C6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Pre</a:t>
            </a:r>
            <a:r>
              <a:rPr lang="en-US" altLang="zh-CN" smtClean="0"/>
              <a:t>-task</a:t>
            </a:r>
            <a:r>
              <a:rPr lang="zh-CN" altLang="en-US" smtClean="0"/>
              <a:t> preparations 2</a:t>
            </a:r>
            <a:r>
              <a:rPr lang="en-US" altLang="zh-CN" smtClean="0"/>
              <a:t>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活动内容：新单词的巩固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活动目的：对需掌握的单词进行拼读复习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操作方法：根据出示的部位及相关单词进行识记与背诵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其他建议：背诵形式可以多样化，个别背，小组背或全班背。特别对于foot与feet的单复数形式进行反复操练</a:t>
            </a:r>
            <a:endParaRPr lang="zh-CN" altLang="en-US" smtClean="0"/>
          </a:p>
        </p:txBody>
      </p:sp>
      <p:sp>
        <p:nvSpPr>
          <p:cNvPr id="20484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A70A93F9-0950-474F-926C-21BF09E0F873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1413" y="684213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Pre</a:t>
            </a:r>
            <a:r>
              <a:rPr lang="en-US" altLang="zh-CN" smtClean="0"/>
              <a:t>-task </a:t>
            </a:r>
            <a:r>
              <a:rPr lang="zh-CN" altLang="en-US" smtClean="0"/>
              <a:t>preparations 3</a:t>
            </a:r>
            <a:r>
              <a:rPr lang="en-US" altLang="zh-CN" smtClean="0"/>
              <a:t>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活动内容：连词成句，连句成文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活动目的：复习句型，强化巩固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操作方法：以叠加的形式进行小组游戏。</a:t>
            </a:r>
            <a:r>
              <a:rPr lang="en-US" altLang="zh-CN" smtClean="0"/>
              <a:t>e.</a:t>
            </a:r>
            <a:r>
              <a:rPr lang="zh-CN" altLang="en-US" smtClean="0"/>
              <a:t>g</a:t>
            </a:r>
            <a:r>
              <a:rPr lang="en-US" altLang="zh-CN" smtClean="0"/>
              <a:t>.</a:t>
            </a:r>
            <a:r>
              <a:rPr lang="zh-CN" altLang="en-US" smtClean="0"/>
              <a:t>:第一人用I have a big head. 为头，第二个人重复前一句，I have a big head. 加上一句新句子 I have a small body. 第三个人重复前两句，并加上新的一句，以此类推，组成一篇文章。最后教师选择一组最快正确率最高的小组进行班内展示。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其他建议：先由一组做示范，然后一组六人进行游戏。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8E7A5E8C-CD14-4B71-8B35-3DF2110C9E98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活动内容：短文试听并理解大意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活动目的：听完短文，进行Tor F 的短文理解练习，提高阅读理解能力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操作方法：先整体出示句子，让学生进行自我辨析，然后小组讨论核对答案，并把句中错误的地方找出来改成对的句子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其他建议：给予充分的思考时间，组内讨论，让学生自己找出句中错误的地方，互相帮助修改错误的地方。最后进行班内回报，教师给出正确答案</a:t>
            </a:r>
            <a:endParaRPr lang="zh-CN" altLang="en-US" smtClean="0"/>
          </a:p>
        </p:txBody>
      </p:sp>
      <p:sp>
        <p:nvSpPr>
          <p:cNvPr id="225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3C4D2591-28E5-4B48-96F0-778794B4A586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活动内容：短文试听并理解大意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活动目的：听完短文，进行Tor F 的短文理解练习，提高阅读理解能力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操作方法：先整体出示句子，让学生进行自我辨析，然后小组讨论核对答案，并把句中错误的地方找出来改成对的句子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其他建议：给予充分的思考时间，组内讨论，让学生自己找出句中错误的地方，互相帮助修改错误的地方。最后进行班内回报，教师给出正确答案</a:t>
            </a:r>
            <a:endParaRPr lang="zh-CN" altLang="en-US" smtClean="0"/>
          </a:p>
        </p:txBody>
      </p:sp>
      <p:sp>
        <p:nvSpPr>
          <p:cNvPr id="2355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F2EA149D-4A14-4BE7-A3F7-3902CF17435B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活动内容：短文试听并理解大意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活动目的：听完短文，进行Tor F 的短文理解练习，提高阅读理解能力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操作方法：先整体出示句子，让学生进行独自判断，然后小组讨论核对答案，并把句中错误的地方找出来改成对的句子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其他建议：给予充分的思考时间，组内讨论，让学生自己找出句中错误的地方，互相帮助修改错误的地方。最后进行班内汇报，教师给出正确答案</a:t>
            </a:r>
            <a:endParaRPr lang="zh-CN" altLang="en-US" smtClean="0"/>
          </a:p>
        </p:txBody>
      </p:sp>
      <p:sp>
        <p:nvSpPr>
          <p:cNvPr id="245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14F6E61C-08C7-489F-93A1-C7A8A2852C0F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活动内容：故事排序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活动目的：进一步记忆文章内容，根据理解进行内容的排序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操作方法：将Say and act 的教学图片打乱，让学生重新排练图片顺序并看图说话。</a:t>
            </a:r>
            <a:endParaRPr lang="zh-CN" altLang="en-US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其他建议：为了帮助学生降低难度，此活动可以采取小组活动形式，如果学生不能背诵的话，在图片的背面可以提供句子或者核心句子结构，帮助学生说话</a:t>
            </a:r>
            <a:endParaRPr lang="zh-CN" altLang="en-US" smtClean="0"/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E6EAB7DB-2FFD-4A7A-9813-BD1F243DFD06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While-task procedur</a:t>
            </a:r>
            <a:r>
              <a:rPr lang="zh-CN" altLang="en-US" smtClean="0"/>
              <a:t>e</a:t>
            </a:r>
            <a:r>
              <a:rPr lang="en-US" altLang="zh-CN" smtClean="0"/>
              <a:t>s</a:t>
            </a:r>
            <a:r>
              <a:rPr lang="zh-CN" altLang="en-US" smtClean="0"/>
              <a:t> 3</a:t>
            </a:r>
            <a:r>
              <a:rPr lang="en-US" altLang="zh-CN" smtClean="0"/>
              <a:t>: 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活动内容：故事背诵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活动目的：根据记忆与对短文的理解，通过背诵，让学生了解自我介绍的方法，并进一步让学生体会如何有逻辑，条理清晰地进行body part的自我介绍</a:t>
            </a:r>
            <a:endParaRPr lang="en-US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en-US" smtClean="0"/>
              <a:t>操作方法：教师给出图片，学生进行小组合作一起完成故事的背诵。然后个人再从头到尾进行记忆与背诵</a:t>
            </a:r>
            <a:endParaRPr lang="en-US" altLang="zh-CN" smtClean="0"/>
          </a:p>
        </p:txBody>
      </p:sp>
      <p:sp>
        <p:nvSpPr>
          <p:cNvPr id="266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fld id="{D15C719C-E86E-4BAC-9EB1-4CC026D0D4AF}" type="slidenum">
              <a:rPr lang="zh-CN" altLang="en-US" sz="1200">
                <a:latin typeface="Calibri" panose="020F0502020204030204" pitchFamily="34" charset="0"/>
              </a:rPr>
            </a:fld>
            <a:endParaRPr lang="en-US" altLang="zh-CN" sz="1200">
              <a:latin typeface="Calibri" panose="020F050202020403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 noTextEdit="1"/>
          </p:cNvSpPr>
          <p:nvPr>
            <p:ph type="sldImg"/>
          </p:nvPr>
        </p:nvSpPr>
        <p:spPr/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 smtClean="0"/>
              <a:t>Post-task activities 1: </a:t>
            </a:r>
            <a:endParaRPr lang="zh-CN" altLang="en-US" smtClean="0"/>
          </a:p>
          <a:p>
            <a:r>
              <a:rPr lang="zh-CN" altLang="en-US" smtClean="0"/>
              <a:t>活动内容：班级相册</a:t>
            </a:r>
            <a:endParaRPr lang="zh-CN" altLang="en-US" smtClean="0"/>
          </a:p>
          <a:p>
            <a:r>
              <a:rPr lang="zh-CN" altLang="en-US" smtClean="0"/>
              <a:t>活动目的：让学生了解最后要完成的任务，并在教师的引导下逐步完成，并顺利引出下个个体任务</a:t>
            </a:r>
            <a:endParaRPr lang="zh-CN" altLang="en-US" smtClean="0"/>
          </a:p>
          <a:p>
            <a:r>
              <a:rPr lang="zh-CN" altLang="en-US" smtClean="0"/>
              <a:t>操作方法：教师给出最后任务-完成一本班级相册的制作。因此需要全体学生个体的制作，引出下个环节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2186C-E9C9-4182-9FC8-EAA80862700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DA1C2-C431-4027-9CD9-AB6637039B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1936B-DC94-4E89-9784-B34B36FFC75D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7B3D3-21CB-497F-BA36-ADCFD1D193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4F30D4-CFC7-4BD7-AB42-45BDBCE7651F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4495B-F1D3-4DCC-809B-6C003B40EAF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35037A-484E-47B2-B451-ED6C6D182B11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8BCE9-9313-4B7D-B90F-BDC0B998CE07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9722A-8D69-44F9-808F-B0AFFC247E5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7248E-04C8-449A-A74D-F9E8F633F776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0563C-2B04-46AF-A4BC-6B230A39505C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043DB-9176-439E-9A24-7568E49692A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860D8-7C7D-4BA9-87F4-72197B8A0B50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06D09A-70EC-4DBB-A0DB-1CE772566BFC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AF444-B0E4-49E8-A5F6-DE053AC11C7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23A40-B4C8-4A8E-93E0-37991B7C69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0B61B-3E15-408A-8E19-69A7F7BA7C81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2CE86-E486-4378-A429-39F7986180AA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C3669-E522-4944-A212-C0716D0DC35E}" type="slidenum">
              <a:rPr 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AAED5-E526-4175-BEA5-6024CDFBBFD6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F7CF6-4791-4BDA-93F7-E8A0CDC5A16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5C226-9727-4FD8-8F56-EC0F8A78F1D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E3379-2E70-4429-B898-54595C3EBC7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C9AB6-73A8-441A-AC75-BB935F063FC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0BDCD-0B7E-4CCF-8A87-1B48697E1E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8E05F-3DD6-4252-B222-B2CEC153122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E60240-88C8-4A6D-9872-9DB0FA305CC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DCC9DB-ACA5-4C02-B58A-850397CAAA6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76122-86CC-4156-8ADC-54DD09F3270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14B794-B2FF-49C6-9F1A-A0D563AC45F5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593CC-1073-4AC5-95C3-FBACFDB28C8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2F679-B658-434A-A8F6-3F4A446084AD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93862-ADB5-4704-8601-9CA0637F11D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F70C9959-5267-4854-82D8-1D285AD0FFBF}" type="datetimeFigureOut">
              <a:rPr lang="zh-CN" altLang="en-US"/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>
              <a:defRPr/>
            </a:pPr>
            <a:fld id="{2FF0ADE6-C1F5-47F8-9714-21E971E9452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 smtClean="0"/>
              <a:t>单击此处编辑母版标题样式</a:t>
            </a:r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 smtClean="0"/>
              <a:t>单击此处编辑母版文本样式</a:t>
            </a:r>
            <a:endParaRPr lang="zh-CN" altLang="zh-CN" smtClean="0"/>
          </a:p>
          <a:p>
            <a:pPr lvl="1"/>
            <a:r>
              <a:rPr lang="zh-CN" altLang="zh-CN" smtClean="0"/>
              <a:t>第二级</a:t>
            </a:r>
            <a:endParaRPr lang="zh-CN" altLang="zh-CN" smtClean="0"/>
          </a:p>
          <a:p>
            <a:pPr lvl="2"/>
            <a:r>
              <a:rPr lang="zh-CN" altLang="zh-CN" smtClean="0"/>
              <a:t>第三级</a:t>
            </a:r>
            <a:endParaRPr lang="zh-CN" altLang="zh-CN" smtClean="0"/>
          </a:p>
          <a:p>
            <a:pPr lvl="3"/>
            <a:r>
              <a:rPr lang="zh-CN" altLang="zh-CN" smtClean="0"/>
              <a:t>第四级</a:t>
            </a:r>
            <a:endParaRPr lang="zh-CN" altLang="zh-CN" smtClean="0"/>
          </a:p>
          <a:p>
            <a:pPr lvl="4"/>
            <a:r>
              <a:rPr lang="zh-CN" altLang="zh-CN" smtClean="0"/>
              <a:t>第五级</a:t>
            </a:r>
            <a:endParaRPr lang="zh-CN" altLang="zh-CN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7FD8E5B-ACB5-4D11-A826-E43FB20E1D41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media" Target="file:///C:\Users\JinFeng\Desktop\&#33521;&#35821;&#25945;&#24072;&#29992;&#20070;&#19977;&#24180;&#32423;&#19979;&#20876;%20&#25945;&#23398;&#35838;&#20214;\Module%204\Unit%2010\&#38899;&#39057;\p16.mp3" TargetMode="External"/><Relationship Id="rId4" Type="http://schemas.openxmlformats.org/officeDocument/2006/relationships/audio" Target="file:///C:\Users\JinFeng\Desktop\&#33521;&#35821;&#25945;&#24072;&#29992;&#20070;&#19977;&#24180;&#32423;&#19979;&#20876;%20&#25945;&#23398;&#35838;&#20214;\Module%204\Unit%2010\&#38899;&#39057;\p16.mp3" TargetMode="External"/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png"/><Relationship Id="rId4" Type="http://schemas.openxmlformats.org/officeDocument/2006/relationships/image" Target="../media/image30.png"/><Relationship Id="rId3" Type="http://schemas.openxmlformats.org/officeDocument/2006/relationships/image" Target="../media/image31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37.jpeg"/><Relationship Id="rId7" Type="http://schemas.openxmlformats.org/officeDocument/2006/relationships/hyperlink" Target="http://www.google.com.hk/imgres?imgurl=http://www.insun.com.cn/pu/c/y/dyfxb/special/media/2008-06/20080624155705209.jpg&amp;imgrefurl=http://www.insun.com.cn/Html/news/review/media_observe/Inland/4709264771.html&amp;usg=__2hcdN7RR36I8HCdV23x34Wq-aJI=&amp;h=581&amp;w=550&amp;sz=25&amp;hl=zh-CN&amp;start=3&amp;zoom=1&amp;tbnid=MAr2QKt1j3fjSM:&amp;tbnh=134&amp;tbnw=127&amp;ei=Jzm4UPo7pJOIB5qggagM&amp;prev=/search%3Fq%3D%25E5%258A%259F%25E5%25A4%25AB%25E7%2586%258A%25E7%258C%25AB%26um%3D1%26hl%3Dzh-CN%26newwindow%3D1%26safe%3Dstrict%26client%3Daff-cs-360se%26sa%3DN%26source%3Dog%26tbm%3Disch&amp;um=1&amp;itbs=1" TargetMode="External"/><Relationship Id="rId6" Type="http://schemas.openxmlformats.org/officeDocument/2006/relationships/image" Target="../media/image36.jpeg"/><Relationship Id="rId5" Type="http://schemas.openxmlformats.org/officeDocument/2006/relationships/hyperlink" Target="http://images.google.com.hk/imgres?imgurl=http://pica.nipic.com/2007-10-11/20071011193749189_2.jpg&amp;imgrefurl=http://www.nipic.com/show/3/66/170c41a0d281e159.html&amp;usg=__Pu3wKgZrSRy-JNLCZilNSy7Gd6s=&amp;h=1200&amp;w=546&amp;sz=121&amp;hl=zh-CN&amp;start=23&amp;zoom=1&amp;tbnid=0OxDvWjhU92pbM:&amp;tbnh=150&amp;tbnw=68&amp;ei=4zi4UI7tNs2wiQeW64CYCQ&amp;prev=/images%3Fq%3D%25E5%258D%25A1%25E9%2580%259A%25E4%25BA%25BA%25E7%2589%25A9%26start%3D20%26hl%3Dzh-CN%26newwindow%3D1%26safe%3Dstrict%26client%3Daff-360homepage%26hs%3DWjJ%26sa%3DN%26tbm%3Disch&amp;itbs=1" TargetMode="External"/><Relationship Id="rId4" Type="http://schemas.openxmlformats.org/officeDocument/2006/relationships/image" Target="../media/image35.jpeg"/><Relationship Id="rId3" Type="http://schemas.openxmlformats.org/officeDocument/2006/relationships/hyperlink" Target="http://images.google.com.hk/imgres?imgurl=http://lifetype.tshes.tcc.edu.tw/gallery/123/%E5%A4%9A%E5%95%A6a%E5%A4%A2.gif&amp;imgrefurl=http://lifetype.tshes.tcc.edu.tw/post/123/1182&amp;usg=__LW_zWRnj14fmoqY0L8BDAsMnJEc=&amp;h=361&amp;w=336&amp;sz=12&amp;hl=zh-CN&amp;start=5&amp;zoom=1&amp;tbnid=x6qhNfTFnVoOAM:&amp;tbnh=121&amp;tbnw=113&amp;ei=7zO4UMmLHOySiQfdmYDoAg&amp;prev=/images%3Fq%3D%25E5%25A4%259A%25E5%2595%25A6%26hl%3Dzh-CN%26newwindow%3D1%26safe%3Dstrict%26client%3Daff-360homepage%26hs%3DN4d%26tbm%3Disch&amp;itbs=1" TargetMode="External"/><Relationship Id="rId2" Type="http://schemas.openxmlformats.org/officeDocument/2006/relationships/image" Target="../media/image34.jpeg"/><Relationship Id="rId12" Type="http://schemas.openxmlformats.org/officeDocument/2006/relationships/notesSlide" Target="../notesSlides/notesSlide14.xml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.png"/><Relationship Id="rId1" Type="http://schemas.openxmlformats.org/officeDocument/2006/relationships/hyperlink" Target="http://images.google.com.hk/imgres?imgurl=http://shaoerw.com/bizhi/img/02/102.jpg&amp;imgrefurl=http://shaoerw.com/bizhi/108.html&amp;usg=__DKLVTQz5Tl0s-CBSKxJz4rEJJC4=&amp;h=993&amp;w=787&amp;sz=109&amp;hl=zh-CN&amp;start=2&amp;zoom=1&amp;tbnid=SrH1SSHQ56l4gM:&amp;tbnh=149&amp;tbnw=118&amp;ei=qjO4UJjqL8mWiQeo2IDYDA&amp;prev=/images%3Fq%3D%25E5%2596%259C%25E6%25B4%258B%25E6%25B4%258B%26hl%3Dzh-CN%26newwindow%3D1%26safe%3Dstrict%26client%3Daff-360homepage%26hs%3DG3d%26tbm%3Disch&amp;itbs=1" TargetMode="Externa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3.png"/><Relationship Id="rId10" Type="http://schemas.openxmlformats.org/officeDocument/2006/relationships/notesSlide" Target="../notesSlides/notesSlide7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jpeg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3.png"/><Relationship Id="rId14" Type="http://schemas.openxmlformats.org/officeDocument/2006/relationships/notesSlide" Target="../notesSlides/notesSlide8.xml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24.png"/><Relationship Id="rId11" Type="http://schemas.microsoft.com/office/2007/relationships/media" Target="file:///C:\Users\JinFeng\Desktop\&#33521;&#35821;&#25945;&#24072;&#29992;&#20070;&#19977;&#24180;&#32423;&#19979;&#20876;%20&#25945;&#23398;&#35838;&#20214;\Module%204\Unit%2010\&#38899;&#39057;\Say%20and%20act.mp3" TargetMode="External"/><Relationship Id="rId10" Type="http://schemas.openxmlformats.org/officeDocument/2006/relationships/audio" Target="file:///C:\Users\JinFeng\Desktop\&#33521;&#35821;&#25945;&#24072;&#29992;&#20070;&#19977;&#24180;&#32423;&#19979;&#20876;%20&#25945;&#23398;&#35838;&#20214;\Module%204\Unit%2010\&#38899;&#39057;\Say%20and%20act.mp3" TargetMode="Externa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308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5" name="Picture 3" descr="C:\Users\Administrator\Desktop\M3 unit icon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692150"/>
            <a:ext cx="2438400" cy="286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圆角矩形 3"/>
          <p:cNvSpPr>
            <a:spLocks noChangeArrowheads="1"/>
          </p:cNvSpPr>
          <p:nvPr/>
        </p:nvSpPr>
        <p:spPr bwMode="auto">
          <a:xfrm>
            <a:off x="3203575" y="836613"/>
            <a:ext cx="5543550" cy="863600"/>
          </a:xfrm>
          <a:prstGeom prst="roundRect">
            <a:avLst>
              <a:gd name="adj" fmla="val 16667"/>
            </a:avLst>
          </a:prstGeom>
          <a:solidFill>
            <a:srgbClr val="DF6D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77" name="标题 1"/>
          <p:cNvSpPr txBox="1">
            <a:spLocks noChangeArrowheads="1"/>
          </p:cNvSpPr>
          <p:nvPr/>
        </p:nvSpPr>
        <p:spPr bwMode="auto">
          <a:xfrm>
            <a:off x="3635375" y="836613"/>
            <a:ext cx="4897438" cy="855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chemeClr val="bg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Module 4  Things we enjoy</a:t>
            </a:r>
            <a:endParaRPr lang="zh-CN" altLang="en-US" sz="2800" b="1">
              <a:solidFill>
                <a:schemeClr val="bg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3081" name="椭圆 12"/>
          <p:cNvSpPr>
            <a:spLocks noChangeArrowheads="1"/>
          </p:cNvSpPr>
          <p:nvPr/>
        </p:nvSpPr>
        <p:spPr bwMode="auto">
          <a:xfrm>
            <a:off x="-1108075" y="1196975"/>
            <a:ext cx="2943225" cy="2303463"/>
          </a:xfrm>
          <a:prstGeom prst="ellipse">
            <a:avLst/>
          </a:prstGeom>
          <a:solidFill>
            <a:srgbClr val="DF6D46"/>
          </a:solidFill>
          <a:ln w="25400">
            <a:solidFill>
              <a:srgbClr val="DF6D46"/>
            </a:solidFill>
            <a:round/>
          </a:ln>
        </p:spPr>
        <p:txBody>
          <a:bodyPr anchor="ctr"/>
          <a:lstStyle/>
          <a:p>
            <a:endParaRPr lang="zh-CN" alt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3082" name="标题 1"/>
          <p:cNvSpPr txBox="1">
            <a:spLocks noChangeArrowheads="1"/>
          </p:cNvSpPr>
          <p:nvPr/>
        </p:nvSpPr>
        <p:spPr bwMode="auto">
          <a:xfrm>
            <a:off x="179388" y="1638300"/>
            <a:ext cx="1439862" cy="1287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800">
                <a:solidFill>
                  <a:schemeClr val="bg1"/>
                </a:solidFill>
                <a:latin typeface="Jokerman" pitchFamily="82" charset="0"/>
              </a:rPr>
              <a:t>10</a:t>
            </a:r>
            <a:endParaRPr lang="zh-CN" altLang="en-US" sz="8800">
              <a:solidFill>
                <a:schemeClr val="bg1"/>
              </a:solidFill>
              <a:latin typeface="Jokerman" pitchFamily="82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>
            <a:off x="4788024" y="3933056"/>
            <a:ext cx="18716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第</a:t>
            </a:r>
            <a:r>
              <a:rPr lang="en-US" altLang="zh-CN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2</a:t>
            </a:r>
            <a:r>
              <a:rPr lang="zh-CN" alt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课</a:t>
            </a:r>
            <a:r>
              <a:rPr lang="zh-CN" altLang="en-US" sz="2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时</a:t>
            </a:r>
            <a:endParaRPr lang="zh-CN" alt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15" name="标题 1"/>
          <p:cNvSpPr txBox="1"/>
          <p:nvPr/>
        </p:nvSpPr>
        <p:spPr bwMode="auto">
          <a:xfrm>
            <a:off x="3238500" y="2398184"/>
            <a:ext cx="558197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en-US" altLang="zh-CN" sz="8800" smtClean="0">
                <a:solidFill>
                  <a:srgbClr val="DF6D46"/>
                </a:solidFill>
                <a:latin typeface="Broadway" pitchFamily="82" charset="0"/>
              </a:rPr>
              <a:t>Funny cartoons</a:t>
            </a:r>
            <a:endParaRPr lang="zh-CN" altLang="en-US" sz="8800" dirty="0" smtClean="0">
              <a:solidFill>
                <a:srgbClr val="DF6D46"/>
              </a:solidFill>
              <a:latin typeface="Broadway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 descr="2008122414275430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图片 6" descr="2008122414275430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325269">
            <a:off x="4284663" y="1557338"/>
            <a:ext cx="4103687" cy="229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photo album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83105">
            <a:off x="4716463" y="4076700"/>
            <a:ext cx="316865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486025" y="192088"/>
            <a:ext cx="5181600" cy="646112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GCFrutiger" pitchFamily="50" charset="0"/>
              </a:rPr>
              <a:t>Our class photo album</a:t>
            </a:r>
            <a:endParaRPr lang="zh-CN" altLang="en-US" sz="3600" b="1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331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315" name="图片 6" descr="2008122414275430_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-754731">
            <a:off x="566738" y="1835150"/>
            <a:ext cx="3897312" cy="445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5148263" y="2636838"/>
            <a:ext cx="337502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hlink"/>
                </a:solidFill>
                <a:latin typeface="GCFrutiger" pitchFamily="50" charset="0"/>
              </a:rPr>
              <a:t>Step 1: draw</a:t>
            </a:r>
            <a:endParaRPr lang="zh-CN" altLang="en-US" sz="3600" dirty="0">
              <a:solidFill>
                <a:schemeClr val="hlink"/>
              </a:solidFill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solidFill>
                  <a:schemeClr val="hlink"/>
                </a:solidFill>
                <a:latin typeface="GCFrutiger" pitchFamily="50" charset="0"/>
              </a:rPr>
              <a:t>Step 2: think</a:t>
            </a:r>
            <a:endParaRPr lang="zh-CN" altLang="en-US" sz="3600" dirty="0">
              <a:solidFill>
                <a:schemeClr val="hlink"/>
              </a:solidFill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solidFill>
                  <a:schemeClr val="hlink"/>
                </a:solidFill>
                <a:latin typeface="GCFrutiger" pitchFamily="50" charset="0"/>
              </a:rPr>
              <a:t>Step 3: write</a:t>
            </a:r>
            <a:endParaRPr lang="zh-CN" altLang="en-US" sz="3600" dirty="0">
              <a:solidFill>
                <a:schemeClr val="hlink"/>
              </a:solidFill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solidFill>
                  <a:schemeClr val="hlink"/>
                </a:solidFill>
                <a:latin typeface="GCFrutiger" pitchFamily="50" charset="0"/>
              </a:rPr>
              <a:t>Step 4: share</a:t>
            </a:r>
            <a:endParaRPr lang="zh-CN" altLang="en-US" sz="3600" dirty="0">
              <a:solidFill>
                <a:schemeClr val="hlink"/>
              </a:solidFill>
              <a:latin typeface="GCFrutiger" pitchFamily="50" charset="0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5237163" y="1341438"/>
            <a:ext cx="2430462" cy="646112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GCFrutiger" pitchFamily="50" charset="0"/>
              </a:rPr>
              <a:t>This is me!</a:t>
            </a:r>
            <a:endParaRPr lang="zh-CN" altLang="en-US" sz="3600" b="1">
              <a:latin typeface="GCFrutiger" pitchFamily="50" charset="0"/>
            </a:endParaRPr>
          </a:p>
        </p:txBody>
      </p:sp>
      <p:sp>
        <p:nvSpPr>
          <p:cNvPr id="13318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43211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do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6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6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4344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45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4233863" y="2030413"/>
            <a:ext cx="4802633" cy="3108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dirty="0">
                <a:latin typeface="GCFrutiger" pitchFamily="50" charset="0"/>
              </a:rPr>
              <a:t>Hi, I am </a:t>
            </a:r>
            <a:r>
              <a:rPr lang="en-US" altLang="zh-CN" sz="2800" dirty="0">
                <a:latin typeface="GCFrutiger" pitchFamily="50" charset="0"/>
              </a:rPr>
              <a:t>Jason.</a:t>
            </a:r>
            <a:r>
              <a:rPr lang="zh-CN" altLang="en-US" sz="2800" dirty="0">
                <a:latin typeface="GCFrutiger" pitchFamily="50" charset="0"/>
              </a:rPr>
              <a:t> Look, I have a big head. My eyes are </a:t>
            </a:r>
            <a:r>
              <a:rPr lang="en-US" altLang="zh-CN" sz="2800" dirty="0">
                <a:latin typeface="GCFrutiger" pitchFamily="50" charset="0"/>
              </a:rPr>
              <a:t>small. M</a:t>
            </a:r>
            <a:r>
              <a:rPr lang="zh-CN" altLang="en-US" sz="2800" dirty="0">
                <a:latin typeface="GCFrutiger" pitchFamily="50" charset="0"/>
              </a:rPr>
              <a:t>y mouth is </a:t>
            </a:r>
            <a:r>
              <a:rPr lang="en-US" altLang="zh-CN" sz="2800" dirty="0">
                <a:latin typeface="GCFrutiger" pitchFamily="50" charset="0"/>
              </a:rPr>
              <a:t>big</a:t>
            </a:r>
            <a:r>
              <a:rPr lang="zh-CN" altLang="en-US" sz="2800" dirty="0">
                <a:latin typeface="GCFrutiger" pitchFamily="50" charset="0"/>
              </a:rPr>
              <a:t>. I have a small body. </a:t>
            </a:r>
            <a:r>
              <a:rPr lang="en-US" altLang="zh-CN" sz="2800" dirty="0">
                <a:latin typeface="GCFrutiger" pitchFamily="50" charset="0"/>
              </a:rPr>
              <a:t>M</a:t>
            </a:r>
            <a:r>
              <a:rPr lang="zh-CN" altLang="en-US" sz="2800" dirty="0">
                <a:latin typeface="GCFrutiger" pitchFamily="50" charset="0"/>
              </a:rPr>
              <a:t>y arms are </a:t>
            </a:r>
            <a:r>
              <a:rPr lang="en-US" altLang="zh-CN" sz="2800" dirty="0">
                <a:latin typeface="GCFrutiger" pitchFamily="50" charset="0"/>
              </a:rPr>
              <a:t>long</a:t>
            </a:r>
            <a:r>
              <a:rPr lang="zh-CN" altLang="en-US" sz="2800" dirty="0">
                <a:latin typeface="GCFrutiger" pitchFamily="50" charset="0"/>
              </a:rPr>
              <a:t>. My hands are small. I have two short legs.</a:t>
            </a:r>
            <a:endParaRPr lang="zh-CN" altLang="en-US" sz="2800" dirty="0">
              <a:latin typeface="GCFrutiger" pitchFamily="50" charset="0"/>
            </a:endParaRPr>
          </a:p>
          <a:p>
            <a:pPr eaLnBrk="1" hangingPunct="1"/>
            <a:r>
              <a:rPr lang="en-US" altLang="zh-CN" sz="2800" dirty="0">
                <a:latin typeface="GCFrutiger" pitchFamily="50" charset="0"/>
              </a:rPr>
              <a:t>Do you </a:t>
            </a:r>
            <a:r>
              <a:rPr lang="zh-CN" altLang="en-US" sz="2800" dirty="0">
                <a:latin typeface="GCFrutiger" pitchFamily="50" charset="0"/>
              </a:rPr>
              <a:t>like me</a:t>
            </a:r>
            <a:r>
              <a:rPr lang="en-US" altLang="zh-CN" sz="2800" dirty="0">
                <a:latin typeface="GCFrutiger" pitchFamily="50" charset="0"/>
              </a:rPr>
              <a:t>?</a:t>
            </a:r>
            <a:endParaRPr lang="zh-CN" altLang="en-US" sz="2800" i="1" dirty="0">
              <a:latin typeface="GCFrutiger" pitchFamily="50" charset="0"/>
            </a:endParaRP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346450" y="981075"/>
            <a:ext cx="2520950" cy="64135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GCFrutiger" pitchFamily="50" charset="0"/>
              </a:rPr>
              <a:t>This is me!</a:t>
            </a:r>
            <a:endParaRPr lang="zh-CN" altLang="en-US" sz="3600" b="1">
              <a:latin typeface="GCFrutiger" pitchFamily="50" charset="0"/>
            </a:endParaRPr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238" y="1844675"/>
            <a:ext cx="3529012" cy="454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WordArt 6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3673475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think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2" name="p16.mp3">
            <a:hlinkClick r:id="" action="ppaction://media"/>
          </p:cNvPr>
          <p:cNvPicPr>
            <a:picLocks noRot="1"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2603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4409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69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5368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9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0188" y="1973263"/>
            <a:ext cx="2973387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60000">
            <a:off x="5867400" y="3141663"/>
            <a:ext cx="25622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2987675" y="2060575"/>
            <a:ext cx="3375025" cy="228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chemeClr val="hlink"/>
                </a:solidFill>
                <a:latin typeface="GCFrutiger" pitchFamily="50" charset="0"/>
              </a:rPr>
              <a:t>Step 1: draw</a:t>
            </a:r>
            <a:endParaRPr lang="zh-CN" altLang="en-US" sz="3600" dirty="0">
              <a:solidFill>
                <a:schemeClr val="hlink"/>
              </a:solidFill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solidFill>
                  <a:schemeClr val="hlink"/>
                </a:solidFill>
                <a:latin typeface="GCFrutiger" pitchFamily="50" charset="0"/>
              </a:rPr>
              <a:t>Step 2: think</a:t>
            </a:r>
            <a:endParaRPr lang="zh-CN" altLang="en-US" sz="3600" dirty="0">
              <a:solidFill>
                <a:schemeClr val="hlink"/>
              </a:solidFill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solidFill>
                  <a:schemeClr val="hlink"/>
                </a:solidFill>
                <a:latin typeface="GCFrutiger" pitchFamily="50" charset="0"/>
              </a:rPr>
              <a:t>Step 3: write</a:t>
            </a:r>
            <a:endParaRPr lang="zh-CN" altLang="en-US" sz="3600" dirty="0">
              <a:solidFill>
                <a:schemeClr val="hlink"/>
              </a:solidFill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solidFill>
                  <a:schemeClr val="hlink"/>
                </a:solidFill>
                <a:latin typeface="GCFrutiger" pitchFamily="50" charset="0"/>
              </a:rPr>
              <a:t>Step 4: share</a:t>
            </a:r>
            <a:endParaRPr lang="zh-CN" altLang="en-US" sz="3600" dirty="0">
              <a:solidFill>
                <a:schemeClr val="hlink"/>
              </a:solidFill>
              <a:latin typeface="GCFrutiger" pitchFamily="50" charset="0"/>
            </a:endParaRPr>
          </a:p>
        </p:txBody>
      </p:sp>
      <p:sp>
        <p:nvSpPr>
          <p:cNvPr id="15366" name="WordArt 6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3673475" cy="530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do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15367" name="Text Box 4"/>
          <p:cNvSpPr txBox="1">
            <a:spLocks noChangeArrowheads="1"/>
          </p:cNvSpPr>
          <p:nvPr/>
        </p:nvSpPr>
        <p:spPr bwMode="auto">
          <a:xfrm>
            <a:off x="3346450" y="981075"/>
            <a:ext cx="2520950" cy="64135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GCFrutiger" pitchFamily="50" charset="0"/>
              </a:rPr>
              <a:t>This is me!</a:t>
            </a:r>
            <a:endParaRPr lang="zh-CN" altLang="en-US" sz="3600" b="1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7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7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7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7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639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8575" y="3133725"/>
            <a:ext cx="2897188" cy="373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413000" y="838200"/>
            <a:ext cx="3671888" cy="646113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latin typeface="GCFrutiger" pitchFamily="50" charset="0"/>
              </a:rPr>
              <a:t>This is my class!</a:t>
            </a:r>
            <a:endParaRPr lang="zh-CN" altLang="en-US" sz="3600" b="1">
              <a:latin typeface="GCFrutiger" pitchFamily="50" charset="0"/>
            </a:endParaRPr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60000">
            <a:off x="2490788" y="1770063"/>
            <a:ext cx="256222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3524250"/>
            <a:ext cx="24384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800" name="Picture 8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-600000">
            <a:off x="7078663" y="1487488"/>
            <a:ext cx="1984375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1" name="WordArt 6"/>
          <p:cNvSpPr>
            <a:spLocks noChangeArrowheads="1" noChangeShapeType="1" noTextEdit="1"/>
          </p:cNvSpPr>
          <p:nvPr/>
        </p:nvSpPr>
        <p:spPr bwMode="auto">
          <a:xfrm>
            <a:off x="179388" y="188913"/>
            <a:ext cx="3673475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Show and tell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" presetClass="exit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bldLvl="0" animBg="1" autoUpdateAnimBg="0"/>
      <p:bldP spid="3380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1168400"/>
            <a:ext cx="1779588" cy="204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40413" y="4575175"/>
            <a:ext cx="329565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354263" y="3336925"/>
            <a:ext cx="3730625" cy="174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6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0" y="4529138"/>
            <a:ext cx="1889125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2144713" y="1844675"/>
            <a:ext cx="6119812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45000"/>
              </a:lnSpc>
            </a:pPr>
            <a:r>
              <a:rPr lang="en-US" altLang="zh-CN" sz="2400" b="1" dirty="0">
                <a:latin typeface="GCFrutiger" pitchFamily="50" charset="0"/>
                <a:ea typeface="Arial Unicode MS" pitchFamily="34" charset="-122"/>
              </a:rPr>
              <a:t>1  Finish your photo album.</a:t>
            </a:r>
            <a:endParaRPr lang="en-US" altLang="zh-CN" sz="2400" dirty="0">
              <a:solidFill>
                <a:srgbClr val="FF0000"/>
              </a:solidFill>
              <a:latin typeface="GCFrutiger" pitchFamily="50" charset="0"/>
              <a:ea typeface="Arial Unicode MS" pitchFamily="34" charset="-122"/>
            </a:endParaRPr>
          </a:p>
          <a:p>
            <a:pPr eaLnBrk="1" hangingPunct="1">
              <a:lnSpc>
                <a:spcPct val="145000"/>
              </a:lnSpc>
            </a:pPr>
            <a:r>
              <a:rPr lang="en-US" altLang="zh-CN" sz="2400" b="1" dirty="0">
                <a:latin typeface="GCFrutiger" pitchFamily="50" charset="0"/>
                <a:ea typeface="Arial Unicode MS" pitchFamily="34" charset="-122"/>
              </a:rPr>
              <a:t>2  Draw or print a cartoon star you like.</a:t>
            </a:r>
            <a:r>
              <a:rPr lang="en-US" altLang="zh-CN" sz="2400" dirty="0">
                <a:solidFill>
                  <a:srgbClr val="FF0000"/>
                </a:solidFill>
                <a:latin typeface="GCFrutiger" pitchFamily="50" charset="0"/>
                <a:ea typeface="Arial Unicode MS" pitchFamily="34" charset="-122"/>
              </a:rPr>
              <a:t> </a:t>
            </a:r>
            <a:endParaRPr lang="en-US" altLang="zh-CN" sz="2400" dirty="0">
              <a:solidFill>
                <a:srgbClr val="FF0000"/>
              </a:solidFill>
              <a:latin typeface="GCFrutiger" pitchFamily="50" charset="0"/>
              <a:ea typeface="Arial Unicode MS" pitchFamily="34" charset="-122"/>
            </a:endParaRPr>
          </a:p>
        </p:txBody>
      </p:sp>
      <p:grpSp>
        <p:nvGrpSpPr>
          <p:cNvPr id="17415" name="组合 8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7417" name="Picture 12"/>
            <p:cNvPicPr>
              <a:picLocks noChangeAspect="1" noChangeArrowheads="1"/>
            </p:cNvPicPr>
            <p:nvPr/>
          </p:nvPicPr>
          <p:blipFill>
            <a:blip r:embed="rId9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13"/>
            <p:cNvPicPr>
              <a:picLocks noChangeAspect="1" noChangeArrowheads="1"/>
            </p:cNvPicPr>
            <p:nvPr/>
          </p:nvPicPr>
          <p:blipFill>
            <a:blip r:embed="rId10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6" name="WordArt 6"/>
          <p:cNvSpPr>
            <a:spLocks noChangeArrowheads="1" noChangeShapeType="1" noTextEdit="1"/>
          </p:cNvSpPr>
          <p:nvPr/>
        </p:nvSpPr>
        <p:spPr bwMode="auto">
          <a:xfrm>
            <a:off x="2520950" y="785813"/>
            <a:ext cx="4102100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Homework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4101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pic>
        <p:nvPicPr>
          <p:cNvPr id="4100" name="Picture 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D"/>
              </a:clrFrom>
              <a:clrTo>
                <a:srgbClr val="FFFDE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7088" y="981075"/>
            <a:ext cx="7210425" cy="573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5139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40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468313" y="15573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head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804025" y="2349500"/>
            <a:ext cx="15144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arm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732588" y="3502025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hand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516688" y="4797425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leg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755650" y="4870450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foot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468313" y="35004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body</a:t>
            </a:r>
            <a:endParaRPr lang="en-US" altLang="zh-CN" sz="4000">
              <a:latin typeface="GCFrutiger" pitchFamily="50" charset="0"/>
            </a:endParaRP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1073150"/>
            <a:ext cx="4897438" cy="578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0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Read and spell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9227" name="Oval 11"/>
          <p:cNvSpPr>
            <a:spLocks noChangeArrowheads="1"/>
          </p:cNvSpPr>
          <p:nvPr/>
        </p:nvSpPr>
        <p:spPr bwMode="auto">
          <a:xfrm>
            <a:off x="2087563" y="1268413"/>
            <a:ext cx="4068762" cy="18732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8" name="Oval 12"/>
          <p:cNvSpPr>
            <a:spLocks noChangeArrowheads="1"/>
          </p:cNvSpPr>
          <p:nvPr/>
        </p:nvSpPr>
        <p:spPr bwMode="auto">
          <a:xfrm>
            <a:off x="3602038" y="3051175"/>
            <a:ext cx="1330325" cy="12414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29" name="Oval 13"/>
          <p:cNvSpPr>
            <a:spLocks noChangeArrowheads="1"/>
          </p:cNvSpPr>
          <p:nvPr/>
        </p:nvSpPr>
        <p:spPr bwMode="auto">
          <a:xfrm>
            <a:off x="2717800" y="5589588"/>
            <a:ext cx="1439863" cy="915987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684213" y="580548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GCFrutiger" pitchFamily="50" charset="0"/>
              </a:rPr>
              <a:t>feet</a:t>
            </a:r>
            <a:endParaRPr lang="zh-CN" altLang="en-US" sz="4000">
              <a:latin typeface="GCFrutiger" pitchFamily="50" charset="0"/>
            </a:endParaRPr>
          </a:p>
        </p:txBody>
      </p:sp>
      <p:sp>
        <p:nvSpPr>
          <p:cNvPr id="9231" name="Oval 15"/>
          <p:cNvSpPr>
            <a:spLocks noChangeArrowheads="1"/>
          </p:cNvSpPr>
          <p:nvPr/>
        </p:nvSpPr>
        <p:spPr bwMode="auto">
          <a:xfrm>
            <a:off x="4356100" y="5661025"/>
            <a:ext cx="1295400" cy="91757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2" name="Oval 16"/>
          <p:cNvSpPr>
            <a:spLocks noChangeArrowheads="1"/>
          </p:cNvSpPr>
          <p:nvPr/>
        </p:nvSpPr>
        <p:spPr bwMode="auto">
          <a:xfrm>
            <a:off x="3416300" y="3044825"/>
            <a:ext cx="508000" cy="4318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3" name="Oval 17"/>
          <p:cNvSpPr>
            <a:spLocks noChangeArrowheads="1"/>
          </p:cNvSpPr>
          <p:nvPr/>
        </p:nvSpPr>
        <p:spPr bwMode="auto">
          <a:xfrm>
            <a:off x="4859338" y="2889250"/>
            <a:ext cx="358775" cy="32385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9234" name="Oval 18"/>
          <p:cNvSpPr>
            <a:spLocks noChangeArrowheads="1"/>
          </p:cNvSpPr>
          <p:nvPr/>
        </p:nvSpPr>
        <p:spPr bwMode="auto">
          <a:xfrm>
            <a:off x="4284663" y="4005263"/>
            <a:ext cx="647700" cy="180022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40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utoUpdateAnimBg="0"/>
      <p:bldP spid="9219" grpId="1" bldLvl="0" autoUpdateAnimBg="0"/>
      <p:bldP spid="9219" grpId="2" bldLvl="0" autoUpdateAnimBg="0"/>
      <p:bldP spid="9220" grpId="0" bldLvl="0" autoUpdateAnimBg="0"/>
      <p:bldP spid="9220" grpId="1" bldLvl="0" autoUpdateAnimBg="0"/>
      <p:bldP spid="9220" grpId="2" bldLvl="0" autoUpdateAnimBg="0"/>
      <p:bldP spid="9221" grpId="0" bldLvl="0" autoUpdateAnimBg="0"/>
      <p:bldP spid="9221" grpId="1" bldLvl="0" autoUpdateAnimBg="0"/>
      <p:bldP spid="9221" grpId="2" bldLvl="0" autoUpdateAnimBg="0"/>
      <p:bldP spid="9222" grpId="0" bldLvl="0" autoUpdateAnimBg="0"/>
      <p:bldP spid="9222" grpId="1" bldLvl="0" autoUpdateAnimBg="0"/>
      <p:bldP spid="9223" grpId="0" bldLvl="0" autoUpdateAnimBg="0"/>
      <p:bldP spid="9223" grpId="1" bldLvl="0" autoUpdateAnimBg="0"/>
      <p:bldP spid="9223" grpId="2" bldLvl="0" autoUpdateAnimBg="0"/>
      <p:bldP spid="9224" grpId="0" bldLvl="0" autoUpdateAnimBg="0"/>
      <p:bldP spid="9224" grpId="1" bldLvl="0" autoUpdateAnimBg="0"/>
      <p:bldP spid="9224" grpId="2" bldLvl="0" autoUpdateAnimBg="0"/>
      <p:bldP spid="9227" grpId="0" animBg="1"/>
      <p:bldP spid="9227" grpId="1" animBg="1"/>
      <p:bldP spid="9228" grpId="0" animBg="1"/>
      <p:bldP spid="9228" grpId="1" animBg="1"/>
      <p:bldP spid="9229" grpId="0" animBg="1"/>
      <p:bldP spid="9229" grpId="1" animBg="1"/>
      <p:bldP spid="9230" grpId="0" bldLvl="0" autoUpdateAnimBg="0"/>
      <p:bldP spid="9230" grpId="1" bldLvl="0" autoUpdateAnimBg="0"/>
      <p:bldP spid="9230" grpId="2" bldLvl="0" autoUpdateAnimBg="0"/>
      <p:bldP spid="9231" grpId="0" animBg="1"/>
      <p:bldP spid="9231" grpId="1" animBg="1"/>
      <p:bldP spid="9231" grpId="2" animBg="1"/>
      <p:bldP spid="9232" grpId="0" animBg="1"/>
      <p:bldP spid="9232" grpId="1" animBg="1"/>
      <p:bldP spid="9233" grpId="0" animBg="1"/>
      <p:bldP spid="9233" grpId="1" animBg="1"/>
      <p:bldP spid="9234" grpId="0" animBg="1"/>
      <p:bldP spid="923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6157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8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7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say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468313" y="15573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head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6877050" y="2852738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arm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6732588" y="4076700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hand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6300788" y="5445125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leg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755650" y="4870450"/>
            <a:ext cx="15128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foot</a:t>
            </a:r>
            <a:endParaRPr lang="en-US" altLang="zh-CN" sz="4000">
              <a:latin typeface="GCFrutiger" pitchFamily="50" charset="0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468313" y="350043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4000">
                <a:latin typeface="GCFrutiger" pitchFamily="50" charset="0"/>
              </a:rPr>
              <a:t>body</a:t>
            </a:r>
            <a:endParaRPr lang="en-US" altLang="zh-CN" sz="4000">
              <a:latin typeface="GCFrutiger" pitchFamily="50" charset="0"/>
            </a:endParaRPr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12888" y="1181100"/>
            <a:ext cx="4849812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5" name="Text Box 11"/>
          <p:cNvSpPr txBox="1">
            <a:spLocks noChangeArrowheads="1"/>
          </p:cNvSpPr>
          <p:nvPr/>
        </p:nvSpPr>
        <p:spPr bwMode="auto">
          <a:xfrm>
            <a:off x="6372225" y="1268413"/>
            <a:ext cx="2447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GCFrutiger" pitchFamily="50" charset="0"/>
              </a:rPr>
              <a:t>I have …</a:t>
            </a:r>
            <a:endParaRPr lang="en-US" altLang="zh-CN" sz="3600" b="1">
              <a:solidFill>
                <a:srgbClr val="FF3300"/>
              </a:solidFill>
              <a:latin typeface="GCFrutiger" pitchFamily="50" charset="0"/>
            </a:endParaRP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684213" y="5805488"/>
            <a:ext cx="15128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>
                <a:latin typeface="GCFrutiger" pitchFamily="50" charset="0"/>
              </a:rPr>
              <a:t>feet</a:t>
            </a:r>
            <a:endParaRPr lang="zh-CN" altLang="en-US" sz="400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5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5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350" y="981075"/>
            <a:ext cx="6129338" cy="563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7174" name="Picture 12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5" name="Picture 1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172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judge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1835150" y="2276475"/>
            <a:ext cx="6049963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latin typeface="GCFrutiger" pitchFamily="50" charset="0"/>
              </a:rPr>
              <a:t>I have a big body. </a:t>
            </a:r>
            <a:endParaRPr lang="zh-CN" altLang="en-US" sz="3200" dirty="0">
              <a:latin typeface="GCFrutiger" pitchFamily="50" charset="0"/>
            </a:endParaRPr>
          </a:p>
          <a:p>
            <a:pPr eaLnBrk="1" hangingPunct="1"/>
            <a:r>
              <a:rPr lang="zh-CN" altLang="en-US" sz="3200" dirty="0">
                <a:latin typeface="GCFrutiger" pitchFamily="50" charset="0"/>
              </a:rPr>
              <a:t>My eyes are small. </a:t>
            </a:r>
            <a:endParaRPr lang="zh-CN" altLang="en-US" sz="3200" dirty="0">
              <a:latin typeface="GCFrutiger" pitchFamily="50" charset="0"/>
            </a:endParaRPr>
          </a:p>
          <a:p>
            <a:pPr eaLnBrk="1" hangingPunct="1"/>
            <a:r>
              <a:rPr lang="zh-CN" altLang="en-US" sz="3200" dirty="0">
                <a:latin typeface="GCFrutiger" pitchFamily="50" charset="0"/>
              </a:rPr>
              <a:t>My mouth is small.</a:t>
            </a:r>
            <a:endParaRPr lang="zh-CN" altLang="en-US" sz="3200" dirty="0">
              <a:latin typeface="GCFrutiger" pitchFamily="50" charset="0"/>
            </a:endParaRPr>
          </a:p>
          <a:p>
            <a:pPr eaLnBrk="1" hangingPunct="1"/>
            <a:r>
              <a:rPr lang="zh-CN" altLang="en-US" sz="3200" dirty="0">
                <a:latin typeface="GCFrutiger" pitchFamily="50" charset="0"/>
              </a:rPr>
              <a:t>My nose is small. </a:t>
            </a:r>
            <a:endParaRPr lang="zh-CN" altLang="en-US" sz="3200" dirty="0">
              <a:latin typeface="GCFrutiger" pitchFamily="50" charset="0"/>
            </a:endParaRPr>
          </a:p>
          <a:p>
            <a:pPr eaLnBrk="1" hangingPunct="1"/>
            <a:r>
              <a:rPr lang="zh-CN" altLang="en-US" sz="3200" dirty="0">
                <a:latin typeface="GCFrutiger" pitchFamily="50" charset="0"/>
              </a:rPr>
              <a:t>I have two long legs and two small feet.</a:t>
            </a:r>
            <a:endParaRPr lang="zh-CN" altLang="en-US" sz="3200" dirty="0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19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19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98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198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8203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4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195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judge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95288" y="3284538"/>
            <a:ext cx="6732587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GCFrutiger" pitchFamily="50" charset="0"/>
              </a:rPr>
              <a:t>I have a big body. </a:t>
            </a:r>
            <a:endParaRPr lang="zh-CN" altLang="en-US" sz="3600" dirty="0"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latin typeface="GCFrutiger" pitchFamily="50" charset="0"/>
              </a:rPr>
              <a:t>My eyes are small. </a:t>
            </a:r>
            <a:endParaRPr lang="zh-CN" altLang="en-US" sz="3600" dirty="0"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latin typeface="GCFrutiger" pitchFamily="50" charset="0"/>
              </a:rPr>
              <a:t>My mouth is small.</a:t>
            </a:r>
            <a:endParaRPr lang="zh-CN" altLang="en-US" sz="3600" dirty="0"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latin typeface="GCFrutiger" pitchFamily="50" charset="0"/>
              </a:rPr>
              <a:t>My nose is small. </a:t>
            </a:r>
            <a:endParaRPr lang="zh-CN" altLang="en-US" sz="3600" dirty="0"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latin typeface="GCFrutiger" pitchFamily="50" charset="0"/>
              </a:rPr>
              <a:t>I have two long legs and two small feet.</a:t>
            </a:r>
            <a:endParaRPr lang="zh-CN" altLang="en-US" sz="3600" dirty="0">
              <a:latin typeface="GCFrutiger" pitchFamily="50" charset="0"/>
            </a:endParaRP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6975" y="404813"/>
            <a:ext cx="3206750" cy="2947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4356100" y="3213100"/>
            <a:ext cx="7667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0000"/>
                </a:solidFill>
              </a:rPr>
              <a:t>(T)</a:t>
            </a:r>
            <a:endParaRPr lang="en-US" altLang="zh-CN" sz="3600">
              <a:solidFill>
                <a:srgbClr val="FF0000"/>
              </a:solidFill>
            </a:endParaRPr>
          </a:p>
        </p:txBody>
      </p:sp>
      <p:sp>
        <p:nvSpPr>
          <p:cNvPr id="39943" name="Text Box 7"/>
          <p:cNvSpPr txBox="1">
            <a:spLocks noChangeArrowheads="1"/>
          </p:cNvSpPr>
          <p:nvPr/>
        </p:nvSpPr>
        <p:spPr bwMode="auto">
          <a:xfrm>
            <a:off x="4452938" y="3716338"/>
            <a:ext cx="76676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0000"/>
                </a:solidFill>
              </a:rPr>
              <a:t>(F)</a:t>
            </a:r>
            <a:endParaRPr lang="zh-CN" altLang="en-US"/>
          </a:p>
        </p:txBody>
      </p:sp>
      <p:sp>
        <p:nvSpPr>
          <p:cNvPr id="39944" name="Text Box 8"/>
          <p:cNvSpPr txBox="1">
            <a:spLocks noChangeArrowheads="1"/>
          </p:cNvSpPr>
          <p:nvPr/>
        </p:nvSpPr>
        <p:spPr bwMode="auto">
          <a:xfrm>
            <a:off x="4452938" y="4292600"/>
            <a:ext cx="7667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0000"/>
                </a:solidFill>
              </a:rPr>
              <a:t>(F)</a:t>
            </a:r>
            <a:endParaRPr lang="zh-CN" altLang="en-US"/>
          </a:p>
        </p:txBody>
      </p:sp>
      <p:sp>
        <p:nvSpPr>
          <p:cNvPr id="39945" name="Text Box 9"/>
          <p:cNvSpPr txBox="1">
            <a:spLocks noChangeArrowheads="1"/>
          </p:cNvSpPr>
          <p:nvPr/>
        </p:nvSpPr>
        <p:spPr bwMode="auto">
          <a:xfrm>
            <a:off x="4067175" y="4876800"/>
            <a:ext cx="7683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0000"/>
                </a:solidFill>
              </a:rPr>
              <a:t>(T)</a:t>
            </a:r>
            <a:endParaRPr lang="en-US" altLang="zh-CN"/>
          </a:p>
        </p:txBody>
      </p:sp>
      <p:sp>
        <p:nvSpPr>
          <p:cNvPr id="39946" name="Text Box 10"/>
          <p:cNvSpPr txBox="1">
            <a:spLocks noChangeArrowheads="1"/>
          </p:cNvSpPr>
          <p:nvPr/>
        </p:nvSpPr>
        <p:spPr bwMode="auto">
          <a:xfrm>
            <a:off x="2627313" y="5949950"/>
            <a:ext cx="76835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0000"/>
                </a:solidFill>
              </a:rPr>
              <a:t>(F)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9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9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94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9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9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2" grpId="0" bldLvl="0" autoUpdateAnimBg="0"/>
      <p:bldP spid="39943" grpId="0" bldLvl="0" autoUpdateAnimBg="0"/>
      <p:bldP spid="39944" grpId="0" bldLvl="0" autoUpdateAnimBg="0"/>
      <p:bldP spid="39945" grpId="0" bldLvl="0" autoUpdateAnimBg="0"/>
      <p:bldP spid="39946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9225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26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19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 dirty="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judge</a:t>
            </a:r>
            <a:endParaRPr lang="zh-CN" altLang="en-US" sz="3600" kern="10" dirty="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179388" y="3141663"/>
            <a:ext cx="8964612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latin typeface="GCFrutiger" pitchFamily="50" charset="0"/>
              </a:rPr>
              <a:t>       </a:t>
            </a:r>
            <a:endParaRPr lang="zh-CN" altLang="en-US" sz="3600" dirty="0"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latin typeface="GCFrutiger" pitchFamily="50" charset="0"/>
              </a:rPr>
              <a:t>My eyes are sm</a:t>
            </a:r>
            <a:r>
              <a:rPr lang="en-US" altLang="zh-CN" sz="3600" dirty="0">
                <a:latin typeface="GCFrutiger" pitchFamily="50" charset="0"/>
              </a:rPr>
              <a:t>all</a:t>
            </a:r>
            <a:r>
              <a:rPr lang="zh-CN" altLang="en-US" sz="3600" dirty="0">
                <a:latin typeface="GCFrutiger" pitchFamily="50" charset="0"/>
              </a:rPr>
              <a:t>. </a:t>
            </a:r>
            <a:endParaRPr lang="en-US" altLang="zh-CN" sz="3600" dirty="0">
              <a:latin typeface="GCFrutiger" pitchFamily="50" charset="0"/>
            </a:endParaRPr>
          </a:p>
          <a:p>
            <a:pPr eaLnBrk="1" hangingPunct="1"/>
            <a:endParaRPr lang="zh-CN" altLang="en-US" sz="3600" dirty="0">
              <a:latin typeface="GCFrutiger" pitchFamily="50" charset="0"/>
            </a:endParaRPr>
          </a:p>
          <a:p>
            <a:pPr eaLnBrk="1" hangingPunct="1"/>
            <a:r>
              <a:rPr lang="zh-CN" altLang="en-US" sz="3600" dirty="0">
                <a:latin typeface="GCFrutiger" pitchFamily="50" charset="0"/>
              </a:rPr>
              <a:t>My mouth is small.</a:t>
            </a:r>
            <a:endParaRPr lang="en-US" altLang="zh-CN" sz="3600" dirty="0">
              <a:latin typeface="GCFrutiger" pitchFamily="50" charset="0"/>
            </a:endParaRPr>
          </a:p>
          <a:p>
            <a:pPr eaLnBrk="1" hangingPunct="1"/>
            <a:endParaRPr lang="zh-CN" altLang="en-US" sz="3600" dirty="0">
              <a:latin typeface="GCFrutiger" pitchFamily="50" charset="0"/>
            </a:endParaRPr>
          </a:p>
          <a:p>
            <a:pPr eaLnBrk="1" hangingPunct="1"/>
            <a:r>
              <a:rPr lang="en-US" altLang="zh-CN" sz="3600" dirty="0">
                <a:latin typeface="GCFrutiger" pitchFamily="50" charset="0"/>
              </a:rPr>
              <a:t>I</a:t>
            </a:r>
            <a:r>
              <a:rPr lang="zh-CN" altLang="en-US" sz="3600" dirty="0">
                <a:latin typeface="GCFrutiger" pitchFamily="50" charset="0"/>
              </a:rPr>
              <a:t> have two long legs and two small feet.</a:t>
            </a:r>
            <a:r>
              <a:rPr lang="en-US" altLang="zh-CN" sz="3600" dirty="0">
                <a:latin typeface="GCFrutiger" pitchFamily="50" charset="0"/>
              </a:rPr>
              <a:t>      </a:t>
            </a:r>
            <a:endParaRPr lang="zh-CN" altLang="en-US" sz="3600" dirty="0">
              <a:latin typeface="GCFrutiger" pitchFamily="50" charset="0"/>
            </a:endParaRP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4988" y="882650"/>
            <a:ext cx="4257675" cy="391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1" name="Text Box 11"/>
          <p:cNvSpPr txBox="1">
            <a:spLocks noChangeArrowheads="1"/>
          </p:cNvSpPr>
          <p:nvPr/>
        </p:nvSpPr>
        <p:spPr bwMode="auto">
          <a:xfrm>
            <a:off x="2987675" y="3719513"/>
            <a:ext cx="1674813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0000"/>
                </a:solidFill>
                <a:latin typeface="GCFrutiger" pitchFamily="50" charset="0"/>
              </a:rPr>
              <a:t>b</a:t>
            </a:r>
            <a:r>
              <a:rPr lang="zh-CN" altLang="en-US" sz="3600">
                <a:solidFill>
                  <a:srgbClr val="FF0000"/>
                </a:solidFill>
                <a:latin typeface="GCFrutiger" pitchFamily="50" charset="0"/>
              </a:rPr>
              <a:t>ig</a:t>
            </a:r>
            <a:r>
              <a:rPr lang="en-US" altLang="zh-CN" sz="3600">
                <a:latin typeface="GCFrutiger" pitchFamily="50" charset="0"/>
              </a:rPr>
              <a:t>.</a:t>
            </a:r>
            <a:endParaRPr lang="zh-CN" altLang="en-US" sz="3600">
              <a:latin typeface="GCFrutiger" pitchFamily="50" charset="0"/>
            </a:endParaRPr>
          </a:p>
        </p:txBody>
      </p:sp>
      <p:sp>
        <p:nvSpPr>
          <p:cNvPr id="15372" name="Text Box 12"/>
          <p:cNvSpPr txBox="1">
            <a:spLocks noChangeArrowheads="1"/>
          </p:cNvSpPr>
          <p:nvPr/>
        </p:nvSpPr>
        <p:spPr bwMode="auto">
          <a:xfrm>
            <a:off x="2987675" y="4797425"/>
            <a:ext cx="1441450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0000"/>
                </a:solidFill>
                <a:latin typeface="GCFrutiger" pitchFamily="50" charset="0"/>
              </a:rPr>
              <a:t>b</a:t>
            </a:r>
            <a:r>
              <a:rPr lang="zh-CN" altLang="en-US" sz="3600">
                <a:solidFill>
                  <a:srgbClr val="FF0000"/>
                </a:solidFill>
                <a:latin typeface="GCFrutiger" pitchFamily="50" charset="0"/>
              </a:rPr>
              <a:t>ig</a:t>
            </a:r>
            <a:r>
              <a:rPr lang="en-US" altLang="zh-CN" sz="3600">
                <a:latin typeface="GCFrutiger" pitchFamily="50" charset="0"/>
              </a:rPr>
              <a:t>.</a:t>
            </a:r>
            <a:endParaRPr lang="zh-CN" altLang="en-US">
              <a:latin typeface="GCFrutiger" pitchFamily="50" charset="0"/>
            </a:endParaRP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6516688" y="5876925"/>
            <a:ext cx="2447925" cy="646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>
                <a:solidFill>
                  <a:srgbClr val="FF0000"/>
                </a:solidFill>
                <a:latin typeface="GCFrutiger" pitchFamily="50" charset="0"/>
              </a:rPr>
              <a:t>b</a:t>
            </a:r>
            <a:r>
              <a:rPr lang="zh-CN" altLang="en-US" sz="3600">
                <a:solidFill>
                  <a:srgbClr val="FF0000"/>
                </a:solidFill>
                <a:latin typeface="GCFrutiger" pitchFamily="50" charset="0"/>
              </a:rPr>
              <a:t>ig</a:t>
            </a:r>
            <a:r>
              <a:rPr lang="zh-CN" altLang="en-US" sz="3600">
                <a:latin typeface="GCFrutiger" pitchFamily="50" charset="0"/>
              </a:rPr>
              <a:t> </a:t>
            </a:r>
            <a:r>
              <a:rPr lang="en-US" altLang="zh-CN" sz="3600">
                <a:latin typeface="GCFrutiger" pitchFamily="50" charset="0"/>
              </a:rPr>
              <a:t>feet.</a:t>
            </a:r>
            <a:endParaRPr lang="zh-CN" altLang="en-US">
              <a:latin typeface="GCFrutiger" pitchFamily="50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1" grpId="0" bldLvl="0" animBg="1" autoUpdateAnimBg="0"/>
      <p:bldP spid="15372" grpId="0" bldLvl="0" animBg="1" autoUpdateAnimBg="0"/>
      <p:bldP spid="15373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026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43" name="WordArt 6"/>
          <p:cNvSpPr>
            <a:spLocks noChangeArrowheads="1" noChangeShapeType="1" noTextEdit="1"/>
          </p:cNvSpPr>
          <p:nvPr/>
        </p:nvSpPr>
        <p:spPr bwMode="auto">
          <a:xfrm>
            <a:off x="250825" y="188913"/>
            <a:ext cx="3673475" cy="60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altLang="zh-CN" sz="3600" kern="10">
                <a:ln w="12700">
                  <a:solidFill>
                    <a:srgbClr val="3333CC"/>
                  </a:solidFill>
                  <a:round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Black" panose="020B0A04020102020204"/>
              </a:rPr>
              <a:t>Think and order</a:t>
            </a:r>
            <a:endParaRPr lang="zh-CN" altLang="en-US" sz="3600" kern="10">
              <a:ln w="12700">
                <a:solidFill>
                  <a:srgbClr val="3333CC"/>
                </a:solidFill>
                <a:round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 Black" panose="020B0A04020102020204"/>
            </a:endParaRPr>
          </a:p>
        </p:txBody>
      </p:sp>
      <p:grpSp>
        <p:nvGrpSpPr>
          <p:cNvPr id="10244" name="Group 4"/>
          <p:cNvGrpSpPr/>
          <p:nvPr/>
        </p:nvGrpSpPr>
        <p:grpSpPr bwMode="auto">
          <a:xfrm>
            <a:off x="828675" y="4149725"/>
            <a:ext cx="2303463" cy="2049463"/>
            <a:chOff x="0" y="0"/>
            <a:chExt cx="4493" cy="3468"/>
          </a:xfrm>
        </p:grpSpPr>
        <p:pic>
          <p:nvPicPr>
            <p:cNvPr id="10258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27" y="188"/>
              <a:ext cx="4266" cy="32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9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794" cy="576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10245" name="Picture 7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2863" y="1360488"/>
            <a:ext cx="2087562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8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1550" y="1279525"/>
            <a:ext cx="216058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7" name="Picture 9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4175" y="1362075"/>
            <a:ext cx="215900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48" name="Group 10"/>
          <p:cNvGrpSpPr/>
          <p:nvPr/>
        </p:nvGrpSpPr>
        <p:grpSpPr bwMode="auto">
          <a:xfrm>
            <a:off x="6732588" y="4157663"/>
            <a:ext cx="2187575" cy="2130425"/>
            <a:chOff x="0" y="13"/>
            <a:chExt cx="3444" cy="3354"/>
          </a:xfrm>
        </p:grpSpPr>
        <p:pic>
          <p:nvPicPr>
            <p:cNvPr id="10256" name="Picture 11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DEE"/>
                </a:clrFrom>
                <a:clrTo>
                  <a:srgbClr val="FFFDE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34"/>
              <a:ext cx="3444" cy="3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7" name="Text Box 12"/>
            <p:cNvSpPr txBox="1">
              <a:spLocks noChangeArrowheads="1"/>
            </p:cNvSpPr>
            <p:nvPr/>
          </p:nvSpPr>
          <p:spPr bwMode="auto">
            <a:xfrm>
              <a:off x="27" y="13"/>
              <a:ext cx="540" cy="576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/>
            </a:p>
          </p:txBody>
        </p:sp>
      </p:grpSp>
      <p:pic>
        <p:nvPicPr>
          <p:cNvPr id="10249" name="Picture 13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DEE"/>
              </a:clrFrom>
              <a:clrTo>
                <a:srgbClr val="FFFDE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2863" y="4249738"/>
            <a:ext cx="2133600" cy="196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1763713" y="6237288"/>
            <a:ext cx="47783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1</a:t>
            </a:r>
            <a:endParaRPr lang="zh-CN" altLang="en-US" sz="3200" b="1"/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4572000" y="3502025"/>
            <a:ext cx="4778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2</a:t>
            </a:r>
            <a:endParaRPr lang="zh-CN" altLang="en-US" sz="3200" b="1"/>
          </a:p>
        </p:txBody>
      </p:sp>
      <p:sp>
        <p:nvSpPr>
          <p:cNvPr id="19472" name="Text Box 16"/>
          <p:cNvSpPr txBox="1">
            <a:spLocks noChangeArrowheads="1"/>
          </p:cNvSpPr>
          <p:nvPr/>
        </p:nvSpPr>
        <p:spPr bwMode="auto">
          <a:xfrm>
            <a:off x="1692275" y="3429000"/>
            <a:ext cx="4762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3</a:t>
            </a:r>
            <a:endParaRPr lang="zh-CN" altLang="en-US" sz="3200" b="1"/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7524750" y="3502025"/>
            <a:ext cx="476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4</a:t>
            </a:r>
            <a:endParaRPr lang="zh-CN" altLang="en-US" sz="3200" b="1"/>
          </a:p>
        </p:txBody>
      </p:sp>
      <p:sp>
        <p:nvSpPr>
          <p:cNvPr id="19474" name="Text Box 18"/>
          <p:cNvSpPr txBox="1">
            <a:spLocks noChangeArrowheads="1"/>
          </p:cNvSpPr>
          <p:nvPr/>
        </p:nvSpPr>
        <p:spPr bwMode="auto">
          <a:xfrm>
            <a:off x="7596188" y="6165850"/>
            <a:ext cx="47783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5</a:t>
            </a:r>
            <a:endParaRPr lang="zh-CN" altLang="en-US" sz="3200" b="1"/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4645025" y="6165850"/>
            <a:ext cx="4762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6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0" grpId="0" bldLvl="0" autoUpdateAnimBg="0"/>
      <p:bldP spid="19471" grpId="0" bldLvl="0" autoUpdateAnimBg="0"/>
      <p:bldP spid="19472" grpId="0" bldLvl="0" autoUpdateAnimBg="0"/>
      <p:bldP spid="19473" grpId="0" bldLvl="0" autoUpdateAnimBg="0"/>
      <p:bldP spid="19474" grpId="0" bldLvl="0" autoUpdateAnimBg="0"/>
      <p:bldP spid="19475" grpId="0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3"/>
          <p:cNvGrpSpPr/>
          <p:nvPr/>
        </p:nvGrpSpPr>
        <p:grpSpPr bwMode="auto">
          <a:xfrm>
            <a:off x="0" y="0"/>
            <a:ext cx="9144000" cy="785813"/>
            <a:chOff x="0" y="-1"/>
            <a:chExt cx="9144000" cy="786135"/>
          </a:xfrm>
        </p:grpSpPr>
        <p:pic>
          <p:nvPicPr>
            <p:cNvPr id="11280" name="Picture 1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"/>
              <a:ext cx="4572000" cy="7857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DED"/>
                </a:clrFrom>
                <a:clrTo>
                  <a:srgbClr val="FFFD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-1"/>
              <a:ext cx="4572000" cy="786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267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1350" y="1560513"/>
            <a:ext cx="2346325" cy="172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892550" y="1524000"/>
            <a:ext cx="18542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97663" y="1524000"/>
            <a:ext cx="1871662" cy="154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732588" y="4206875"/>
            <a:ext cx="2016125" cy="161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854450" y="4081463"/>
            <a:ext cx="2159000" cy="169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9750" y="3968750"/>
            <a:ext cx="244792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AutoShape 10"/>
          <p:cNvSpPr>
            <a:spLocks noChangeArrowheads="1"/>
          </p:cNvSpPr>
          <p:nvPr/>
        </p:nvSpPr>
        <p:spPr bwMode="auto">
          <a:xfrm>
            <a:off x="3157538" y="2208213"/>
            <a:ext cx="504825" cy="433387"/>
          </a:xfrm>
          <a:prstGeom prst="rightArrow">
            <a:avLst>
              <a:gd name="adj1" fmla="val 50000"/>
              <a:gd name="adj2" fmla="val 29121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5" name="AutoShape 11"/>
          <p:cNvSpPr>
            <a:spLocks noChangeArrowheads="1"/>
          </p:cNvSpPr>
          <p:nvPr/>
        </p:nvSpPr>
        <p:spPr bwMode="auto">
          <a:xfrm>
            <a:off x="5986463" y="2171700"/>
            <a:ext cx="503237" cy="431800"/>
          </a:xfrm>
          <a:prstGeom prst="rightArrow">
            <a:avLst>
              <a:gd name="adj1" fmla="val 50000"/>
              <a:gd name="adj2" fmla="val 29136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>
            <a:off x="7489825" y="3289300"/>
            <a:ext cx="360363" cy="792163"/>
          </a:xfrm>
          <a:prstGeom prst="downArrow">
            <a:avLst>
              <a:gd name="adj1" fmla="val 50000"/>
              <a:gd name="adj2" fmla="val 54956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</a:ln>
        </p:spPr>
        <p:txBody>
          <a:bodyPr vert="eaVert" anchor="ctr"/>
          <a:lstStyle/>
          <a:p>
            <a:endParaRPr lang="zh-CN" altLang="en-US"/>
          </a:p>
        </p:txBody>
      </p:sp>
      <p:sp>
        <p:nvSpPr>
          <p:cNvPr id="21517" name="AutoShape 13"/>
          <p:cNvSpPr>
            <a:spLocks noChangeArrowheads="1"/>
          </p:cNvSpPr>
          <p:nvPr/>
        </p:nvSpPr>
        <p:spPr bwMode="auto">
          <a:xfrm>
            <a:off x="6013450" y="4797425"/>
            <a:ext cx="574675" cy="431800"/>
          </a:xfrm>
          <a:prstGeom prst="leftArrow">
            <a:avLst>
              <a:gd name="adj1" fmla="val 50000"/>
              <a:gd name="adj2" fmla="val 33272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21518" name="AutoShape 14"/>
          <p:cNvSpPr>
            <a:spLocks noChangeArrowheads="1"/>
          </p:cNvSpPr>
          <p:nvPr/>
        </p:nvSpPr>
        <p:spPr bwMode="auto">
          <a:xfrm>
            <a:off x="3084513" y="4797425"/>
            <a:ext cx="576262" cy="433388"/>
          </a:xfrm>
          <a:prstGeom prst="leftArrow">
            <a:avLst>
              <a:gd name="adj1" fmla="val 50000"/>
              <a:gd name="adj2" fmla="val 33242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</a:ln>
        </p:spPr>
        <p:txBody>
          <a:bodyPr anchor="ctr"/>
          <a:lstStyle/>
          <a:p>
            <a:endParaRPr lang="zh-CN" altLang="en-US"/>
          </a:p>
        </p:txBody>
      </p:sp>
      <p:pic>
        <p:nvPicPr>
          <p:cNvPr id="11278" name="Picture 15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925" y="293688"/>
            <a:ext cx="3522663" cy="111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Say and act.mp3">
            <a:hlinkClick r:id="" action="ppaction://media"/>
          </p:cNvPr>
          <p:cNvPicPr>
            <a:picLocks noRot="1"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4450" y="54768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4250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1514" grpId="0" animBg="1"/>
      <p:bldP spid="21515" grpId="0" animBg="1"/>
      <p:bldP spid="21516" grpId="0" animBg="1"/>
      <p:bldP spid="21517" grpId="0" animBg="1"/>
      <p:bldP spid="21518" grpId="0" animBg="1"/>
    </p:bldLst>
  </p:timing>
</p:sld>
</file>

<file path=ppt/tags/tag1.xml><?xml version="1.0" encoding="utf-8"?>
<p:tagLst xmlns:p="http://schemas.openxmlformats.org/presentationml/2006/main">
  <p:tag name="KSO_WPP_MARK_KEY" val="ab89383c-a2a2-418b-bec5-dc26f803077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1035</Words>
  <Application>WPS 演示</Application>
  <PresentationFormat>全屏显示(4:3)</PresentationFormat>
  <Paragraphs>135</Paragraphs>
  <Slides>15</Slides>
  <Notes>14</Notes>
  <HiddenSlides>0</HiddenSlides>
  <MMClips>2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Calibri</vt:lpstr>
      <vt:lpstr>Jokerman</vt:lpstr>
      <vt:lpstr>Segoe Print</vt:lpstr>
      <vt:lpstr>Broadway</vt:lpstr>
      <vt:lpstr>微软雅黑</vt:lpstr>
      <vt:lpstr>Arial Black</vt:lpstr>
      <vt:lpstr>GCFrutiger</vt:lpstr>
      <vt:lpstr>Arial Unicode MS</vt:lpstr>
      <vt:lpstr>Arial</vt:lpstr>
      <vt:lpstr>Arial Unicode MS</vt:lpstr>
      <vt:lpstr>第一PPT模板网-WWW.1PPT.COM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45</cp:revision>
  <cp:lastPrinted>2411-12-30T00:00:00Z</cp:lastPrinted>
  <dcterms:created xsi:type="dcterms:W3CDTF">2012-11-22T13:15:00Z</dcterms:created>
  <dcterms:modified xsi:type="dcterms:W3CDTF">2023-02-28T05:32:01Z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ABC6AD651DB0439EB97F4DBB03C5ECA3</vt:lpwstr>
  </property>
</Properties>
</file>