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66" r:id="rId6"/>
    <p:sldId id="270" r:id="rId7"/>
    <p:sldId id="273" r:id="rId8"/>
    <p:sldId id="261" r:id="rId9"/>
    <p:sldId id="264" r:id="rId10"/>
    <p:sldId id="265" r:id="rId11"/>
    <p:sldId id="272" r:id="rId12"/>
    <p:sldId id="267" r:id="rId13"/>
    <p:sldId id="274" r:id="rId14"/>
    <p:sldId id="271" r:id="rId15"/>
    <p:sldId id="263" r:id="rId16"/>
    <p:sldId id="269" r:id="rId17"/>
    <p:sldId id="275" r:id="rId18"/>
  </p:sldIdLst>
  <p:sldSz cx="9144000" cy="6858000" type="screen4x3"/>
  <p:notesSz cx="7559675" cy="10691495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36B8D8"/>
    <a:srgbClr val="32A1FE"/>
    <a:srgbClr val="36A2FE"/>
    <a:srgbClr val="FE1E3E"/>
    <a:srgbClr val="FF1355"/>
    <a:srgbClr val="09255F"/>
    <a:srgbClr val="E937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>
            <p:ph type="sldImg" idx="2"/>
          </p:nvPr>
        </p:nvSpPr>
        <p:spPr bwMode="auto">
          <a:xfrm>
            <a:off x="1158875" y="881063"/>
            <a:ext cx="5040313" cy="385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93725" y="5132388"/>
            <a:ext cx="6372225" cy="4621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noProof="0" smtClean="0"/>
              <a:t>单击此处编辑母版文本样式
第二级
第三级
第四级
第五级</a:t>
            </a:r>
            <a:endParaRPr 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278188" cy="53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4281488" y="0"/>
            <a:ext cx="3278187" cy="53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0156825"/>
            <a:ext cx="3278188" cy="53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281488" y="10156825"/>
            <a:ext cx="3278187" cy="534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4985CCE-ADF4-4944-832D-078EC918F62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1507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Please replace "X" with the corresponding content in the text box.For example "人教版小学英语三年级上册教学课件","Unit 1","Lesseon 1".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0723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1747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2771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3795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4819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35843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2531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3555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4579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6627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7651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8675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11250" y="881063"/>
            <a:ext cx="5135563" cy="3852862"/>
          </a:xfrm>
        </p:spPr>
      </p:sp>
      <p:sp>
        <p:nvSpPr>
          <p:cNvPr id="29699" name="Rectangle 3"/>
          <p:cNvSpPr>
            <a:spLocks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添加新的内容页，请使用“新建幻灯片副本”。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/>
        </p:nvSpPr>
        <p:spPr bwMode="auto">
          <a:xfrm>
            <a:off x="2540794" y="3319780"/>
            <a:ext cx="4062412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solidFill>
                  <a:srgbClr val="0925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3600" b="1" dirty="0">
              <a:solidFill>
                <a:srgbClr val="0925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729043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6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Mother's Day</a:t>
            </a:r>
            <a:endParaRPr lang="en-US" altLang="zh-CN" sz="6600" b="1" spc="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Presentation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7172" name="Picture 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89263" y="1190625"/>
            <a:ext cx="3482975" cy="319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19538" y="4960938"/>
            <a:ext cx="1843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9255F"/>
                </a:solidFill>
              </a:rPr>
              <a:t>photo</a:t>
            </a:r>
            <a:endParaRPr lang="en-US" altLang="zh-CN" sz="2800" b="1">
              <a:solidFill>
                <a:srgbClr val="0925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3200" b="1">
                <a:solidFill>
                  <a:srgbClr val="E93750"/>
                </a:solidFill>
              </a:rPr>
              <a:t>Presentation</a:t>
            </a:r>
            <a:endParaRPr lang="zh-CN" altLang="en-US" sz="3200" b="1">
              <a:solidFill>
                <a:srgbClr val="E93750"/>
              </a:solidFill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332163" y="4700588"/>
            <a:ext cx="27860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9255F"/>
                </a:solidFill>
                <a:latin typeface="Times New Roman" panose="02020603050405020304" pitchFamily="18" charset="0"/>
              </a:rPr>
              <a:t>photo frame</a:t>
            </a:r>
            <a:endParaRPr lang="en-US" altLang="zh-CN" sz="2800" b="1">
              <a:solidFill>
                <a:srgbClr val="09255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2" name="Picture 5" descr="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89250" y="1444625"/>
            <a:ext cx="3228975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8" name="Picture 10" descr="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92800" y="3605213"/>
            <a:ext cx="3019425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2395538" y="1019175"/>
            <a:ext cx="4310062" cy="1117600"/>
          </a:xfrm>
          <a:prstGeom prst="wedgeRoundRectCallout">
            <a:avLst>
              <a:gd name="adj1" fmla="val -58912"/>
              <a:gd name="adj2" fmla="val 90907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2627313" y="1357313"/>
            <a:ext cx="40782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What can I do for Mum ?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13318" name="Picture 6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150" y="2506663"/>
            <a:ext cx="26416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3333750" y="2506663"/>
            <a:ext cx="2370138" cy="1900237"/>
          </a:xfrm>
          <a:prstGeom prst="cloudCallout">
            <a:avLst>
              <a:gd name="adj1" fmla="val 53551"/>
              <a:gd name="adj2" fmla="val 53176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333750" y="3086100"/>
            <a:ext cx="2662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A photo frame.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nimBg="1"/>
      <p:bldP spid="430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Have a check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10244" name="Picture 4" descr="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04900" y="1851025"/>
            <a:ext cx="1217613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2598738" y="1001713"/>
            <a:ext cx="3308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Remember them?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pic>
        <p:nvPicPr>
          <p:cNvPr id="10246" name="Picture 6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900" y="4194175"/>
            <a:ext cx="1217613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0913" y="1851025"/>
            <a:ext cx="1173162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97738" y="3948113"/>
            <a:ext cx="11763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3903663" y="2217738"/>
            <a:ext cx="1422400" cy="330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photo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card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tea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flower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V="1">
            <a:off x="2322513" y="2859088"/>
            <a:ext cx="1581150" cy="162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2322513" y="2670175"/>
            <a:ext cx="1581150" cy="25257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4746625" y="3402013"/>
            <a:ext cx="2551113" cy="1358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V="1">
            <a:off x="4470400" y="2670175"/>
            <a:ext cx="2827338" cy="1625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 animBg="1"/>
      <p:bldP spid="10252" grpId="0" animBg="1"/>
      <p:bldP spid="10253" grpId="0" animBg="1"/>
      <p:bldP spid="102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Have a try 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2162175" y="1319213"/>
            <a:ext cx="4094163" cy="1117600"/>
          </a:xfrm>
          <a:prstGeom prst="wedgeRoundRectCallout">
            <a:avLst>
              <a:gd name="adj1" fmla="val -51551"/>
              <a:gd name="adj2" fmla="val 70028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2379663" y="1538288"/>
            <a:ext cx="40941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What can I do for Mun ?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4314825" y="3165475"/>
            <a:ext cx="2370138" cy="1565275"/>
          </a:xfrm>
          <a:prstGeom prst="cloudCallout">
            <a:avLst>
              <a:gd name="adj1" fmla="val -128366"/>
              <a:gd name="adj2" fmla="val 59532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5016500" y="3687763"/>
            <a:ext cx="16684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A ……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15367" name="Picture 9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8975" y="2947988"/>
            <a:ext cx="1922463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 dirty="0">
                <a:solidFill>
                  <a:srgbClr val="E93750"/>
                </a:solidFill>
              </a:rPr>
              <a:t>Summary </a:t>
            </a:r>
            <a:endParaRPr lang="zh-CN" altLang="en-US" sz="2800" b="1" dirty="0">
              <a:solidFill>
                <a:srgbClr val="E93750"/>
              </a:solidFill>
            </a:endParaRPr>
          </a:p>
        </p:txBody>
      </p:sp>
      <p:sp>
        <p:nvSpPr>
          <p:cNvPr id="16387" name="Text Box 4"/>
          <p:cNvSpPr txBox="1">
            <a:spLocks noChangeArrowheads="1"/>
          </p:cNvSpPr>
          <p:nvPr/>
        </p:nvSpPr>
        <p:spPr bwMode="auto">
          <a:xfrm>
            <a:off x="2479675" y="2119313"/>
            <a:ext cx="4094163" cy="308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What can I do for Mum 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 flower.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 card.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A cup of tea.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……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1131888" y="1049338"/>
            <a:ext cx="3395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Important sentences: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 dirty="0">
                <a:solidFill>
                  <a:srgbClr val="E93750"/>
                </a:solidFill>
              </a:rPr>
              <a:t>Warming up</a:t>
            </a:r>
            <a:endParaRPr lang="zh-CN" altLang="en-US" sz="2800" b="1" dirty="0">
              <a:solidFill>
                <a:srgbClr val="E9375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567553" y="1570038"/>
            <a:ext cx="5005388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Look! This is my mother. 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mother is tall.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mother has long hair.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beautiful.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4" descr="1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72941" y="274638"/>
            <a:ext cx="3409950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Warming up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4099" name="图片 2" descr="3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66598" y="962434"/>
            <a:ext cx="4516438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5"/>
          <p:cNvSpPr txBox="1">
            <a:spLocks noChangeArrowheads="1"/>
          </p:cNvSpPr>
          <p:nvPr/>
        </p:nvSpPr>
        <p:spPr bwMode="auto">
          <a:xfrm>
            <a:off x="2882900" y="4741863"/>
            <a:ext cx="452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It’s Mother’s Day.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五角星 6"/>
          <p:cNvSpPr/>
          <p:nvPr/>
        </p:nvSpPr>
        <p:spPr bwMode="auto">
          <a:xfrm>
            <a:off x="4645025" y="2994025"/>
            <a:ext cx="501650" cy="4127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五角星 7"/>
          <p:cNvSpPr/>
          <p:nvPr/>
        </p:nvSpPr>
        <p:spPr bwMode="auto">
          <a:xfrm>
            <a:off x="6440488" y="2994025"/>
            <a:ext cx="501650" cy="412750"/>
          </a:xfrm>
          <a:prstGeom prst="star5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0750" y="2468563"/>
            <a:ext cx="3338513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AutoShape 16"/>
          <p:cNvSpPr>
            <a:spLocks noChangeArrowheads="1"/>
          </p:cNvSpPr>
          <p:nvPr/>
        </p:nvSpPr>
        <p:spPr bwMode="auto">
          <a:xfrm>
            <a:off x="3206750" y="1262063"/>
            <a:ext cx="4645025" cy="838200"/>
          </a:xfrm>
          <a:prstGeom prst="wedgeRectCallout">
            <a:avLst>
              <a:gd name="adj1" fmla="val -45625"/>
              <a:gd name="adj2" fmla="val 7538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sp>
        <p:nvSpPr>
          <p:cNvPr id="5125" name="Rectangle 15"/>
          <p:cNvSpPr>
            <a:spLocks noChangeArrowheads="1"/>
          </p:cNvSpPr>
          <p:nvPr/>
        </p:nvSpPr>
        <p:spPr bwMode="auto">
          <a:xfrm>
            <a:off x="3489325" y="1420813"/>
            <a:ext cx="40782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What can I do for Mum ?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 dirty="0">
                <a:solidFill>
                  <a:srgbClr val="E93750"/>
                </a:solidFill>
              </a:rPr>
              <a:t>New teaching</a:t>
            </a:r>
            <a:endParaRPr lang="zh-CN" altLang="en-US" sz="2800" b="1" dirty="0">
              <a:solidFill>
                <a:srgbClr val="E93750"/>
              </a:solidFill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252413" y="4468813"/>
            <a:ext cx="368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Ah! I have a good idea.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47109" name="Picture 5" descr="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06938" y="1163638"/>
            <a:ext cx="3251200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4706938" y="4340225"/>
            <a:ext cx="329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 flower and a card.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pic>
        <p:nvPicPr>
          <p:cNvPr id="47111" name="Picture 7" descr="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200" y="1103313"/>
            <a:ext cx="3224213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Presentation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6150" name="Picture 6" descr="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68575" y="1076325"/>
            <a:ext cx="3614738" cy="337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527425" y="4960938"/>
            <a:ext cx="1843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9255F"/>
                </a:solidFill>
              </a:rPr>
              <a:t>flower</a:t>
            </a:r>
            <a:endParaRPr lang="en-US" altLang="zh-CN" sz="2800" b="1">
              <a:solidFill>
                <a:srgbClr val="0925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Presentation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9220" name="Picture 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14625" y="1143000"/>
            <a:ext cx="3803650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919538" y="4960938"/>
            <a:ext cx="1843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9255F"/>
                </a:solidFill>
              </a:rPr>
              <a:t>card</a:t>
            </a:r>
            <a:endParaRPr lang="en-US" altLang="zh-CN" sz="2800" b="1">
              <a:solidFill>
                <a:srgbClr val="0925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Presentation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pic>
        <p:nvPicPr>
          <p:cNvPr id="8196" name="Picture 4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30513" y="1104900"/>
            <a:ext cx="3668712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919538" y="4960938"/>
            <a:ext cx="1843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9255F"/>
                </a:solidFill>
              </a:rPr>
              <a:t>tea</a:t>
            </a:r>
            <a:endParaRPr lang="en-US" altLang="zh-CN" sz="2800" b="1">
              <a:solidFill>
                <a:srgbClr val="0925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2" name="Picture 6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40413" y="2979738"/>
            <a:ext cx="2554287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AutoShape 5"/>
          <p:cNvSpPr>
            <a:spLocks noChangeArrowheads="1"/>
          </p:cNvSpPr>
          <p:nvPr/>
        </p:nvSpPr>
        <p:spPr bwMode="auto">
          <a:xfrm>
            <a:off x="1808163" y="1319213"/>
            <a:ext cx="4649787" cy="1117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39750"/>
          </a:xfrm>
        </p:spPr>
        <p:txBody>
          <a:bodyPr/>
          <a:lstStyle/>
          <a:p>
            <a:pPr indent="360680" algn="l"/>
            <a:r>
              <a:rPr lang="en-US" altLang="zh-CN" sz="2800" b="1">
                <a:solidFill>
                  <a:srgbClr val="E93750"/>
                </a:solidFill>
              </a:rPr>
              <a:t>New teaching</a:t>
            </a:r>
            <a:endParaRPr lang="zh-CN" altLang="en-US" sz="2800" b="1">
              <a:solidFill>
                <a:srgbClr val="E93750"/>
              </a:solidFill>
            </a:endParaRPr>
          </a:p>
        </p:txBody>
      </p:sp>
      <p:grpSp>
        <p:nvGrpSpPr>
          <p:cNvPr id="10245" name="Group 10"/>
          <p:cNvGrpSpPr/>
          <p:nvPr/>
        </p:nvGrpSpPr>
        <p:grpSpPr bwMode="auto">
          <a:xfrm>
            <a:off x="979488" y="1617663"/>
            <a:ext cx="5095875" cy="3201987"/>
            <a:chOff x="617" y="1019"/>
            <a:chExt cx="3210" cy="2017"/>
          </a:xfrm>
        </p:grpSpPr>
        <p:sp>
          <p:nvSpPr>
            <p:cNvPr id="10249" name="Rectangle 3"/>
            <p:cNvSpPr>
              <a:spLocks noChangeArrowheads="1"/>
            </p:cNvSpPr>
            <p:nvPr/>
          </p:nvSpPr>
          <p:spPr bwMode="auto">
            <a:xfrm>
              <a:off x="1258" y="1019"/>
              <a:ext cx="256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</a:rPr>
                <a:t>What can I do for Mum ?</a:t>
              </a:r>
              <a:endParaRPr lang="zh-CN" altLang="en-US" sz="2800" b="1" dirty="0">
                <a:latin typeface="Times New Roman" panose="02020603050405020304" pitchFamily="18" charset="0"/>
              </a:endParaRPr>
            </a:p>
          </p:txBody>
        </p:sp>
        <p:pic>
          <p:nvPicPr>
            <p:cNvPr id="10250" name="图片 3" descr="QQ图片20150127205508_副本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17" y="1510"/>
              <a:ext cx="1135" cy="1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9"/>
          <p:cNvGrpSpPr/>
          <p:nvPr/>
        </p:nvGrpSpPr>
        <p:grpSpPr bwMode="auto">
          <a:xfrm>
            <a:off x="2781300" y="3411538"/>
            <a:ext cx="2778125" cy="1900237"/>
            <a:chOff x="1752" y="2149"/>
            <a:chExt cx="1750" cy="1197"/>
          </a:xfrm>
        </p:grpSpPr>
        <p:sp>
          <p:nvSpPr>
            <p:cNvPr id="10247" name="AutoShape 8"/>
            <p:cNvSpPr>
              <a:spLocks noChangeArrowheads="1"/>
            </p:cNvSpPr>
            <p:nvPr/>
          </p:nvSpPr>
          <p:spPr bwMode="auto">
            <a:xfrm>
              <a:off x="1752" y="2149"/>
              <a:ext cx="1750" cy="1197"/>
            </a:xfrm>
            <a:prstGeom prst="cloudCallout">
              <a:avLst>
                <a:gd name="adj1" fmla="val 65944"/>
                <a:gd name="adj2" fmla="val 49333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10248" name="Text Box 7"/>
            <p:cNvSpPr txBox="1">
              <a:spLocks noChangeArrowheads="1"/>
            </p:cNvSpPr>
            <p:nvPr/>
          </p:nvSpPr>
          <p:spPr bwMode="auto">
            <a:xfrm>
              <a:off x="2002" y="2514"/>
              <a:ext cx="150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A cup of tea.</a:t>
              </a:r>
              <a:endParaRPr lang="en-US" altLang="zh-CN" sz="2800" b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d0eedfc-af18-4aed-952e-f56a0c70bc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沪教版小学英语课件模版</Template>
  <TotalTime>0</TotalTime>
  <Words>579</Words>
  <Application>WPS 演示</Application>
  <PresentationFormat>全屏显示(4:3)</PresentationFormat>
  <Paragraphs>83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微软雅黑</vt:lpstr>
      <vt:lpstr>Times New Roman</vt:lpstr>
      <vt:lpstr>Arial</vt:lpstr>
      <vt:lpstr>Arial Unicode MS</vt:lpstr>
      <vt:lpstr>第一PPT模板网-WWW.1PPT.COM</vt:lpstr>
      <vt:lpstr>PowerPoint 演示文稿</vt:lpstr>
      <vt:lpstr>Warming up</vt:lpstr>
      <vt:lpstr>Warming up</vt:lpstr>
      <vt:lpstr>New teaching</vt:lpstr>
      <vt:lpstr>New teaching</vt:lpstr>
      <vt:lpstr>Presentation</vt:lpstr>
      <vt:lpstr>Presentation</vt:lpstr>
      <vt:lpstr>Presentation</vt:lpstr>
      <vt:lpstr>New teaching</vt:lpstr>
      <vt:lpstr>Presentation</vt:lpstr>
      <vt:lpstr>Presentation</vt:lpstr>
      <vt:lpstr>New teaching</vt:lpstr>
      <vt:lpstr>Have a check</vt:lpstr>
      <vt:lpstr>Have a try </vt:lpstr>
      <vt:lpstr>Summary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2015-03-28T05:34:00Z</dcterms:created>
  <dcterms:modified xsi:type="dcterms:W3CDTF">2023-02-28T05:34:24Z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92A0ADBE44D746D3AEA8B53E3AEC6C97</vt:lpwstr>
  </property>
</Properties>
</file>