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82" r:id="rId6"/>
    <p:sldId id="270" r:id="rId7"/>
    <p:sldId id="278" r:id="rId8"/>
    <p:sldId id="281" r:id="rId9"/>
    <p:sldId id="280" r:id="rId10"/>
    <p:sldId id="279" r:id="rId11"/>
    <p:sldId id="273" r:id="rId12"/>
    <p:sldId id="261" r:id="rId13"/>
    <p:sldId id="264" r:id="rId14"/>
    <p:sldId id="265" r:id="rId15"/>
    <p:sldId id="272" r:id="rId16"/>
    <p:sldId id="267" r:id="rId17"/>
  </p:sldIdLst>
  <p:sldSz cx="9144000" cy="6858000" type="screen4x3"/>
  <p:notesSz cx="7559675" cy="10691495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36B8D8"/>
    <a:srgbClr val="32A1FE"/>
    <a:srgbClr val="36A2FE"/>
    <a:srgbClr val="FE1E3E"/>
    <a:srgbClr val="FF1355"/>
    <a:srgbClr val="09255F"/>
    <a:srgbClr val="E937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58875" y="881063"/>
            <a:ext cx="5040313" cy="38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93725" y="5132388"/>
            <a:ext cx="6372225" cy="462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
第二级
第三级
第四级
第五级</a:t>
            </a:r>
            <a:endParaRPr lang="zh-CN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7818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4281488" y="0"/>
            <a:ext cx="32781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0156825"/>
            <a:ext cx="327818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281488" y="10156825"/>
            <a:ext cx="32781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4989AAAD-5F67-4087-8EC9-BBD1ABD0BB1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4099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Please replace "X" with the corresponding content in the text box.For example "人教版小学英语三年级上册教学课件","Unit 1","Lesseon 1".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2531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4579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6627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8675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30723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6147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8195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10243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12291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14339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16387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18435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0483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添加新的内容页，请使用“新建幻灯片副本”。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Relationship Id="rId3" Type="http://schemas.openxmlformats.org/officeDocument/2006/relationships/image" Target="../media/image5.png"/><Relationship Id="rId2" Type="http://schemas.openxmlformats.org/officeDocument/2006/relationships/image" Target="../media/image9.GIF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GIF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GIF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/>
        </p:nvSpPr>
        <p:spPr bwMode="auto">
          <a:xfrm>
            <a:off x="2540794" y="3319780"/>
            <a:ext cx="4062412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0925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 smtClean="0">
                <a:solidFill>
                  <a:srgbClr val="0925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solidFill>
                  <a:srgbClr val="0925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b="1" dirty="0" smtClean="0">
                <a:solidFill>
                  <a:srgbClr val="0925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3600" b="1" dirty="0">
              <a:solidFill>
                <a:srgbClr val="0925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729043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Mother's Day</a:t>
            </a:r>
            <a:endParaRPr lang="en-US" altLang="zh-CN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3967163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Listen and enjoy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1758950" y="1298575"/>
            <a:ext cx="4206875" cy="340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Mummy, Mummy,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is Mother’s Day.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are some flowers.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happy every day!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9" name="图片 2" descr="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27800" y="2300288"/>
            <a:ext cx="1465263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8" descr="2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07063" y="4144963"/>
            <a:ext cx="3192462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Presentation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2832100" y="4960938"/>
            <a:ext cx="47926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>
                <a:solidFill>
                  <a:srgbClr val="09255F"/>
                </a:solidFill>
              </a:rPr>
              <a:t>Happy Mother’s Day, Mum! I love you!</a:t>
            </a:r>
            <a:endParaRPr lang="en-US" sz="2800" b="1">
              <a:solidFill>
                <a:srgbClr val="09255F"/>
              </a:solidFill>
            </a:endParaRPr>
          </a:p>
        </p:txBody>
      </p:sp>
      <p:pic>
        <p:nvPicPr>
          <p:cNvPr id="23556" name="图片 4" descr="21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62213" y="814388"/>
            <a:ext cx="4884737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Show time !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25603" name="Picture 9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8975" y="2049463"/>
            <a:ext cx="1922463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AutoShape 5"/>
          <p:cNvSpPr>
            <a:spLocks noChangeArrowheads="1"/>
          </p:cNvSpPr>
          <p:nvPr/>
        </p:nvSpPr>
        <p:spPr bwMode="auto">
          <a:xfrm>
            <a:off x="1527175" y="1323975"/>
            <a:ext cx="3678238" cy="608013"/>
          </a:xfrm>
          <a:prstGeom prst="wedgeRoundRectCallout">
            <a:avLst>
              <a:gd name="adj1" fmla="val -37736"/>
              <a:gd name="adj2" fmla="val 91815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5605" name="TextBox 6"/>
          <p:cNvSpPr txBox="1">
            <a:spLocks noChangeArrowheads="1"/>
          </p:cNvSpPr>
          <p:nvPr/>
        </p:nvSpPr>
        <p:spPr bwMode="auto">
          <a:xfrm>
            <a:off x="1527175" y="1323975"/>
            <a:ext cx="3816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can I do for Mum?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6" name="Picture 7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5225" y="2606675"/>
            <a:ext cx="1500188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6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7838" y="1249363"/>
            <a:ext cx="156686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4" descr="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27838" y="2693988"/>
            <a:ext cx="1566862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20" descr="aa34f0f55e474b9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27838" y="4173538"/>
            <a:ext cx="1566862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0" name="六角星 11"/>
          <p:cNvSpPr>
            <a:spLocks noChangeArrowheads="1"/>
          </p:cNvSpPr>
          <p:nvPr/>
        </p:nvSpPr>
        <p:spPr bwMode="auto">
          <a:xfrm>
            <a:off x="6159500" y="1482725"/>
            <a:ext cx="487363" cy="727075"/>
          </a:xfrm>
          <a:custGeom>
            <a:avLst/>
            <a:gdLst>
              <a:gd name="T0" fmla="*/ 487363 w 487363"/>
              <a:gd name="T1" fmla="*/ 181769 h 727075"/>
              <a:gd name="T2" fmla="*/ 487363 w 487363"/>
              <a:gd name="T3" fmla="*/ 545306 h 727075"/>
              <a:gd name="T4" fmla="*/ 243682 w 487363"/>
              <a:gd name="T5" fmla="*/ 727075 h 727075"/>
              <a:gd name="T6" fmla="*/ 0 w 487363"/>
              <a:gd name="T7" fmla="*/ 545306 h 727075"/>
              <a:gd name="T8" fmla="*/ 0 w 487363"/>
              <a:gd name="T9" fmla="*/ 181769 h 727075"/>
              <a:gd name="T10" fmla="*/ 243682 w 487363"/>
              <a:gd name="T11" fmla="*/ 0 h 727075"/>
              <a:gd name="T12" fmla="*/ 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17694720 60000 65536"/>
              <a:gd name="T18" fmla="*/ 81225 w 487363"/>
              <a:gd name="T19" fmla="*/ 181766 h 727075"/>
              <a:gd name="T20" fmla="*/ 406138 w 487363"/>
              <a:gd name="T21" fmla="*/ 545309 h 7270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7363" h="727075">
                <a:moveTo>
                  <a:pt x="0" y="181769"/>
                </a:moveTo>
                <a:lnTo>
                  <a:pt x="162453" y="181766"/>
                </a:lnTo>
                <a:lnTo>
                  <a:pt x="243682" y="0"/>
                </a:lnTo>
                <a:lnTo>
                  <a:pt x="324910" y="181766"/>
                </a:lnTo>
                <a:lnTo>
                  <a:pt x="487363" y="181769"/>
                </a:lnTo>
                <a:lnTo>
                  <a:pt x="406138" y="363538"/>
                </a:lnTo>
                <a:lnTo>
                  <a:pt x="487363" y="545306"/>
                </a:lnTo>
                <a:lnTo>
                  <a:pt x="324910" y="545309"/>
                </a:lnTo>
                <a:lnTo>
                  <a:pt x="243682" y="727075"/>
                </a:lnTo>
                <a:lnTo>
                  <a:pt x="162453" y="545309"/>
                </a:lnTo>
                <a:lnTo>
                  <a:pt x="0" y="545306"/>
                </a:lnTo>
                <a:lnTo>
                  <a:pt x="81225" y="363538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1" name="六角星 12"/>
          <p:cNvSpPr>
            <a:spLocks noChangeArrowheads="1"/>
          </p:cNvSpPr>
          <p:nvPr/>
        </p:nvSpPr>
        <p:spPr bwMode="auto">
          <a:xfrm>
            <a:off x="6159500" y="2870200"/>
            <a:ext cx="487363" cy="727075"/>
          </a:xfrm>
          <a:custGeom>
            <a:avLst/>
            <a:gdLst>
              <a:gd name="T0" fmla="*/ 487363 w 487363"/>
              <a:gd name="T1" fmla="*/ 181769 h 727075"/>
              <a:gd name="T2" fmla="*/ 487363 w 487363"/>
              <a:gd name="T3" fmla="*/ 545306 h 727075"/>
              <a:gd name="T4" fmla="*/ 243682 w 487363"/>
              <a:gd name="T5" fmla="*/ 727075 h 727075"/>
              <a:gd name="T6" fmla="*/ 0 w 487363"/>
              <a:gd name="T7" fmla="*/ 545306 h 727075"/>
              <a:gd name="T8" fmla="*/ 0 w 487363"/>
              <a:gd name="T9" fmla="*/ 181769 h 727075"/>
              <a:gd name="T10" fmla="*/ 243682 w 487363"/>
              <a:gd name="T11" fmla="*/ 0 h 727075"/>
              <a:gd name="T12" fmla="*/ 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17694720 60000 65536"/>
              <a:gd name="T18" fmla="*/ 81225 w 487363"/>
              <a:gd name="T19" fmla="*/ 181766 h 727075"/>
              <a:gd name="T20" fmla="*/ 406138 w 487363"/>
              <a:gd name="T21" fmla="*/ 545309 h 7270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7363" h="727075">
                <a:moveTo>
                  <a:pt x="0" y="181769"/>
                </a:moveTo>
                <a:lnTo>
                  <a:pt x="162453" y="181766"/>
                </a:lnTo>
                <a:lnTo>
                  <a:pt x="243682" y="0"/>
                </a:lnTo>
                <a:lnTo>
                  <a:pt x="324910" y="181766"/>
                </a:lnTo>
                <a:lnTo>
                  <a:pt x="487363" y="181769"/>
                </a:lnTo>
                <a:lnTo>
                  <a:pt x="406138" y="363538"/>
                </a:lnTo>
                <a:lnTo>
                  <a:pt x="487363" y="545306"/>
                </a:lnTo>
                <a:lnTo>
                  <a:pt x="324910" y="545309"/>
                </a:lnTo>
                <a:lnTo>
                  <a:pt x="243682" y="727075"/>
                </a:lnTo>
                <a:lnTo>
                  <a:pt x="162453" y="545309"/>
                </a:lnTo>
                <a:lnTo>
                  <a:pt x="0" y="545306"/>
                </a:lnTo>
                <a:lnTo>
                  <a:pt x="81225" y="363538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六角星 13"/>
          <p:cNvSpPr>
            <a:spLocks noChangeArrowheads="1"/>
          </p:cNvSpPr>
          <p:nvPr/>
        </p:nvSpPr>
        <p:spPr bwMode="auto">
          <a:xfrm>
            <a:off x="6159500" y="4527550"/>
            <a:ext cx="487363" cy="727075"/>
          </a:xfrm>
          <a:custGeom>
            <a:avLst/>
            <a:gdLst>
              <a:gd name="T0" fmla="*/ 487363 w 487363"/>
              <a:gd name="T1" fmla="*/ 181769 h 727075"/>
              <a:gd name="T2" fmla="*/ 487363 w 487363"/>
              <a:gd name="T3" fmla="*/ 545306 h 727075"/>
              <a:gd name="T4" fmla="*/ 243682 w 487363"/>
              <a:gd name="T5" fmla="*/ 727075 h 727075"/>
              <a:gd name="T6" fmla="*/ 0 w 487363"/>
              <a:gd name="T7" fmla="*/ 545306 h 727075"/>
              <a:gd name="T8" fmla="*/ 0 w 487363"/>
              <a:gd name="T9" fmla="*/ 181769 h 727075"/>
              <a:gd name="T10" fmla="*/ 243682 w 487363"/>
              <a:gd name="T11" fmla="*/ 0 h 727075"/>
              <a:gd name="T12" fmla="*/ 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17694720 60000 65536"/>
              <a:gd name="T18" fmla="*/ 81225 w 487363"/>
              <a:gd name="T19" fmla="*/ 181766 h 727075"/>
              <a:gd name="T20" fmla="*/ 406138 w 487363"/>
              <a:gd name="T21" fmla="*/ 545309 h 7270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7363" h="727075">
                <a:moveTo>
                  <a:pt x="0" y="181769"/>
                </a:moveTo>
                <a:lnTo>
                  <a:pt x="162453" y="181766"/>
                </a:lnTo>
                <a:lnTo>
                  <a:pt x="243682" y="0"/>
                </a:lnTo>
                <a:lnTo>
                  <a:pt x="324910" y="181766"/>
                </a:lnTo>
                <a:lnTo>
                  <a:pt x="487363" y="181769"/>
                </a:lnTo>
                <a:lnTo>
                  <a:pt x="406138" y="363538"/>
                </a:lnTo>
                <a:lnTo>
                  <a:pt x="487363" y="545306"/>
                </a:lnTo>
                <a:lnTo>
                  <a:pt x="324910" y="545309"/>
                </a:lnTo>
                <a:lnTo>
                  <a:pt x="243682" y="727075"/>
                </a:lnTo>
                <a:lnTo>
                  <a:pt x="162453" y="545309"/>
                </a:lnTo>
                <a:lnTo>
                  <a:pt x="0" y="545306"/>
                </a:lnTo>
                <a:lnTo>
                  <a:pt x="81225" y="363538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 autoUpdateAnimBg="0"/>
      <p:bldP spid="25605" grpId="0" autoUpdateAnimBg="0"/>
      <p:bldP spid="25610" grpId="0" animBg="1" autoUpdateAnimBg="0"/>
      <p:bldP spid="25611" grpId="0" animBg="1" autoUpdateAnimBg="0"/>
      <p:bldP spid="25612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Show time !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27651" name="图片 10" descr="14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17588" y="1814513"/>
            <a:ext cx="7078662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 dirty="0">
                <a:solidFill>
                  <a:srgbClr val="E93750"/>
                </a:solidFill>
              </a:rPr>
              <a:t>Summary </a:t>
            </a:r>
            <a:endParaRPr lang="zh-CN" altLang="en-US" sz="2800" b="1" dirty="0">
              <a:solidFill>
                <a:srgbClr val="E93750"/>
              </a:solidFill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2020888" y="1062038"/>
            <a:ext cx="5514975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>
                <a:latin typeface="Times New Roman" panose="02020603050405020304" pitchFamily="18" charset="0"/>
              </a:rPr>
              <a:t>Important sentences:</a:t>
            </a:r>
            <a:endParaRPr lang="en-US" sz="28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>
                <a:latin typeface="Times New Roman" panose="02020603050405020304" pitchFamily="18" charset="0"/>
              </a:rPr>
              <a:t>What can I do for Mum ?</a:t>
            </a:r>
            <a:endParaRPr lang="en-US" sz="28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cup of tea , Mum.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Here’s a card for you.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Happy Mother’s Day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Warming up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5123" name="图片 2" descr="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74875" y="1168400"/>
            <a:ext cx="4516438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2882900" y="5002213"/>
            <a:ext cx="4527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Mother’s Day.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Revision 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7171" name="Picture 4" descr="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12813" y="1308100"/>
            <a:ext cx="1654175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2813" y="3663950"/>
            <a:ext cx="1654175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7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2288" y="541338"/>
            <a:ext cx="1598612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8" descr="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72288" y="3948113"/>
            <a:ext cx="15986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10"/>
          <p:cNvSpPr txBox="1">
            <a:spLocks noChangeArrowheads="1"/>
          </p:cNvSpPr>
          <p:nvPr/>
        </p:nvSpPr>
        <p:spPr bwMode="auto">
          <a:xfrm>
            <a:off x="3586163" y="1331913"/>
            <a:ext cx="2320925" cy="418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photo</a:t>
            </a:r>
            <a:endParaRPr 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card </a:t>
            </a:r>
            <a:endParaRPr 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a cup of tea</a:t>
            </a:r>
            <a:endParaRPr 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photo frame</a:t>
            </a:r>
            <a:endParaRPr 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flower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7176" name="Line 11"/>
          <p:cNvSpPr>
            <a:spLocks noChangeShapeType="1"/>
          </p:cNvSpPr>
          <p:nvPr/>
        </p:nvSpPr>
        <p:spPr bwMode="auto">
          <a:xfrm flipV="1">
            <a:off x="2566988" y="2074863"/>
            <a:ext cx="1019175" cy="2409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Line 12"/>
          <p:cNvSpPr>
            <a:spLocks noChangeShapeType="1"/>
          </p:cNvSpPr>
          <p:nvPr/>
        </p:nvSpPr>
        <p:spPr bwMode="auto">
          <a:xfrm>
            <a:off x="2566988" y="2859088"/>
            <a:ext cx="1019175" cy="2155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Line 13"/>
          <p:cNvSpPr>
            <a:spLocks noChangeShapeType="1"/>
          </p:cNvSpPr>
          <p:nvPr/>
        </p:nvSpPr>
        <p:spPr bwMode="auto">
          <a:xfrm flipH="1" flipV="1">
            <a:off x="4468813" y="2654300"/>
            <a:ext cx="2403475" cy="1830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9" name="Line 14"/>
          <p:cNvSpPr>
            <a:spLocks noChangeShapeType="1"/>
          </p:cNvSpPr>
          <p:nvPr/>
        </p:nvSpPr>
        <p:spPr bwMode="auto">
          <a:xfrm flipV="1">
            <a:off x="5648325" y="3402013"/>
            <a:ext cx="1223963" cy="893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80" name="Picture 5" descr="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2288" y="2217738"/>
            <a:ext cx="160972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Line 13"/>
          <p:cNvSpPr>
            <a:spLocks noChangeShapeType="1"/>
          </p:cNvSpPr>
          <p:nvPr/>
        </p:nvSpPr>
        <p:spPr bwMode="auto">
          <a:xfrm flipV="1">
            <a:off x="5353050" y="1685925"/>
            <a:ext cx="1671638" cy="1716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TextBox 14"/>
          <p:cNvSpPr txBox="1">
            <a:spLocks noChangeArrowheads="1"/>
          </p:cNvSpPr>
          <p:nvPr/>
        </p:nvSpPr>
        <p:spPr bwMode="auto">
          <a:xfrm>
            <a:off x="2882900" y="554038"/>
            <a:ext cx="45275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Some gifts for mother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71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 animBg="1"/>
      <p:bldP spid="7178" grpId="0" animBg="1"/>
      <p:bldP spid="7179" grpId="0" animBg="1"/>
      <p:bldP spid="718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5" descr="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1839913"/>
            <a:ext cx="3027363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AutoShape 16"/>
          <p:cNvSpPr>
            <a:spLocks noChangeArrowheads="1"/>
          </p:cNvSpPr>
          <p:nvPr/>
        </p:nvSpPr>
        <p:spPr bwMode="auto">
          <a:xfrm>
            <a:off x="3206750" y="1001713"/>
            <a:ext cx="4645025" cy="838200"/>
          </a:xfrm>
          <a:prstGeom prst="wedgeRectCallout">
            <a:avLst>
              <a:gd name="adj1" fmla="val -45625"/>
              <a:gd name="adj2" fmla="val 7538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 dirty="0">
                <a:solidFill>
                  <a:srgbClr val="E93750"/>
                </a:solidFill>
              </a:rPr>
              <a:t>New teaching</a:t>
            </a:r>
            <a:endParaRPr lang="zh-CN" altLang="en-US" sz="2800" b="1" dirty="0">
              <a:solidFill>
                <a:srgbClr val="E93750"/>
              </a:solidFill>
            </a:endParaRPr>
          </a:p>
        </p:txBody>
      </p:sp>
      <p:sp>
        <p:nvSpPr>
          <p:cNvPr id="9221" name="Rectangle 15"/>
          <p:cNvSpPr>
            <a:spLocks noChangeArrowheads="1"/>
          </p:cNvSpPr>
          <p:nvPr/>
        </p:nvSpPr>
        <p:spPr bwMode="auto">
          <a:xfrm>
            <a:off x="3489325" y="1162050"/>
            <a:ext cx="40782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What can I do for Mum ?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9222" name="Picture 6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3400" y="3990975"/>
            <a:ext cx="193675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3" name="Group 9"/>
          <p:cNvGrpSpPr/>
          <p:nvPr/>
        </p:nvGrpSpPr>
        <p:grpSpPr bwMode="auto">
          <a:xfrm>
            <a:off x="3489325" y="2857500"/>
            <a:ext cx="2778125" cy="1700213"/>
            <a:chOff x="0" y="0"/>
            <a:chExt cx="1750" cy="1197"/>
          </a:xfrm>
        </p:grpSpPr>
        <p:sp>
          <p:nvSpPr>
            <p:cNvPr id="9224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750" cy="1197"/>
            </a:xfrm>
            <a:prstGeom prst="cloudCallout">
              <a:avLst>
                <a:gd name="adj1" fmla="val 66477"/>
                <a:gd name="adj2" fmla="val 50199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9225" name="Text Box 7"/>
            <p:cNvSpPr txBox="1">
              <a:spLocks noChangeArrowheads="1"/>
            </p:cNvSpPr>
            <p:nvPr/>
          </p:nvSpPr>
          <p:spPr bwMode="auto">
            <a:xfrm>
              <a:off x="250" y="365"/>
              <a:ext cx="150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 dirty="0">
                  <a:latin typeface="Times New Roman" panose="02020603050405020304" pitchFamily="18" charset="0"/>
                </a:rPr>
                <a:t>A cup of tea.</a:t>
              </a:r>
              <a:endParaRPr lang="en-US" sz="28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9226" name="Picture 7" descr="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6863" y="4757738"/>
            <a:ext cx="15065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New teaching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11267" name="图片 5" descr="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38475" y="814388"/>
            <a:ext cx="3365500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AutoShape 8"/>
          <p:cNvSpPr>
            <a:spLocks noChangeArrowheads="1"/>
          </p:cNvSpPr>
          <p:nvPr/>
        </p:nvSpPr>
        <p:spPr bwMode="auto">
          <a:xfrm>
            <a:off x="3175" y="1892300"/>
            <a:ext cx="3270250" cy="1900238"/>
          </a:xfrm>
          <a:prstGeom prst="cloudCallout">
            <a:avLst>
              <a:gd name="adj1" fmla="val 47009"/>
              <a:gd name="adj2" fmla="val -47685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cup of tea , Mum.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/>
          </a:p>
        </p:txBody>
      </p:sp>
      <p:sp>
        <p:nvSpPr>
          <p:cNvPr id="11269" name="AutoShape 16"/>
          <p:cNvSpPr>
            <a:spLocks noChangeArrowheads="1"/>
          </p:cNvSpPr>
          <p:nvPr/>
        </p:nvSpPr>
        <p:spPr bwMode="auto">
          <a:xfrm>
            <a:off x="4748213" y="4443413"/>
            <a:ext cx="4271962" cy="660400"/>
          </a:xfrm>
          <a:prstGeom prst="wedgeRectCallout">
            <a:avLst>
              <a:gd name="adj1" fmla="val -24250"/>
              <a:gd name="adj2" fmla="val -224106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1270" name="TextBox 9"/>
          <p:cNvSpPr txBox="1">
            <a:spLocks noChangeArrowheads="1"/>
          </p:cNvSpPr>
          <p:nvPr/>
        </p:nvSpPr>
        <p:spPr bwMode="auto">
          <a:xfrm>
            <a:off x="4748213" y="4443413"/>
            <a:ext cx="427196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 . Thank you , my dear.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81663" y="4175125"/>
            <a:ext cx="1501775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4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83438" y="2547938"/>
            <a:ext cx="1901825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5" descr="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39913"/>
            <a:ext cx="3027363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AutoShape 16"/>
          <p:cNvSpPr>
            <a:spLocks noChangeArrowheads="1"/>
          </p:cNvSpPr>
          <p:nvPr/>
        </p:nvSpPr>
        <p:spPr bwMode="auto">
          <a:xfrm>
            <a:off x="3206750" y="1001713"/>
            <a:ext cx="4645025" cy="838200"/>
          </a:xfrm>
          <a:prstGeom prst="wedgeRectCallout">
            <a:avLst>
              <a:gd name="adj1" fmla="val -45625"/>
              <a:gd name="adj2" fmla="val 7538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33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New teaching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13319" name="Rectangle 15"/>
          <p:cNvSpPr>
            <a:spLocks noChangeArrowheads="1"/>
          </p:cNvSpPr>
          <p:nvPr/>
        </p:nvSpPr>
        <p:spPr bwMode="auto">
          <a:xfrm>
            <a:off x="3489325" y="1162050"/>
            <a:ext cx="40782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What can I do for Mum ?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4445000" y="3138488"/>
            <a:ext cx="2339975" cy="1036637"/>
          </a:xfrm>
          <a:prstGeom prst="cloudCallout">
            <a:avLst>
              <a:gd name="adj1" fmla="val 63463"/>
              <a:gd name="adj2" fmla="val 28759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card.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 descr="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41550" y="1444625"/>
            <a:ext cx="4410075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16"/>
          <p:cNvSpPr>
            <a:spLocks noChangeArrowheads="1"/>
          </p:cNvSpPr>
          <p:nvPr/>
        </p:nvSpPr>
        <p:spPr bwMode="auto">
          <a:xfrm>
            <a:off x="457200" y="814388"/>
            <a:ext cx="3894138" cy="955675"/>
          </a:xfrm>
          <a:prstGeom prst="wedgeRectCallout">
            <a:avLst>
              <a:gd name="adj1" fmla="val 12880"/>
              <a:gd name="adj2" fmla="val 141065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4084638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New teaching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666750" y="814388"/>
            <a:ext cx="341788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Here’s a card for you. Happy Mother’s Day!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AutoShape 16"/>
          <p:cNvSpPr>
            <a:spLocks noChangeArrowheads="1"/>
          </p:cNvSpPr>
          <p:nvPr/>
        </p:nvSpPr>
        <p:spPr bwMode="auto">
          <a:xfrm>
            <a:off x="3833813" y="4627563"/>
            <a:ext cx="3968750" cy="1154112"/>
          </a:xfrm>
          <a:prstGeom prst="wedgeRectCallout">
            <a:avLst>
              <a:gd name="adj1" fmla="val -14509"/>
              <a:gd name="adj2" fmla="val -112898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3833813" y="4627563"/>
            <a:ext cx="3968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Wow! This is a beautiful card. Thank you, Paul.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" descr="7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38363" y="1262063"/>
            <a:ext cx="4011612" cy="35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AutoShape 8"/>
          <p:cNvSpPr>
            <a:spLocks noChangeArrowheads="1"/>
          </p:cNvSpPr>
          <p:nvPr/>
        </p:nvSpPr>
        <p:spPr bwMode="auto">
          <a:xfrm>
            <a:off x="0" y="814388"/>
            <a:ext cx="2962275" cy="1265237"/>
          </a:xfrm>
          <a:prstGeom prst="cloudCallout">
            <a:avLst>
              <a:gd name="adj1" fmla="val 37134"/>
              <a:gd name="adj2" fmla="val 62968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7412" name="AutoShape 16"/>
          <p:cNvSpPr>
            <a:spLocks noChangeArrowheads="1"/>
          </p:cNvSpPr>
          <p:nvPr/>
        </p:nvSpPr>
        <p:spPr bwMode="auto">
          <a:xfrm flipV="1">
            <a:off x="5276850" y="814388"/>
            <a:ext cx="2481263" cy="971550"/>
          </a:xfrm>
          <a:prstGeom prst="wedgeRectCallout">
            <a:avLst>
              <a:gd name="adj1" fmla="val -88731"/>
              <a:gd name="adj2" fmla="val -4884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sz="2800" b="1">
                <a:solidFill>
                  <a:srgbClr val="E93750"/>
                </a:solidFill>
              </a:rPr>
              <a:t>New teaching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17414" name="Rectangle 15"/>
          <p:cNvSpPr>
            <a:spLocks noChangeArrowheads="1"/>
          </p:cNvSpPr>
          <p:nvPr/>
        </p:nvSpPr>
        <p:spPr bwMode="auto">
          <a:xfrm>
            <a:off x="53975" y="1262063"/>
            <a:ext cx="2908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I love you, Mum !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7415" name="矩形 6"/>
          <p:cNvSpPr>
            <a:spLocks noChangeArrowheads="1"/>
          </p:cNvSpPr>
          <p:nvPr/>
        </p:nvSpPr>
        <p:spPr bwMode="auto">
          <a:xfrm>
            <a:off x="5441950" y="1000125"/>
            <a:ext cx="3702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I love you too</a:t>
            </a:r>
            <a:r>
              <a:rPr 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!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6" name="图片 9" descr="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9975" y="3273425"/>
            <a:ext cx="2930525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4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3478213" cy="539750"/>
          </a:xfrm>
        </p:spPr>
        <p:txBody>
          <a:bodyPr/>
          <a:lstStyle/>
          <a:p>
            <a:pPr indent="360680" algn="l"/>
            <a:r>
              <a:rPr lang="en-US" sz="2800" b="1" dirty="0">
                <a:solidFill>
                  <a:srgbClr val="E93750"/>
                </a:solidFill>
              </a:rPr>
              <a:t>Listen and enjoy</a:t>
            </a:r>
            <a:endParaRPr lang="zh-CN" altLang="en-US" sz="2800" b="1" dirty="0">
              <a:solidFill>
                <a:srgbClr val="E93750"/>
              </a:solidFill>
            </a:endParaRPr>
          </a:p>
        </p:txBody>
      </p:sp>
      <p:sp>
        <p:nvSpPr>
          <p:cNvPr id="19460" name="TextBox 8"/>
          <p:cNvSpPr txBox="1">
            <a:spLocks noChangeArrowheads="1"/>
          </p:cNvSpPr>
          <p:nvPr/>
        </p:nvSpPr>
        <p:spPr bwMode="auto">
          <a:xfrm>
            <a:off x="2798763" y="1508125"/>
            <a:ext cx="4449762" cy="340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Mummy, Mummy,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you.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your smile</a:t>
            </a:r>
            <a:r>
              <a:rPr lang="en-US" sz="2800" dirty="0"/>
              <a:t>.</a:t>
            </a:r>
            <a:endParaRPr lang="en-US" sz="2800" dirty="0"/>
          </a:p>
          <a:p>
            <a:pPr eaLnBrk="1" hangingPunct="1">
              <a:lnSpc>
                <a:spcPct val="20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/>
              <a:t> love your kisses too.</a:t>
            </a:r>
            <a:endParaRPr lang="zh-CN" altLang="en-US" sz="2800" b="1" dirty="0"/>
          </a:p>
        </p:txBody>
      </p:sp>
      <p:pic>
        <p:nvPicPr>
          <p:cNvPr id="19461" name="图片 10" descr="9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84963" y="4410075"/>
            <a:ext cx="2128837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15" descr="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2374900"/>
            <a:ext cx="21717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e040084e-5852-4523-acbb-b93ad93de37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沪教版小学英语课件模版</Template>
  <TotalTime>0</TotalTime>
  <Words>791</Words>
  <Application>WPS 演示</Application>
  <PresentationFormat>全屏显示(4:3)</PresentationFormat>
  <Paragraphs>82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Warming up</vt:lpstr>
      <vt:lpstr>Revision </vt:lpstr>
      <vt:lpstr>New teaching</vt:lpstr>
      <vt:lpstr>New teaching</vt:lpstr>
      <vt:lpstr>New teaching</vt:lpstr>
      <vt:lpstr>New teaching</vt:lpstr>
      <vt:lpstr>New teaching</vt:lpstr>
      <vt:lpstr>Listen and enjoy</vt:lpstr>
      <vt:lpstr>Listen and enjoy</vt:lpstr>
      <vt:lpstr>Presentation</vt:lpstr>
      <vt:lpstr>Show time !</vt:lpstr>
      <vt:lpstr>Show time !</vt:lpstr>
      <vt:lpstr>Summary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2015-03-28T05:34:00Z</dcterms:created>
  <dcterms:modified xsi:type="dcterms:W3CDTF">2023-02-28T05:35:15Z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2C638DB0A1BA4DF8BE729394DFBF2CC4</vt:lpwstr>
  </property>
</Properties>
</file>