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7" r:id="rId3"/>
    <p:sldId id="260" r:id="rId5"/>
    <p:sldId id="286" r:id="rId6"/>
    <p:sldId id="279" r:id="rId7"/>
    <p:sldId id="287" r:id="rId8"/>
    <p:sldId id="266" r:id="rId9"/>
    <p:sldId id="292" r:id="rId10"/>
    <p:sldId id="296" r:id="rId11"/>
    <p:sldId id="299" r:id="rId12"/>
    <p:sldId id="285" r:id="rId13"/>
    <p:sldId id="277" r:id="rId14"/>
    <p:sldId id="289" r:id="rId15"/>
    <p:sldId id="281" r:id="rId16"/>
    <p:sldId id="290" r:id="rId17"/>
    <p:sldId id="291" r:id="rId18"/>
    <p:sldId id="288" r:id="rId19"/>
    <p:sldId id="294" r:id="rId20"/>
    <p:sldId id="295" r:id="rId21"/>
    <p:sldId id="298" r:id="rId22"/>
    <p:sldId id="300" r:id="rId23"/>
  </p:sldIdLst>
  <p:sldSz cx="9144000" cy="6858000" type="screen4x3"/>
  <p:notesSz cx="6858000" cy="9144000"/>
  <p:custDataLst>
    <p:tags r:id="rId27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  <a:srgbClr val="FF66CC"/>
    <a:srgbClr val="DF6D46"/>
    <a:srgbClr val="7D87B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412" autoAdjust="0"/>
    <p:restoredTop sz="81630" autoAdjust="0"/>
  </p:normalViewPr>
  <p:slideViewPr>
    <p:cSldViewPr>
      <p:cViewPr varScale="1">
        <p:scale>
          <a:sx n="94" d="100"/>
          <a:sy n="94" d="100"/>
        </p:scale>
        <p:origin x="-216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7" Type="http://schemas.openxmlformats.org/officeDocument/2006/relationships/tags" Target="tags/tag1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D2E0C2D0-899D-421B-AFFD-A2EDB97AC32A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 smtClean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C89D03E5-A976-4BB3-A6A1-07E23497FFA0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355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1B07B572-B921-4E91-A20E-9A2A9DF1CD1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277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r>
              <a:rPr lang="zh-CN" altLang="en-US" smtClean="0"/>
              <a:t>活动内容：朗读理解，问答</a:t>
            </a:r>
            <a:r>
              <a:rPr lang="en-US" altLang="zh-CN" smtClean="0"/>
              <a:t>What can ...do?</a:t>
            </a:r>
            <a:endParaRPr lang="en-US" altLang="zh-CN" smtClean="0"/>
          </a:p>
          <a:p>
            <a:pPr eaLnBrk="1" hangingPunct="1">
              <a:spcBef>
                <a:spcPct val="0"/>
              </a:spcBef>
            </a:pPr>
            <a:r>
              <a:rPr lang="zh-CN" altLang="en-US" smtClean="0"/>
              <a:t>活动目的：通过提问反馈学生理解故事程度，在解答过程中理清故事主人公</a:t>
            </a:r>
            <a:endParaRPr lang="en-US" altLang="zh-CN" smtClean="0"/>
          </a:p>
          <a:p>
            <a:pPr eaLnBrk="1" hangingPunct="1">
              <a:spcBef>
                <a:spcPct val="0"/>
              </a:spcBef>
            </a:pPr>
            <a:r>
              <a:rPr lang="zh-CN" altLang="en-US" smtClean="0"/>
              <a:t>操作方法：带领学生朗读，点击</a:t>
            </a:r>
            <a:r>
              <a:rPr lang="en-US" altLang="zh-CN" smtClean="0"/>
              <a:t>How</a:t>
            </a:r>
            <a:endParaRPr lang="en-US" altLang="zh-CN" smtClean="0"/>
          </a:p>
          <a:p>
            <a:pPr eaLnBrk="1" hangingPunct="1">
              <a:spcBef>
                <a:spcPct val="0"/>
              </a:spcBef>
            </a:pPr>
            <a:r>
              <a:rPr lang="zh-CN" altLang="en-US" smtClean="0"/>
              <a:t>其他建议：右上角小猪返回</a:t>
            </a:r>
            <a:r>
              <a:rPr lang="en-US" altLang="zh-CN" smtClean="0"/>
              <a:t>What</a:t>
            </a:r>
            <a:r>
              <a:rPr lang="zh-CN" altLang="en-US" smtClean="0"/>
              <a:t>页面</a:t>
            </a:r>
            <a:endParaRPr lang="zh-CN" altLang="en-US" smtClean="0"/>
          </a:p>
        </p:txBody>
      </p:sp>
      <p:sp>
        <p:nvSpPr>
          <p:cNvPr id="24580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</a:ln>
        </p:spPr>
        <p:txBody>
          <a:bodyPr wrap="square" numCol="1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C6322F6-9C94-4AA4-A0D4-59C0D9255C26}" type="slidenum">
              <a:rPr lang="zh-CN" altLang="en-US" smtClean="0"/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379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r>
              <a:rPr lang="zh-CN" altLang="en-US" smtClean="0"/>
              <a:t>活动内容：朗读理解，问答</a:t>
            </a:r>
            <a:r>
              <a:rPr lang="en-US" altLang="zh-CN" smtClean="0"/>
              <a:t>What can ... do?</a:t>
            </a:r>
            <a:endParaRPr lang="en-US" altLang="zh-CN" smtClean="0"/>
          </a:p>
          <a:p>
            <a:pPr eaLnBrk="1" hangingPunct="1">
              <a:spcBef>
                <a:spcPct val="0"/>
              </a:spcBef>
            </a:pPr>
            <a:r>
              <a:rPr lang="zh-CN" altLang="en-US" smtClean="0"/>
              <a:t>活动目的：通过提问反馈学生理解故事程度，在解答过程中理清故事主人公</a:t>
            </a:r>
            <a:endParaRPr lang="en-US" altLang="zh-CN" smtClean="0"/>
          </a:p>
          <a:p>
            <a:pPr eaLnBrk="1" hangingPunct="1">
              <a:spcBef>
                <a:spcPct val="0"/>
              </a:spcBef>
            </a:pPr>
            <a:r>
              <a:rPr lang="zh-CN" altLang="en-US" smtClean="0"/>
              <a:t>操作方法：带领学生朗读，点击</a:t>
            </a:r>
            <a:r>
              <a:rPr lang="en-US" altLang="zh-CN" smtClean="0"/>
              <a:t>How</a:t>
            </a:r>
            <a:endParaRPr lang="en-US" altLang="zh-CN" smtClean="0"/>
          </a:p>
          <a:p>
            <a:pPr eaLnBrk="1" hangingPunct="1">
              <a:spcBef>
                <a:spcPct val="0"/>
              </a:spcBef>
            </a:pPr>
            <a:r>
              <a:rPr lang="zh-CN" altLang="en-US" smtClean="0"/>
              <a:t>其他建议：右上角小猪返回</a:t>
            </a:r>
            <a:r>
              <a:rPr lang="en-US" altLang="zh-CN" smtClean="0"/>
              <a:t>What</a:t>
            </a:r>
            <a:r>
              <a:rPr lang="zh-CN" altLang="en-US" smtClean="0"/>
              <a:t>页面</a:t>
            </a:r>
            <a:endParaRPr lang="zh-CN" altLang="en-US" smtClean="0"/>
          </a:p>
        </p:txBody>
      </p:sp>
      <p:sp>
        <p:nvSpPr>
          <p:cNvPr id="24580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</a:ln>
        </p:spPr>
        <p:txBody>
          <a:bodyPr wrap="square" numCol="1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9D677CE-35FD-499D-87A1-2A6DDFADAA00}" type="slidenum">
              <a:rPr lang="zh-CN" altLang="en-US" smtClean="0"/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481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r>
              <a:rPr lang="zh-CN" altLang="en-US" smtClean="0"/>
              <a:t>活动内容：朗读理解，问答</a:t>
            </a:r>
            <a:r>
              <a:rPr lang="en-US" altLang="zh-CN" smtClean="0"/>
              <a:t>What can ... do?</a:t>
            </a:r>
            <a:endParaRPr lang="en-US" altLang="zh-CN" smtClean="0"/>
          </a:p>
          <a:p>
            <a:pPr eaLnBrk="1" hangingPunct="1">
              <a:spcBef>
                <a:spcPct val="0"/>
              </a:spcBef>
            </a:pPr>
            <a:r>
              <a:rPr lang="zh-CN" altLang="en-US" smtClean="0"/>
              <a:t>活动目的：通过提问反馈学生理解故事程度，在解答过程中理清故事主人公</a:t>
            </a:r>
            <a:endParaRPr lang="en-US" altLang="zh-CN" smtClean="0"/>
          </a:p>
          <a:p>
            <a:pPr eaLnBrk="1" hangingPunct="1">
              <a:spcBef>
                <a:spcPct val="0"/>
              </a:spcBef>
            </a:pPr>
            <a:r>
              <a:rPr lang="zh-CN" altLang="en-US" smtClean="0"/>
              <a:t>操作方法：带领学生朗读，点击</a:t>
            </a:r>
            <a:r>
              <a:rPr lang="en-US" altLang="zh-CN" smtClean="0"/>
              <a:t>How</a:t>
            </a:r>
            <a:endParaRPr lang="en-US" altLang="zh-CN" smtClean="0"/>
          </a:p>
          <a:p>
            <a:pPr eaLnBrk="1" hangingPunct="1">
              <a:spcBef>
                <a:spcPct val="0"/>
              </a:spcBef>
            </a:pPr>
            <a:r>
              <a:rPr lang="zh-CN" altLang="en-US" smtClean="0"/>
              <a:t>其他建议：右上角小猪返回</a:t>
            </a:r>
            <a:r>
              <a:rPr lang="en-US" altLang="zh-CN" smtClean="0"/>
              <a:t>What</a:t>
            </a:r>
            <a:r>
              <a:rPr lang="zh-CN" altLang="en-US" smtClean="0"/>
              <a:t>页面</a:t>
            </a:r>
            <a:endParaRPr lang="zh-CN" altLang="en-US" smtClean="0"/>
          </a:p>
        </p:txBody>
      </p:sp>
      <p:sp>
        <p:nvSpPr>
          <p:cNvPr id="24580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</a:ln>
        </p:spPr>
        <p:txBody>
          <a:bodyPr wrap="square" numCol="1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8954CC4-0E74-4ABA-A50F-BAB1B3FFE19F}" type="slidenum">
              <a:rPr lang="zh-CN" altLang="en-US" smtClean="0"/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584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r>
              <a:rPr lang="en-US" altLang="zh-CN" smtClean="0"/>
              <a:t>While-task procedures 3</a:t>
            </a:r>
            <a:r>
              <a:rPr lang="zh-CN" altLang="en-US" smtClean="0"/>
              <a:t>：</a:t>
            </a:r>
            <a:r>
              <a:rPr lang="en-US" altLang="zh-CN" smtClean="0"/>
              <a:t> </a:t>
            </a:r>
            <a:endParaRPr lang="en-US" altLang="zh-CN" smtClean="0"/>
          </a:p>
          <a:p>
            <a:pPr eaLnBrk="1" hangingPunct="1">
              <a:spcBef>
                <a:spcPct val="0"/>
              </a:spcBef>
            </a:pPr>
            <a:r>
              <a:rPr lang="zh-CN" altLang="en-US" smtClean="0"/>
              <a:t>活动内容：认识</a:t>
            </a:r>
            <a:r>
              <a:rPr lang="en-US" altLang="zh-CN" smtClean="0"/>
              <a:t>straw</a:t>
            </a:r>
            <a:endParaRPr lang="en-US" altLang="zh-CN" smtClean="0"/>
          </a:p>
          <a:p>
            <a:pPr eaLnBrk="1" hangingPunct="1">
              <a:spcBef>
                <a:spcPct val="0"/>
              </a:spcBef>
            </a:pPr>
            <a:r>
              <a:rPr lang="zh-CN" altLang="en-US" smtClean="0"/>
              <a:t>活动目的：对生词认知并了解材料的特性，</a:t>
            </a:r>
            <a:endParaRPr lang="en-US" altLang="zh-CN" smtClean="0"/>
          </a:p>
          <a:p>
            <a:pPr eaLnBrk="1" hangingPunct="1">
              <a:spcBef>
                <a:spcPct val="0"/>
              </a:spcBef>
            </a:pPr>
            <a:r>
              <a:rPr lang="zh-CN" altLang="en-US" smtClean="0"/>
              <a:t>操作方法：带领学生朗读</a:t>
            </a:r>
            <a:endParaRPr lang="en-US" altLang="zh-CN" smtClean="0"/>
          </a:p>
          <a:p>
            <a:pPr eaLnBrk="1" hangingPunct="1">
              <a:spcBef>
                <a:spcPct val="0"/>
              </a:spcBef>
            </a:pPr>
            <a:r>
              <a:rPr lang="zh-CN" altLang="en-US" smtClean="0"/>
              <a:t>其他建议：右上角小猪返回</a:t>
            </a:r>
            <a:r>
              <a:rPr lang="en-US" altLang="zh-CN" smtClean="0"/>
              <a:t>What</a:t>
            </a:r>
            <a:r>
              <a:rPr lang="zh-CN" altLang="en-US" smtClean="0"/>
              <a:t>页面，点击绿色便条</a:t>
            </a:r>
            <a:r>
              <a:rPr lang="en-US" altLang="zh-CN" smtClean="0"/>
              <a:t>What</a:t>
            </a:r>
            <a:r>
              <a:rPr lang="zh-CN" altLang="en-US" smtClean="0"/>
              <a:t>进入其他小猪页面</a:t>
            </a:r>
            <a:endParaRPr lang="zh-CN" altLang="en-US" smtClean="0"/>
          </a:p>
        </p:txBody>
      </p:sp>
      <p:sp>
        <p:nvSpPr>
          <p:cNvPr id="24580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</a:ln>
        </p:spPr>
        <p:txBody>
          <a:bodyPr wrap="square" numCol="1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C959B5C-6754-47C2-A543-DD38CED6A06F}" type="slidenum">
              <a:rPr lang="zh-CN" altLang="en-US" smtClean="0"/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686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r>
              <a:rPr lang="zh-CN" altLang="en-US" smtClean="0"/>
              <a:t>活动内容：认识</a:t>
            </a:r>
            <a:r>
              <a:rPr lang="en-US" altLang="zh-CN" smtClean="0"/>
              <a:t>wood</a:t>
            </a:r>
            <a:endParaRPr lang="en-US" altLang="zh-CN" smtClean="0"/>
          </a:p>
          <a:p>
            <a:pPr eaLnBrk="1" hangingPunct="1">
              <a:spcBef>
                <a:spcPct val="0"/>
              </a:spcBef>
            </a:pPr>
            <a:r>
              <a:rPr lang="zh-CN" altLang="en-US" smtClean="0"/>
              <a:t>活动目的：对生词认知并了解材料的特性，</a:t>
            </a:r>
            <a:endParaRPr lang="en-US" altLang="zh-CN" smtClean="0"/>
          </a:p>
          <a:p>
            <a:pPr eaLnBrk="1" hangingPunct="1">
              <a:spcBef>
                <a:spcPct val="0"/>
              </a:spcBef>
            </a:pPr>
            <a:r>
              <a:rPr lang="zh-CN" altLang="en-US" smtClean="0"/>
              <a:t>操作方法：带领学生朗读</a:t>
            </a:r>
            <a:endParaRPr lang="en-US" altLang="zh-CN" smtClean="0"/>
          </a:p>
          <a:p>
            <a:pPr eaLnBrk="1" hangingPunct="1">
              <a:spcBef>
                <a:spcPct val="0"/>
              </a:spcBef>
            </a:pPr>
            <a:r>
              <a:rPr lang="zh-CN" altLang="en-US" smtClean="0"/>
              <a:t>其他建议：右上角小猪返回“</a:t>
            </a:r>
            <a:r>
              <a:rPr lang="en-US" altLang="zh-CN" smtClean="0"/>
              <a:t>What</a:t>
            </a:r>
            <a:r>
              <a:rPr lang="zh-CN" altLang="en-US" smtClean="0"/>
              <a:t>”页面，点击绿色便条“</a:t>
            </a:r>
            <a:r>
              <a:rPr lang="en-US" altLang="zh-CN" smtClean="0"/>
              <a:t>What</a:t>
            </a:r>
            <a:r>
              <a:rPr lang="zh-CN" altLang="en-US" smtClean="0"/>
              <a:t>”进入其他小猪页面</a:t>
            </a:r>
            <a:endParaRPr lang="zh-CN" altLang="en-US" smtClean="0"/>
          </a:p>
        </p:txBody>
      </p:sp>
      <p:sp>
        <p:nvSpPr>
          <p:cNvPr id="24580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</a:ln>
        </p:spPr>
        <p:txBody>
          <a:bodyPr wrap="square" numCol="1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CC4AC5F-E1A1-4221-B4CD-09862FBACD87}" type="slidenum">
              <a:rPr lang="zh-CN" altLang="en-US" smtClean="0"/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789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r>
              <a:rPr lang="zh-CN" altLang="en-US" smtClean="0"/>
              <a:t>活动内容：认识</a:t>
            </a:r>
            <a:r>
              <a:rPr lang="en-US" altLang="zh-CN" smtClean="0"/>
              <a:t>bricks</a:t>
            </a:r>
            <a:endParaRPr lang="en-US" altLang="zh-CN" smtClean="0"/>
          </a:p>
          <a:p>
            <a:pPr eaLnBrk="1" hangingPunct="1">
              <a:spcBef>
                <a:spcPct val="0"/>
              </a:spcBef>
            </a:pPr>
            <a:r>
              <a:rPr lang="zh-CN" altLang="en-US" smtClean="0"/>
              <a:t>活动目的：对生词认知并了解材料的特性，</a:t>
            </a:r>
            <a:endParaRPr lang="en-US" altLang="zh-CN" smtClean="0"/>
          </a:p>
          <a:p>
            <a:pPr eaLnBrk="1" hangingPunct="1">
              <a:spcBef>
                <a:spcPct val="0"/>
              </a:spcBef>
            </a:pPr>
            <a:r>
              <a:rPr lang="zh-CN" altLang="en-US" smtClean="0"/>
              <a:t>操作方法：带领学生朗读</a:t>
            </a:r>
            <a:endParaRPr lang="en-US" altLang="zh-CN" smtClean="0"/>
          </a:p>
          <a:p>
            <a:pPr eaLnBrk="1" hangingPunct="1">
              <a:spcBef>
                <a:spcPct val="0"/>
              </a:spcBef>
            </a:pPr>
            <a:r>
              <a:rPr lang="zh-CN" altLang="en-US" smtClean="0"/>
              <a:t>其他建议：直接翻下一页</a:t>
            </a:r>
            <a:endParaRPr lang="zh-CN" altLang="en-US" smtClean="0"/>
          </a:p>
        </p:txBody>
      </p:sp>
      <p:sp>
        <p:nvSpPr>
          <p:cNvPr id="24580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</a:ln>
        </p:spPr>
        <p:txBody>
          <a:bodyPr wrap="square" numCol="1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580DA9D-8A12-4E8C-BDB4-FFF38548A157}" type="slidenum">
              <a:rPr lang="zh-CN" altLang="en-US" smtClean="0"/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891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r>
              <a:rPr lang="zh-CN" altLang="en-US" smtClean="0"/>
              <a:t>其他建议：点击红色便条</a:t>
            </a:r>
            <a:r>
              <a:rPr lang="en-US" altLang="zh-CN" smtClean="0"/>
              <a:t>Who</a:t>
            </a:r>
            <a:r>
              <a:rPr lang="zh-CN" altLang="en-US" smtClean="0"/>
              <a:t>可进入</a:t>
            </a:r>
            <a:r>
              <a:rPr lang="en-US" altLang="zh-CN" smtClean="0"/>
              <a:t>Jim</a:t>
            </a:r>
            <a:r>
              <a:rPr lang="zh-CN" altLang="en-US" smtClean="0"/>
              <a:t>页面</a:t>
            </a:r>
            <a:endParaRPr lang="zh-CN" altLang="en-US" smtClean="0"/>
          </a:p>
        </p:txBody>
      </p:sp>
      <p:sp>
        <p:nvSpPr>
          <p:cNvPr id="24580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</a:ln>
        </p:spPr>
        <p:txBody>
          <a:bodyPr wrap="square" numCol="1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075B2EA-8D2F-45B4-9040-8C9A0372F482}" type="slidenum">
              <a:rPr lang="zh-CN" altLang="en-US" smtClean="0"/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993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r>
              <a:rPr lang="zh-CN" altLang="en-US" smtClean="0"/>
              <a:t>其他建议：点击黑色便条</a:t>
            </a:r>
            <a:r>
              <a:rPr lang="en-US" altLang="zh-CN" smtClean="0"/>
              <a:t>Who?</a:t>
            </a:r>
            <a:r>
              <a:rPr lang="zh-CN" altLang="en-US" smtClean="0"/>
              <a:t>可进入狼页面</a:t>
            </a:r>
            <a:endParaRPr lang="zh-CN" altLang="en-US" smtClean="0"/>
          </a:p>
        </p:txBody>
      </p:sp>
      <p:sp>
        <p:nvSpPr>
          <p:cNvPr id="24580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</a:ln>
        </p:spPr>
        <p:txBody>
          <a:bodyPr wrap="square" numCol="1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0D28D3A-F4C4-4D7B-B110-640D8B81CEBB}" type="slidenum">
              <a:rPr lang="zh-CN" altLang="en-US" smtClean="0"/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6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4580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</a:ln>
        </p:spPr>
        <p:txBody>
          <a:bodyPr wrap="square" numCol="1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8BD79DF-2FB8-484E-BB23-AF8A9717DCAD}" type="slidenum">
              <a:rPr lang="zh-CN" altLang="en-US" smtClean="0"/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98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r>
              <a:rPr lang="en-US" altLang="zh-CN" smtClean="0"/>
              <a:t>Post-task activity: </a:t>
            </a:r>
            <a:endParaRPr lang="en-US" altLang="zh-CN" smtClean="0"/>
          </a:p>
          <a:p>
            <a:pPr eaLnBrk="1" hangingPunct="1">
              <a:spcBef>
                <a:spcPct val="0"/>
              </a:spcBef>
            </a:pPr>
            <a:r>
              <a:rPr lang="zh-CN" altLang="en-US" smtClean="0"/>
              <a:t>活动内容：提问</a:t>
            </a:r>
            <a:endParaRPr lang="en-US" altLang="zh-CN" smtClean="0"/>
          </a:p>
          <a:p>
            <a:pPr eaLnBrk="1" hangingPunct="1">
              <a:spcBef>
                <a:spcPct val="0"/>
              </a:spcBef>
            </a:pPr>
            <a:r>
              <a:rPr lang="zh-CN" altLang="en-US" smtClean="0"/>
              <a:t>活动目的：留下问题让学生自己看书解答，或第二课时解答</a:t>
            </a:r>
            <a:endParaRPr lang="en-US" altLang="zh-CN" smtClean="0"/>
          </a:p>
        </p:txBody>
      </p:sp>
      <p:sp>
        <p:nvSpPr>
          <p:cNvPr id="24580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</a:ln>
        </p:spPr>
        <p:txBody>
          <a:bodyPr wrap="square" numCol="1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6CCABAD-F0CA-4464-9794-C19179274A5D}" type="slidenum">
              <a:rPr lang="zh-CN" altLang="en-US" smtClean="0"/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457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r>
              <a:rPr lang="en-US" altLang="zh-CN" smtClean="0"/>
              <a:t>Pre-task preparations 2: </a:t>
            </a:r>
            <a:endParaRPr lang="en-US" altLang="zh-CN" smtClean="0"/>
          </a:p>
          <a:p>
            <a:pPr eaLnBrk="1" hangingPunct="1">
              <a:spcBef>
                <a:spcPct val="0"/>
              </a:spcBef>
            </a:pPr>
            <a:r>
              <a:rPr lang="zh-CN" altLang="en-US" smtClean="0"/>
              <a:t>活动内容：了解故事主人公：三只小猪，猪妈妈和狼</a:t>
            </a:r>
            <a:endParaRPr lang="en-US" altLang="zh-CN" smtClean="0"/>
          </a:p>
          <a:p>
            <a:pPr eaLnBrk="1" hangingPunct="1">
              <a:spcBef>
                <a:spcPct val="0"/>
              </a:spcBef>
            </a:pPr>
            <a:r>
              <a:rPr lang="zh-CN" altLang="en-US" smtClean="0"/>
              <a:t>活动目的：通过提问“</a:t>
            </a:r>
            <a:r>
              <a:rPr lang="en-US" altLang="zh-CN" smtClean="0"/>
              <a:t>Who is in the story?”</a:t>
            </a:r>
            <a:r>
              <a:rPr lang="zh-CN" altLang="en-US" smtClean="0"/>
              <a:t>帮助学生理清故事主人公</a:t>
            </a:r>
            <a:endParaRPr lang="en-US" altLang="zh-CN" smtClean="0"/>
          </a:p>
          <a:p>
            <a:pPr eaLnBrk="1" hangingPunct="1">
              <a:spcBef>
                <a:spcPct val="0"/>
              </a:spcBef>
            </a:pPr>
            <a:r>
              <a:rPr lang="zh-CN" altLang="en-US" smtClean="0"/>
              <a:t>操作方法：在学生回答后出示提示图片：</a:t>
            </a:r>
            <a:r>
              <a:rPr lang="en-US" altLang="zh-CN" smtClean="0"/>
              <a:t>5</a:t>
            </a:r>
            <a:r>
              <a:rPr lang="zh-CN" altLang="en-US" smtClean="0"/>
              <a:t>个面具，并点击头像了解具体人物情况</a:t>
            </a:r>
            <a:endParaRPr lang="en-US" altLang="zh-CN" smtClean="0"/>
          </a:p>
          <a:p>
            <a:pPr eaLnBrk="1" hangingPunct="1">
              <a:spcBef>
                <a:spcPct val="0"/>
              </a:spcBef>
            </a:pPr>
            <a:r>
              <a:rPr lang="zh-CN" altLang="en-US" smtClean="0"/>
              <a:t>其他建议：面具图片可用作制作学生道具，以</a:t>
            </a:r>
            <a:r>
              <a:rPr lang="en-US" altLang="zh-CN" smtClean="0"/>
              <a:t>5</a:t>
            </a:r>
            <a:r>
              <a:rPr lang="zh-CN" altLang="en-US" smtClean="0"/>
              <a:t>人为小组，每个学生选择自己的角色，在课堂中进行相应操练</a:t>
            </a:r>
            <a:endParaRPr lang="zh-CN" altLang="en-US" smtClean="0"/>
          </a:p>
        </p:txBody>
      </p:sp>
      <p:sp>
        <p:nvSpPr>
          <p:cNvPr id="24580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</a:ln>
        </p:spPr>
        <p:txBody>
          <a:bodyPr wrap="square" numCol="1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55C8124-FCB7-4A42-B1B3-459300A373FC}" type="slidenum">
              <a:rPr lang="zh-CN" altLang="en-US" smtClean="0"/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301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en-US" altLang="zh-CN" smtClean="0"/>
          </a:p>
        </p:txBody>
      </p:sp>
      <p:sp>
        <p:nvSpPr>
          <p:cNvPr id="24580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</a:ln>
        </p:spPr>
        <p:txBody>
          <a:bodyPr wrap="square" numCol="1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4B5E58A-4821-49FA-9016-7C967EA9FC9B}" type="slidenum">
              <a:rPr lang="zh-CN" altLang="en-US" smtClean="0"/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560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r>
              <a:rPr lang="en-US" altLang="zh-CN" smtClean="0"/>
              <a:t>Pre-task preparations 3: </a:t>
            </a:r>
            <a:endParaRPr lang="en-US" altLang="zh-CN" smtClean="0"/>
          </a:p>
          <a:p>
            <a:pPr eaLnBrk="1" hangingPunct="1">
              <a:spcBef>
                <a:spcPct val="0"/>
              </a:spcBef>
            </a:pPr>
            <a:r>
              <a:rPr lang="zh-CN" altLang="en-US" smtClean="0"/>
              <a:t>活动内容：认识故事主人公：第一只小猪</a:t>
            </a:r>
            <a:r>
              <a:rPr lang="en-US" altLang="zh-CN" smtClean="0"/>
              <a:t>Tom</a:t>
            </a:r>
            <a:endParaRPr lang="en-US" altLang="zh-CN" smtClean="0"/>
          </a:p>
          <a:p>
            <a:pPr eaLnBrk="1" hangingPunct="1">
              <a:spcBef>
                <a:spcPct val="0"/>
              </a:spcBef>
            </a:pPr>
            <a:r>
              <a:rPr lang="zh-CN" altLang="en-US" smtClean="0"/>
              <a:t>活动目的：复习自我介绍，并利用陈述句练习复述故事内容：</a:t>
            </a:r>
            <a:r>
              <a:rPr lang="en-US" altLang="zh-CN" smtClean="0"/>
              <a:t>This is ...</a:t>
            </a:r>
            <a:endParaRPr lang="en-US" altLang="zh-CN" smtClean="0"/>
          </a:p>
          <a:p>
            <a:pPr eaLnBrk="1" hangingPunct="1">
              <a:spcBef>
                <a:spcPct val="0"/>
              </a:spcBef>
            </a:pPr>
            <a:r>
              <a:rPr lang="zh-CN" altLang="en-US" smtClean="0"/>
              <a:t>操作方法：带领学生朗读并请个别复述，继续问</a:t>
            </a:r>
            <a:r>
              <a:rPr lang="en-US" altLang="zh-CN" smtClean="0"/>
              <a:t>Who else is in the story?</a:t>
            </a:r>
            <a:endParaRPr lang="en-US" altLang="zh-CN" smtClean="0"/>
          </a:p>
          <a:p>
            <a:pPr eaLnBrk="1" hangingPunct="1">
              <a:spcBef>
                <a:spcPct val="0"/>
              </a:spcBef>
            </a:pPr>
            <a:r>
              <a:rPr lang="zh-CN" altLang="en-US" smtClean="0"/>
              <a:t>其他建议：如果学生直接说另一只小猪，可直接点击另外的蓝色便签“</a:t>
            </a:r>
            <a:r>
              <a:rPr lang="en-US" altLang="zh-CN" smtClean="0"/>
              <a:t>Who</a:t>
            </a:r>
            <a:r>
              <a:rPr lang="zh-CN" altLang="en-US" smtClean="0"/>
              <a:t>”，如果学生提到狼或猪妈妈，则可点击右下角的小猪图标返回</a:t>
            </a:r>
            <a:r>
              <a:rPr lang="en-US" altLang="zh-CN" smtClean="0"/>
              <a:t>Think and talk</a:t>
            </a:r>
            <a:r>
              <a:rPr lang="zh-CN" altLang="en-US" smtClean="0"/>
              <a:t>页面</a:t>
            </a:r>
            <a:endParaRPr lang="zh-CN" altLang="en-US" smtClean="0"/>
          </a:p>
        </p:txBody>
      </p:sp>
      <p:sp>
        <p:nvSpPr>
          <p:cNvPr id="24580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</a:ln>
        </p:spPr>
        <p:txBody>
          <a:bodyPr wrap="square" numCol="1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83DBD2A-4BA7-4C81-8896-6030C2EB3AEA}" type="slidenum">
              <a:rPr lang="zh-CN" altLang="en-US" smtClean="0"/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662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r>
              <a:rPr lang="zh-CN" altLang="en-US" smtClean="0"/>
              <a:t>活动内容：认识故事主人公：第二只小猪</a:t>
            </a:r>
            <a:r>
              <a:rPr lang="en-US" altLang="zh-CN" smtClean="0"/>
              <a:t>Tim</a:t>
            </a:r>
            <a:endParaRPr lang="en-US" altLang="zh-CN" smtClean="0"/>
          </a:p>
          <a:p>
            <a:pPr eaLnBrk="1" hangingPunct="1">
              <a:spcBef>
                <a:spcPct val="0"/>
              </a:spcBef>
            </a:pPr>
            <a:r>
              <a:rPr lang="zh-CN" altLang="en-US" smtClean="0"/>
              <a:t>活动目的：复习自我介绍，并利用陈述句练习复述故事内容：</a:t>
            </a:r>
            <a:r>
              <a:rPr lang="en-US" altLang="zh-CN" smtClean="0"/>
              <a:t>This is ...</a:t>
            </a:r>
            <a:endParaRPr lang="en-US" altLang="zh-CN" smtClean="0"/>
          </a:p>
          <a:p>
            <a:pPr eaLnBrk="1" hangingPunct="1">
              <a:spcBef>
                <a:spcPct val="0"/>
              </a:spcBef>
            </a:pPr>
            <a:r>
              <a:rPr lang="zh-CN" altLang="en-US" smtClean="0"/>
              <a:t>操作方法：请学生表达，继续问</a:t>
            </a:r>
            <a:r>
              <a:rPr lang="en-US" altLang="zh-CN" smtClean="0"/>
              <a:t>Who else is in the story?</a:t>
            </a:r>
            <a:endParaRPr lang="en-US" altLang="zh-CN" smtClean="0"/>
          </a:p>
          <a:p>
            <a:pPr eaLnBrk="1" hangingPunct="1">
              <a:spcBef>
                <a:spcPct val="0"/>
              </a:spcBef>
            </a:pPr>
            <a:r>
              <a:rPr lang="zh-CN" altLang="en-US" smtClean="0"/>
              <a:t>其他建议：如果学生直接说另一只小猪，可直接点击另外的蓝色便签“</a:t>
            </a:r>
            <a:r>
              <a:rPr lang="en-US" altLang="zh-CN" smtClean="0"/>
              <a:t>Who</a:t>
            </a:r>
            <a:r>
              <a:rPr lang="zh-CN" altLang="en-US" smtClean="0"/>
              <a:t>”，如果学生提到狼或猪妈妈，则可点击右下角的小猪图标返回</a:t>
            </a:r>
            <a:r>
              <a:rPr lang="en-US" altLang="zh-CN" smtClean="0"/>
              <a:t>Think and talk</a:t>
            </a:r>
            <a:r>
              <a:rPr lang="zh-CN" altLang="en-US" smtClean="0"/>
              <a:t>页面</a:t>
            </a:r>
            <a:endParaRPr lang="zh-CN" altLang="en-US" smtClean="0"/>
          </a:p>
        </p:txBody>
      </p:sp>
      <p:sp>
        <p:nvSpPr>
          <p:cNvPr id="24580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</a:ln>
        </p:spPr>
        <p:txBody>
          <a:bodyPr wrap="square" numCol="1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7C37805B-56C4-429F-9BC2-5AC3C4DEE1A7}" type="slidenum">
              <a:rPr lang="zh-CN" altLang="en-US" smtClean="0"/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765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r>
              <a:rPr lang="zh-CN" altLang="en-US" smtClean="0"/>
              <a:t>活动内容：认识故事主人公：第三只小猪</a:t>
            </a:r>
            <a:r>
              <a:rPr lang="en-US" altLang="zh-CN" smtClean="0"/>
              <a:t>Jim</a:t>
            </a:r>
            <a:endParaRPr lang="en-US" altLang="zh-CN" smtClean="0"/>
          </a:p>
          <a:p>
            <a:pPr eaLnBrk="1" hangingPunct="1">
              <a:spcBef>
                <a:spcPct val="0"/>
              </a:spcBef>
            </a:pPr>
            <a:r>
              <a:rPr lang="zh-CN" altLang="en-US" smtClean="0"/>
              <a:t>活动目的：复习自我介绍，并利用陈述句练习复述故事内容：</a:t>
            </a:r>
            <a:r>
              <a:rPr lang="en-US" altLang="zh-CN" smtClean="0"/>
              <a:t>This is ...</a:t>
            </a:r>
            <a:endParaRPr lang="en-US" altLang="zh-CN" smtClean="0"/>
          </a:p>
          <a:p>
            <a:pPr eaLnBrk="1" hangingPunct="1">
              <a:spcBef>
                <a:spcPct val="0"/>
              </a:spcBef>
            </a:pPr>
            <a:r>
              <a:rPr lang="zh-CN" altLang="en-US" smtClean="0"/>
              <a:t>操作方法：请学生表达，继续问</a:t>
            </a:r>
            <a:r>
              <a:rPr lang="en-US" altLang="zh-CN" smtClean="0"/>
              <a:t>Who else is in the story?</a:t>
            </a:r>
            <a:endParaRPr lang="en-US" altLang="zh-CN" smtClean="0"/>
          </a:p>
          <a:p>
            <a:pPr eaLnBrk="1" hangingPunct="1">
              <a:spcBef>
                <a:spcPct val="0"/>
              </a:spcBef>
            </a:pPr>
            <a:r>
              <a:rPr lang="zh-CN" altLang="en-US" smtClean="0"/>
              <a:t>其他建议：点击右下角的小猪图标返回</a:t>
            </a:r>
            <a:r>
              <a:rPr lang="en-US" altLang="zh-CN" smtClean="0"/>
              <a:t>Think and talk</a:t>
            </a:r>
            <a:r>
              <a:rPr lang="zh-CN" altLang="en-US" smtClean="0"/>
              <a:t>页面</a:t>
            </a:r>
            <a:endParaRPr lang="zh-CN" altLang="en-US" smtClean="0"/>
          </a:p>
        </p:txBody>
      </p:sp>
      <p:sp>
        <p:nvSpPr>
          <p:cNvPr id="24580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</a:ln>
        </p:spPr>
        <p:txBody>
          <a:bodyPr wrap="square" numCol="1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79792D2C-BBCF-4BA3-B75B-4C6DED856EC8}" type="slidenum">
              <a:rPr lang="zh-CN" altLang="en-US" smtClean="0"/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867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r>
              <a:rPr lang="zh-CN" altLang="en-US" smtClean="0"/>
              <a:t>活动内容：认识故事主人公</a:t>
            </a:r>
            <a:endParaRPr lang="en-US" altLang="zh-CN" smtClean="0"/>
          </a:p>
          <a:p>
            <a:pPr eaLnBrk="1" hangingPunct="1">
              <a:spcBef>
                <a:spcPct val="0"/>
              </a:spcBef>
            </a:pPr>
            <a:r>
              <a:rPr lang="zh-CN" altLang="en-US" smtClean="0"/>
              <a:t>活动目的：复习自我介绍，并利用陈述句练习复述故事内容：</a:t>
            </a:r>
            <a:r>
              <a:rPr lang="en-US" altLang="zh-CN" smtClean="0"/>
              <a:t>This is ...</a:t>
            </a:r>
            <a:endParaRPr lang="en-US" altLang="zh-CN" smtClean="0"/>
          </a:p>
          <a:p>
            <a:pPr eaLnBrk="1" hangingPunct="1">
              <a:spcBef>
                <a:spcPct val="0"/>
              </a:spcBef>
            </a:pPr>
            <a:r>
              <a:rPr lang="zh-CN" altLang="en-US" smtClean="0"/>
              <a:t>操作方法：请学生表达，继续问</a:t>
            </a:r>
            <a:r>
              <a:rPr lang="en-US" altLang="zh-CN" smtClean="0"/>
              <a:t>Who else is in the story?</a:t>
            </a:r>
            <a:endParaRPr lang="en-US" altLang="zh-CN" smtClean="0"/>
          </a:p>
          <a:p>
            <a:pPr eaLnBrk="1" hangingPunct="1">
              <a:spcBef>
                <a:spcPct val="0"/>
              </a:spcBef>
            </a:pPr>
            <a:r>
              <a:rPr lang="zh-CN" altLang="en-US" smtClean="0"/>
              <a:t>其他建议：点击右下角的小猪图标返回</a:t>
            </a:r>
            <a:r>
              <a:rPr lang="en-US" altLang="zh-CN" smtClean="0"/>
              <a:t>Think and talk</a:t>
            </a:r>
            <a:r>
              <a:rPr lang="zh-CN" altLang="en-US" smtClean="0"/>
              <a:t>页面</a:t>
            </a:r>
            <a:endParaRPr lang="zh-CN" altLang="en-US" smtClean="0"/>
          </a:p>
        </p:txBody>
      </p:sp>
      <p:sp>
        <p:nvSpPr>
          <p:cNvPr id="24580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</a:ln>
        </p:spPr>
        <p:txBody>
          <a:bodyPr wrap="square" numCol="1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CF3B39A-F2F5-4EFF-96B7-B7E0B6B26195}" type="slidenum">
              <a:rPr lang="zh-CN" altLang="en-US" smtClean="0"/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969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r>
              <a:rPr lang="en-US" altLang="zh-CN" smtClean="0"/>
              <a:t>While-task procedures 1:  </a:t>
            </a:r>
            <a:endParaRPr lang="en-US" altLang="zh-CN" smtClean="0"/>
          </a:p>
          <a:p>
            <a:pPr eaLnBrk="1" hangingPunct="1">
              <a:spcBef>
                <a:spcPct val="0"/>
              </a:spcBef>
            </a:pPr>
            <a:r>
              <a:rPr lang="zh-CN" altLang="en-US" smtClean="0"/>
              <a:t>活动内容：认识故事主人公：猪妈妈</a:t>
            </a:r>
            <a:endParaRPr lang="en-US" altLang="zh-CN" smtClean="0"/>
          </a:p>
          <a:p>
            <a:pPr eaLnBrk="1" hangingPunct="1">
              <a:spcBef>
                <a:spcPct val="0"/>
              </a:spcBef>
            </a:pPr>
            <a:r>
              <a:rPr lang="zh-CN" altLang="en-US" smtClean="0"/>
              <a:t>活动目的：复习自我介绍，并利用陈述句练习复述故事内容：</a:t>
            </a:r>
            <a:r>
              <a:rPr lang="en-US" altLang="zh-CN" smtClean="0"/>
              <a:t>This is ...</a:t>
            </a:r>
            <a:endParaRPr lang="en-US" altLang="zh-CN" smtClean="0"/>
          </a:p>
          <a:p>
            <a:pPr eaLnBrk="1" hangingPunct="1">
              <a:spcBef>
                <a:spcPct val="0"/>
              </a:spcBef>
            </a:pPr>
            <a:r>
              <a:rPr lang="zh-CN" altLang="en-US" smtClean="0"/>
              <a:t>操作方法：请学生表达，继续问</a:t>
            </a:r>
            <a:r>
              <a:rPr lang="en-US" altLang="zh-CN" smtClean="0"/>
              <a:t>What does Mother Pig say?</a:t>
            </a:r>
            <a:endParaRPr lang="en-US" altLang="zh-CN" smtClean="0"/>
          </a:p>
          <a:p>
            <a:pPr eaLnBrk="1" hangingPunct="1">
              <a:spcBef>
                <a:spcPct val="0"/>
              </a:spcBef>
            </a:pPr>
            <a:r>
              <a:rPr lang="zh-CN" altLang="en-US" smtClean="0"/>
              <a:t>其他建议：点击右下角的小猪图标返回</a:t>
            </a:r>
            <a:r>
              <a:rPr lang="en-US" altLang="zh-CN" smtClean="0"/>
              <a:t>Who?</a:t>
            </a:r>
            <a:r>
              <a:rPr lang="zh-CN" altLang="en-US" smtClean="0"/>
              <a:t>页面</a:t>
            </a:r>
            <a:r>
              <a:rPr lang="en-US" altLang="zh-CN" smtClean="0"/>
              <a:t>,</a:t>
            </a:r>
            <a:r>
              <a:rPr lang="zh-CN" altLang="en-US" smtClean="0"/>
              <a:t>点击右上角返回：</a:t>
            </a:r>
            <a:r>
              <a:rPr lang="en-US" altLang="zh-CN" smtClean="0"/>
              <a:t>What?</a:t>
            </a:r>
            <a:r>
              <a:rPr lang="zh-CN" altLang="en-US" smtClean="0"/>
              <a:t>页面</a:t>
            </a:r>
            <a:endParaRPr lang="zh-CN" altLang="en-US" smtClean="0"/>
          </a:p>
        </p:txBody>
      </p:sp>
      <p:sp>
        <p:nvSpPr>
          <p:cNvPr id="24580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</a:ln>
        </p:spPr>
        <p:txBody>
          <a:bodyPr wrap="square" numCol="1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670D627-A888-4421-A9DB-AFF534E30E97}" type="slidenum">
              <a:rPr lang="zh-CN" altLang="en-US" smtClean="0"/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2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r>
              <a:rPr lang="zh-CN" altLang="en-US" smtClean="0"/>
              <a:t>活动内容：认识故事主人公：狼</a:t>
            </a:r>
            <a:endParaRPr lang="en-US" altLang="zh-CN" smtClean="0"/>
          </a:p>
          <a:p>
            <a:pPr eaLnBrk="1" hangingPunct="1">
              <a:spcBef>
                <a:spcPct val="0"/>
              </a:spcBef>
            </a:pPr>
            <a:r>
              <a:rPr lang="zh-CN" altLang="en-US" smtClean="0"/>
              <a:t>活动目的：复习表达情感，并利用陈述句练习复述故事内容：</a:t>
            </a:r>
            <a:r>
              <a:rPr lang="en-US" altLang="zh-CN" smtClean="0"/>
              <a:t>It is ...</a:t>
            </a:r>
            <a:endParaRPr lang="en-US" altLang="zh-CN" smtClean="0"/>
          </a:p>
          <a:p>
            <a:pPr eaLnBrk="1" hangingPunct="1">
              <a:spcBef>
                <a:spcPct val="0"/>
              </a:spcBef>
            </a:pPr>
            <a:r>
              <a:rPr lang="zh-CN" altLang="en-US" smtClean="0"/>
              <a:t>操作方法：点击右下角的小猪图标返回</a:t>
            </a:r>
            <a:r>
              <a:rPr lang="en-US" altLang="zh-CN" smtClean="0"/>
              <a:t>Who? </a:t>
            </a:r>
            <a:r>
              <a:rPr lang="zh-CN" altLang="en-US" smtClean="0"/>
              <a:t>页面</a:t>
            </a:r>
            <a:r>
              <a:rPr lang="en-US" altLang="zh-CN" smtClean="0"/>
              <a:t>,</a:t>
            </a:r>
            <a:r>
              <a:rPr lang="zh-CN" altLang="en-US" smtClean="0"/>
              <a:t>点击右上角返回：</a:t>
            </a:r>
            <a:r>
              <a:rPr lang="en-US" altLang="zh-CN" smtClean="0"/>
              <a:t>What?</a:t>
            </a:r>
            <a:r>
              <a:rPr lang="zh-CN" altLang="en-US" smtClean="0"/>
              <a:t> 页面</a:t>
            </a:r>
            <a:endParaRPr lang="zh-CN" altLang="en-US" smtClean="0"/>
          </a:p>
        </p:txBody>
      </p:sp>
      <p:sp>
        <p:nvSpPr>
          <p:cNvPr id="24580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</a:ln>
        </p:spPr>
        <p:txBody>
          <a:bodyPr wrap="square" numCol="1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B028469-4462-4780-BF8B-44E83F5CCAAF}" type="slidenum">
              <a:rPr lang="zh-CN" altLang="en-US" smtClean="0"/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17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r>
              <a:rPr lang="en-US" altLang="zh-CN" smtClean="0"/>
              <a:t>While-task procedures 2</a:t>
            </a:r>
            <a:r>
              <a:rPr lang="zh-CN" altLang="en-US" smtClean="0"/>
              <a:t>：</a:t>
            </a:r>
            <a:r>
              <a:rPr lang="en-US" altLang="zh-CN" smtClean="0"/>
              <a:t> </a:t>
            </a:r>
            <a:endParaRPr lang="en-US" altLang="zh-CN" smtClean="0"/>
          </a:p>
          <a:p>
            <a:pPr eaLnBrk="1" hangingPunct="1">
              <a:spcBef>
                <a:spcPct val="0"/>
              </a:spcBef>
            </a:pPr>
            <a:r>
              <a:rPr lang="zh-CN" altLang="en-US" smtClean="0"/>
              <a:t>活动内容：提示故事主人公能力并问答</a:t>
            </a:r>
            <a:endParaRPr lang="en-US" altLang="zh-CN" smtClean="0"/>
          </a:p>
          <a:p>
            <a:pPr eaLnBrk="1" hangingPunct="1">
              <a:spcBef>
                <a:spcPct val="0"/>
              </a:spcBef>
            </a:pPr>
            <a:r>
              <a:rPr lang="zh-CN" altLang="en-US" smtClean="0"/>
              <a:t>活动目的：通过提问：</a:t>
            </a:r>
            <a:r>
              <a:rPr lang="en-US" altLang="zh-CN" smtClean="0"/>
              <a:t>What can ... do?</a:t>
            </a:r>
            <a:r>
              <a:rPr lang="zh-CN" altLang="en-US" smtClean="0"/>
              <a:t>反馈学生理解故事程度，在解答过程中理清故事主人公</a:t>
            </a:r>
            <a:endParaRPr lang="en-US" altLang="zh-CN" smtClean="0"/>
          </a:p>
          <a:p>
            <a:pPr eaLnBrk="1" hangingPunct="1">
              <a:spcBef>
                <a:spcPct val="0"/>
              </a:spcBef>
            </a:pPr>
            <a:r>
              <a:rPr lang="zh-CN" altLang="en-US" smtClean="0"/>
              <a:t>操作方法：点击头像了解具体人物情况</a:t>
            </a:r>
            <a:endParaRPr lang="en-US" altLang="zh-CN" smtClean="0"/>
          </a:p>
        </p:txBody>
      </p:sp>
      <p:sp>
        <p:nvSpPr>
          <p:cNvPr id="24580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</a:ln>
        </p:spPr>
        <p:txBody>
          <a:bodyPr wrap="square" numCol="1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1820613-0DFA-495B-B128-515950588831}" type="slidenum">
              <a:rPr lang="zh-CN" altLang="en-US" smtClean="0"/>
            </a:fld>
            <a:endParaRPr lang="zh-CN" alt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726BCB-F3EC-4607-8211-36ADFB6D9F2B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4C27DF-20F4-44CC-93AF-4F62F5B5798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B2D397-2A46-41A1-A2FE-425100A4BF55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85B207-6DFC-47E3-8CA9-0BF0C27E85B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3FE65A-FC6A-4A5F-9F55-15EBC6ED0FC8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39B59E-91C3-4806-9BB3-640B5B8ABCBD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166ED8-1252-46A1-9D43-0113A4626658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7FA776-493D-45B8-AF7B-1317B89C8C4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8E8A19-5B4A-4EBE-AC85-630EED82250E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FC6081-1810-4587-8044-8D119AADC3F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A68F69-D4EF-42CC-AC13-E329E83CE4E5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2C381C-229D-4E09-BB3C-7E6909009E5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DC8F41-5D15-47D8-B5AB-B034F06DF125}" type="datetimeFigureOut">
              <a:rPr lang="zh-CN" altLang="en-US"/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DD638E-A352-4521-9543-27458886674D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CEDD02-451E-4857-ABFF-1A0CD8EF0348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516DB4-633C-4BC4-BE58-63B8722F03C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949608-3A31-4A49-817B-9482DCAF07A1}" type="datetimeFigureOut">
              <a:rPr lang="zh-CN" altLang="en-US"/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C03CDB-3668-478C-A80D-E3CBB49C3D56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717F1F-1364-4126-80CD-30854E262242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236B35-E936-4FEB-92B9-7A8A3B17A8D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949B42-7F5F-4BD2-91F9-6765710D227F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372042-7B9F-49F8-9193-755997890C91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AFB56161-09DC-45EA-9332-113875DCB185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20C76A03-4540-4653-887F-D7D6521CBDBF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slide" Target="slide13.xml"/><Relationship Id="rId8" Type="http://schemas.openxmlformats.org/officeDocument/2006/relationships/slide" Target="slide12.xml"/><Relationship Id="rId7" Type="http://schemas.openxmlformats.org/officeDocument/2006/relationships/image" Target="../media/image14.png"/><Relationship Id="rId6" Type="http://schemas.openxmlformats.org/officeDocument/2006/relationships/slide" Target="slide11.xml"/><Relationship Id="rId5" Type="http://schemas.openxmlformats.org/officeDocument/2006/relationships/image" Target="../media/image29.png"/><Relationship Id="rId4" Type="http://schemas.openxmlformats.org/officeDocument/2006/relationships/image" Target="../media/image28.png"/><Relationship Id="rId3" Type="http://schemas.openxmlformats.org/officeDocument/2006/relationships/image" Target="../media/image18.jpeg"/><Relationship Id="rId2" Type="http://schemas.openxmlformats.org/officeDocument/2006/relationships/image" Target="../media/image2.png"/><Relationship Id="rId14" Type="http://schemas.openxmlformats.org/officeDocument/2006/relationships/notesSlide" Target="../notesSlides/notesSlide10.xml"/><Relationship Id="rId13" Type="http://schemas.openxmlformats.org/officeDocument/2006/relationships/slideLayout" Target="../slideLayouts/slideLayout1.xml"/><Relationship Id="rId12" Type="http://schemas.openxmlformats.org/officeDocument/2006/relationships/image" Target="../media/image10.png"/><Relationship Id="rId11" Type="http://schemas.openxmlformats.org/officeDocument/2006/relationships/slide" Target="slide9.xml"/><Relationship Id="rId10" Type="http://schemas.openxmlformats.org/officeDocument/2006/relationships/image" Target="../media/image30.png"/><Relationship Id="rId1" Type="http://schemas.openxmlformats.org/officeDocument/2006/relationships/image" Target="../media/image1.png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image" Target="../media/image14.png"/><Relationship Id="rId8" Type="http://schemas.openxmlformats.org/officeDocument/2006/relationships/slide" Target="slide12.xml"/><Relationship Id="rId7" Type="http://schemas.openxmlformats.org/officeDocument/2006/relationships/image" Target="../media/image32.png"/><Relationship Id="rId6" Type="http://schemas.openxmlformats.org/officeDocument/2006/relationships/slide" Target="slide14.xml"/><Relationship Id="rId5" Type="http://schemas.openxmlformats.org/officeDocument/2006/relationships/image" Target="../media/image31.png"/><Relationship Id="rId4" Type="http://schemas.openxmlformats.org/officeDocument/2006/relationships/image" Target="../media/image29.png"/><Relationship Id="rId3" Type="http://schemas.openxmlformats.org/officeDocument/2006/relationships/image" Target="../media/image18.jpeg"/><Relationship Id="rId2" Type="http://schemas.openxmlformats.org/officeDocument/2006/relationships/image" Target="../media/image2.png"/><Relationship Id="rId13" Type="http://schemas.openxmlformats.org/officeDocument/2006/relationships/notesSlide" Target="../notesSlides/notesSlide11.xml"/><Relationship Id="rId12" Type="http://schemas.openxmlformats.org/officeDocument/2006/relationships/slideLayout" Target="../slideLayouts/slideLayout1.xml"/><Relationship Id="rId11" Type="http://schemas.openxmlformats.org/officeDocument/2006/relationships/image" Target="../media/image10.png"/><Relationship Id="rId10" Type="http://schemas.openxmlformats.org/officeDocument/2006/relationships/slide" Target="slide9.xml"/><Relationship Id="rId1" Type="http://schemas.openxmlformats.org/officeDocument/2006/relationships/image" Target="../media/image1.png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image" Target="../media/image35.png"/><Relationship Id="rId8" Type="http://schemas.openxmlformats.org/officeDocument/2006/relationships/image" Target="../media/image10.png"/><Relationship Id="rId7" Type="http://schemas.openxmlformats.org/officeDocument/2006/relationships/slide" Target="slide9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slide" Target="slide15.xml"/><Relationship Id="rId3" Type="http://schemas.openxmlformats.org/officeDocument/2006/relationships/image" Target="../media/image18.jpeg"/><Relationship Id="rId2" Type="http://schemas.openxmlformats.org/officeDocument/2006/relationships/image" Target="../media/image2.png"/><Relationship Id="rId11" Type="http://schemas.openxmlformats.org/officeDocument/2006/relationships/notesSlide" Target="../notesSlides/notesSlide12.xml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image" Target="../media/image14.png"/><Relationship Id="rId8" Type="http://schemas.openxmlformats.org/officeDocument/2006/relationships/slide" Target="slide11.xml"/><Relationship Id="rId7" Type="http://schemas.openxmlformats.org/officeDocument/2006/relationships/image" Target="../media/image39.png"/><Relationship Id="rId6" Type="http://schemas.openxmlformats.org/officeDocument/2006/relationships/image" Target="../media/image38.jpeg"/><Relationship Id="rId5" Type="http://schemas.openxmlformats.org/officeDocument/2006/relationships/image" Target="../media/image37.png"/><Relationship Id="rId4" Type="http://schemas.openxmlformats.org/officeDocument/2006/relationships/image" Target="../media/image36.png"/><Relationship Id="rId3" Type="http://schemas.openxmlformats.org/officeDocument/2006/relationships/image" Target="../media/image18.jpeg"/><Relationship Id="rId2" Type="http://schemas.openxmlformats.org/officeDocument/2006/relationships/image" Target="../media/image2.png"/><Relationship Id="rId14" Type="http://schemas.openxmlformats.org/officeDocument/2006/relationships/notesSlide" Target="../notesSlides/notesSlide13.xml"/><Relationship Id="rId13" Type="http://schemas.openxmlformats.org/officeDocument/2006/relationships/slideLayout" Target="../slideLayouts/slideLayout1.xml"/><Relationship Id="rId12" Type="http://schemas.openxmlformats.org/officeDocument/2006/relationships/image" Target="../media/image10.png"/><Relationship Id="rId11" Type="http://schemas.openxmlformats.org/officeDocument/2006/relationships/slide" Target="slide9.xml"/><Relationship Id="rId10" Type="http://schemas.openxmlformats.org/officeDocument/2006/relationships/slide" Target="slide12.xml"/><Relationship Id="rId1" Type="http://schemas.openxmlformats.org/officeDocument/2006/relationships/image" Target="../media/image1.png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slide" Target="slide9.xml"/><Relationship Id="rId8" Type="http://schemas.openxmlformats.org/officeDocument/2006/relationships/image" Target="../media/image42.png"/><Relationship Id="rId7" Type="http://schemas.openxmlformats.org/officeDocument/2006/relationships/image" Target="../media/image39.png"/><Relationship Id="rId6" Type="http://schemas.openxmlformats.org/officeDocument/2006/relationships/image" Target="../media/image41.jpeg"/><Relationship Id="rId5" Type="http://schemas.openxmlformats.org/officeDocument/2006/relationships/image" Target="../media/image37.png"/><Relationship Id="rId4" Type="http://schemas.openxmlformats.org/officeDocument/2006/relationships/image" Target="../media/image14.png"/><Relationship Id="rId3" Type="http://schemas.openxmlformats.org/officeDocument/2006/relationships/slide" Target="slide12.xml"/><Relationship Id="rId2" Type="http://schemas.openxmlformats.org/officeDocument/2006/relationships/image" Target="../media/image40.jpeg"/><Relationship Id="rId12" Type="http://schemas.openxmlformats.org/officeDocument/2006/relationships/notesSlide" Target="../notesSlides/notesSlide14.xml"/><Relationship Id="rId11" Type="http://schemas.openxmlformats.org/officeDocument/2006/relationships/slideLayout" Target="../slideLayouts/slideLayout1.xml"/><Relationship Id="rId10" Type="http://schemas.openxmlformats.org/officeDocument/2006/relationships/image" Target="../media/image10.png"/><Relationship Id="rId1" Type="http://schemas.openxmlformats.org/officeDocument/2006/relationships/image" Target="../media/image18.jpeg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slide" Target="slide7.xml"/><Relationship Id="rId8" Type="http://schemas.openxmlformats.org/officeDocument/2006/relationships/image" Target="../media/image46.png"/><Relationship Id="rId7" Type="http://schemas.openxmlformats.org/officeDocument/2006/relationships/image" Target="../media/image39.png"/><Relationship Id="rId6" Type="http://schemas.openxmlformats.org/officeDocument/2006/relationships/image" Target="../media/image45.jpeg"/><Relationship Id="rId5" Type="http://schemas.openxmlformats.org/officeDocument/2006/relationships/image" Target="../media/image37.png"/><Relationship Id="rId4" Type="http://schemas.openxmlformats.org/officeDocument/2006/relationships/image" Target="../media/image44.png"/><Relationship Id="rId3" Type="http://schemas.openxmlformats.org/officeDocument/2006/relationships/image" Target="../media/image43.jpeg"/><Relationship Id="rId2" Type="http://schemas.openxmlformats.org/officeDocument/2006/relationships/image" Target="../media/image2.png"/><Relationship Id="rId13" Type="http://schemas.openxmlformats.org/officeDocument/2006/relationships/notesSlide" Target="../notesSlides/notesSlide15.xml"/><Relationship Id="rId12" Type="http://schemas.openxmlformats.org/officeDocument/2006/relationships/slideLayout" Target="../slideLayouts/slideLayout1.xml"/><Relationship Id="rId11" Type="http://schemas.openxmlformats.org/officeDocument/2006/relationships/image" Target="../media/image10.png"/><Relationship Id="rId10" Type="http://schemas.openxmlformats.org/officeDocument/2006/relationships/slide" Target="slide9.xml"/><Relationship Id="rId1" Type="http://schemas.openxmlformats.org/officeDocument/2006/relationships/image" Target="../media/image1.png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image" Target="../media/image46.png"/><Relationship Id="rId8" Type="http://schemas.openxmlformats.org/officeDocument/2006/relationships/slide" Target="slide7.xml"/><Relationship Id="rId7" Type="http://schemas.openxmlformats.org/officeDocument/2006/relationships/image" Target="../media/image39.png"/><Relationship Id="rId6" Type="http://schemas.openxmlformats.org/officeDocument/2006/relationships/image" Target="../media/image47.jpeg"/><Relationship Id="rId5" Type="http://schemas.openxmlformats.org/officeDocument/2006/relationships/image" Target="../media/image37.png"/><Relationship Id="rId4" Type="http://schemas.openxmlformats.org/officeDocument/2006/relationships/image" Target="../media/image44.png"/><Relationship Id="rId3" Type="http://schemas.openxmlformats.org/officeDocument/2006/relationships/image" Target="../media/image18.jpeg"/><Relationship Id="rId2" Type="http://schemas.openxmlformats.org/officeDocument/2006/relationships/image" Target="../media/image2.png"/><Relationship Id="rId14" Type="http://schemas.openxmlformats.org/officeDocument/2006/relationships/notesSlide" Target="../notesSlides/notesSlide16.xml"/><Relationship Id="rId13" Type="http://schemas.openxmlformats.org/officeDocument/2006/relationships/slideLayout" Target="../slideLayouts/slideLayout1.xml"/><Relationship Id="rId12" Type="http://schemas.openxmlformats.org/officeDocument/2006/relationships/image" Target="../media/image10.png"/><Relationship Id="rId11" Type="http://schemas.openxmlformats.org/officeDocument/2006/relationships/slide" Target="slide9.xml"/><Relationship Id="rId10" Type="http://schemas.openxmlformats.org/officeDocument/2006/relationships/slide" Target="slide12.xml"/><Relationship Id="rId1" Type="http://schemas.openxmlformats.org/officeDocument/2006/relationships/image" Target="../media/image1.png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image" Target="../media/image10.png"/><Relationship Id="rId7" Type="http://schemas.openxmlformats.org/officeDocument/2006/relationships/slide" Target="slide9.xml"/><Relationship Id="rId6" Type="http://schemas.openxmlformats.org/officeDocument/2006/relationships/image" Target="../media/image46.png"/><Relationship Id="rId5" Type="http://schemas.openxmlformats.org/officeDocument/2006/relationships/image" Target="../media/image49.png"/><Relationship Id="rId4" Type="http://schemas.openxmlformats.org/officeDocument/2006/relationships/image" Target="../media/image48.png"/><Relationship Id="rId3" Type="http://schemas.openxmlformats.org/officeDocument/2006/relationships/image" Target="../media/image18.jpeg"/><Relationship Id="rId2" Type="http://schemas.openxmlformats.org/officeDocument/2006/relationships/image" Target="../media/image2.png"/><Relationship Id="rId10" Type="http://schemas.openxmlformats.org/officeDocument/2006/relationships/notesSlide" Target="../notesSlides/notesSlide17.xml"/><Relationship Id="rId1" Type="http://schemas.openxmlformats.org/officeDocument/2006/relationships/image" Target="../media/image1.png"/></Relationships>
</file>

<file path=ppt/slides/_rels/slide18.xml.rels><?xml version="1.0" encoding="UTF-8" standalone="yes"?>
<Relationships xmlns="http://schemas.openxmlformats.org/package/2006/relationships"><Relationship Id="rId9" Type="http://schemas.openxmlformats.org/officeDocument/2006/relationships/image" Target="../media/image10.png"/><Relationship Id="rId8" Type="http://schemas.openxmlformats.org/officeDocument/2006/relationships/slide" Target="slide9.xml"/><Relationship Id="rId7" Type="http://schemas.openxmlformats.org/officeDocument/2006/relationships/image" Target="../media/image46.png"/><Relationship Id="rId6" Type="http://schemas.openxmlformats.org/officeDocument/2006/relationships/slide" Target="slide8.xml"/><Relationship Id="rId5" Type="http://schemas.openxmlformats.org/officeDocument/2006/relationships/image" Target="../media/image49.png"/><Relationship Id="rId4" Type="http://schemas.openxmlformats.org/officeDocument/2006/relationships/image" Target="../media/image50.png"/><Relationship Id="rId3" Type="http://schemas.openxmlformats.org/officeDocument/2006/relationships/image" Target="../media/image18.jpeg"/><Relationship Id="rId2" Type="http://schemas.openxmlformats.org/officeDocument/2006/relationships/image" Target="../media/image2.png"/><Relationship Id="rId11" Type="http://schemas.openxmlformats.org/officeDocument/2006/relationships/notesSlide" Target="../notesSlides/notesSlide18.xml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19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9.xml"/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10.png"/><Relationship Id="rId6" Type="http://schemas.openxmlformats.org/officeDocument/2006/relationships/slide" Target="slide9.xml"/><Relationship Id="rId5" Type="http://schemas.openxmlformats.org/officeDocument/2006/relationships/image" Target="../media/image25.png"/><Relationship Id="rId4" Type="http://schemas.openxmlformats.org/officeDocument/2006/relationships/image" Target="../media/image51.png"/><Relationship Id="rId3" Type="http://schemas.openxmlformats.org/officeDocument/2006/relationships/image" Target="../media/image18.jpe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slide" Target="slide7.xml"/><Relationship Id="rId8" Type="http://schemas.openxmlformats.org/officeDocument/2006/relationships/slide" Target="slide5.xml"/><Relationship Id="rId7" Type="http://schemas.openxmlformats.org/officeDocument/2006/relationships/slide" Target="slide4.xml"/><Relationship Id="rId6" Type="http://schemas.openxmlformats.org/officeDocument/2006/relationships/image" Target="../media/image5.png"/><Relationship Id="rId5" Type="http://schemas.openxmlformats.org/officeDocument/2006/relationships/slide" Target="slide3.xml"/><Relationship Id="rId4" Type="http://schemas.openxmlformats.org/officeDocument/2006/relationships/image" Target="../media/image4.png"/><Relationship Id="rId3" Type="http://schemas.openxmlformats.org/officeDocument/2006/relationships/slide" Target="slide8.xml"/><Relationship Id="rId2" Type="http://schemas.openxmlformats.org/officeDocument/2006/relationships/image" Target="../media/image2.png"/><Relationship Id="rId11" Type="http://schemas.openxmlformats.org/officeDocument/2006/relationships/notesSlide" Target="../notesSlides/notesSlide2.xml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0.xml"/><Relationship Id="rId4" Type="http://schemas.openxmlformats.org/officeDocument/2006/relationships/slideLayout" Target="../slideLayouts/slideLayout6.xml"/><Relationship Id="rId3" Type="http://schemas.openxmlformats.org/officeDocument/2006/relationships/image" Target="../media/image18.jpe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slide" Target="slide2.xml"/><Relationship Id="rId8" Type="http://schemas.openxmlformats.org/officeDocument/2006/relationships/slide" Target="slide5.xml"/><Relationship Id="rId7" Type="http://schemas.openxmlformats.org/officeDocument/2006/relationships/image" Target="../media/image9.png"/><Relationship Id="rId6" Type="http://schemas.openxmlformats.org/officeDocument/2006/relationships/slide" Target="slide4.xml"/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jpeg"/><Relationship Id="rId2" Type="http://schemas.openxmlformats.org/officeDocument/2006/relationships/image" Target="../media/image2.png"/><Relationship Id="rId12" Type="http://schemas.openxmlformats.org/officeDocument/2006/relationships/notesSlide" Target="../notesSlides/notesSlide3.xml"/><Relationship Id="rId11" Type="http://schemas.openxmlformats.org/officeDocument/2006/relationships/slideLayout" Target="../slideLayouts/slideLayout6.xml"/><Relationship Id="rId10" Type="http://schemas.openxmlformats.org/officeDocument/2006/relationships/image" Target="../media/image10.png"/><Relationship Id="rId1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image" Target="../media/image10.png"/><Relationship Id="rId8" Type="http://schemas.openxmlformats.org/officeDocument/2006/relationships/slide" Target="slide2.xml"/><Relationship Id="rId7" Type="http://schemas.openxmlformats.org/officeDocument/2006/relationships/image" Target="../media/image9.png"/><Relationship Id="rId6" Type="http://schemas.openxmlformats.org/officeDocument/2006/relationships/slide" Target="slide5.xml"/><Relationship Id="rId5" Type="http://schemas.openxmlformats.org/officeDocument/2006/relationships/image" Target="../media/image8.png"/><Relationship Id="rId4" Type="http://schemas.openxmlformats.org/officeDocument/2006/relationships/image" Target="../media/image11.png"/><Relationship Id="rId3" Type="http://schemas.openxmlformats.org/officeDocument/2006/relationships/image" Target="../media/image6.jpeg"/><Relationship Id="rId2" Type="http://schemas.openxmlformats.org/officeDocument/2006/relationships/image" Target="../media/image2.png"/><Relationship Id="rId11" Type="http://schemas.openxmlformats.org/officeDocument/2006/relationships/notesSlide" Target="../notesSlides/notesSlide4.xml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5.xml"/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10.png"/><Relationship Id="rId6" Type="http://schemas.openxmlformats.org/officeDocument/2006/relationships/slide" Target="slide2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Relationship Id="rId3" Type="http://schemas.openxmlformats.org/officeDocument/2006/relationships/image" Target="../media/image6.jpe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slide" Target="slide11.xml"/><Relationship Id="rId8" Type="http://schemas.openxmlformats.org/officeDocument/2006/relationships/image" Target="../media/image17.png"/><Relationship Id="rId7" Type="http://schemas.openxmlformats.org/officeDocument/2006/relationships/image" Target="../media/image16.png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slide" Target="slide10.xml"/><Relationship Id="rId3" Type="http://schemas.openxmlformats.org/officeDocument/2006/relationships/image" Target="../media/image6.jpeg"/><Relationship Id="rId2" Type="http://schemas.openxmlformats.org/officeDocument/2006/relationships/image" Target="../media/image2.png"/><Relationship Id="rId14" Type="http://schemas.openxmlformats.org/officeDocument/2006/relationships/notesSlide" Target="../notesSlides/notesSlide6.xml"/><Relationship Id="rId13" Type="http://schemas.openxmlformats.org/officeDocument/2006/relationships/slideLayout" Target="../slideLayouts/slideLayout6.xml"/><Relationship Id="rId12" Type="http://schemas.openxmlformats.org/officeDocument/2006/relationships/image" Target="../media/image10.png"/><Relationship Id="rId11" Type="http://schemas.openxmlformats.org/officeDocument/2006/relationships/slide" Target="slide2.xml"/><Relationship Id="rId10" Type="http://schemas.openxmlformats.org/officeDocument/2006/relationships/slide" Target="slide12.xml"/><Relationship Id="rId1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image" Target="../media/image22.png"/><Relationship Id="rId8" Type="http://schemas.openxmlformats.org/officeDocument/2006/relationships/slide" Target="slide2.xml"/><Relationship Id="rId7" Type="http://schemas.openxmlformats.org/officeDocument/2006/relationships/image" Target="../media/image21.png"/><Relationship Id="rId6" Type="http://schemas.openxmlformats.org/officeDocument/2006/relationships/slide" Target="slide17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Relationship Id="rId3" Type="http://schemas.openxmlformats.org/officeDocument/2006/relationships/image" Target="../media/image18.jpeg"/><Relationship Id="rId2" Type="http://schemas.openxmlformats.org/officeDocument/2006/relationships/image" Target="../media/image2.png"/><Relationship Id="rId13" Type="http://schemas.openxmlformats.org/officeDocument/2006/relationships/notesSlide" Target="../notesSlides/notesSlide7.xml"/><Relationship Id="rId12" Type="http://schemas.openxmlformats.org/officeDocument/2006/relationships/slideLayout" Target="../slideLayouts/slideLayout1.xml"/><Relationship Id="rId11" Type="http://schemas.openxmlformats.org/officeDocument/2006/relationships/image" Target="../media/image23.png"/><Relationship Id="rId10" Type="http://schemas.openxmlformats.org/officeDocument/2006/relationships/slide" Target="slide9.xml"/><Relationship Id="rId1" Type="http://schemas.openxmlformats.org/officeDocument/2006/relationships/image" Target="../media/image1.png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image" Target="../media/image27.png"/><Relationship Id="rId8" Type="http://schemas.openxmlformats.org/officeDocument/2006/relationships/slide" Target="slide9.xml"/><Relationship Id="rId7" Type="http://schemas.openxmlformats.org/officeDocument/2006/relationships/image" Target="../media/image26.png"/><Relationship Id="rId6" Type="http://schemas.openxmlformats.org/officeDocument/2006/relationships/slide" Target="slide2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Relationship Id="rId3" Type="http://schemas.openxmlformats.org/officeDocument/2006/relationships/image" Target="../media/image18.jpeg"/><Relationship Id="rId2" Type="http://schemas.openxmlformats.org/officeDocument/2006/relationships/image" Target="../media/image2.png"/><Relationship Id="rId11" Type="http://schemas.openxmlformats.org/officeDocument/2006/relationships/notesSlide" Target="../notesSlides/notesSlide8.xml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slide" Target="slide17.xml"/><Relationship Id="rId8" Type="http://schemas.openxmlformats.org/officeDocument/2006/relationships/slide" Target="slide12.xml"/><Relationship Id="rId7" Type="http://schemas.openxmlformats.org/officeDocument/2006/relationships/slide" Target="slide11.xml"/><Relationship Id="rId6" Type="http://schemas.openxmlformats.org/officeDocument/2006/relationships/image" Target="../media/image5.png"/><Relationship Id="rId5" Type="http://schemas.openxmlformats.org/officeDocument/2006/relationships/slide" Target="slide10.xml"/><Relationship Id="rId4" Type="http://schemas.openxmlformats.org/officeDocument/2006/relationships/image" Target="../media/image4.png"/><Relationship Id="rId3" Type="http://schemas.openxmlformats.org/officeDocument/2006/relationships/slide" Target="slide19.xml"/><Relationship Id="rId2" Type="http://schemas.openxmlformats.org/officeDocument/2006/relationships/image" Target="../media/image2.png"/><Relationship Id="rId11" Type="http://schemas.openxmlformats.org/officeDocument/2006/relationships/notesSlide" Target="../notesSlides/notesSlide9.xml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50" name="组合 13"/>
          <p:cNvGrpSpPr/>
          <p:nvPr/>
        </p:nvGrpSpPr>
        <p:grpSpPr bwMode="auto">
          <a:xfrm>
            <a:off x="0" y="0"/>
            <a:ext cx="9144000" cy="785813"/>
            <a:chOff x="0" y="-1"/>
            <a:chExt cx="9144000" cy="786135"/>
          </a:xfrm>
        </p:grpSpPr>
        <p:pic>
          <p:nvPicPr>
            <p:cNvPr id="2060" name="Picture 12"/>
            <p:cNvPicPr>
              <a:picLocks noChangeAspect="1" noChangeArrowheads="1"/>
            </p:cNvPicPr>
            <p:nvPr/>
          </p:nvPicPr>
          <p:blipFill>
            <a:blip r:embed="rId1" cstate="email">
              <a:clrChange>
                <a:clrFrom>
                  <a:srgbClr val="FFFDED"/>
                </a:clrFrom>
                <a:clrTo>
                  <a:srgbClr val="FFFDE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1"/>
              <a:ext cx="4572000" cy="7857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61" name="Picture 13"/>
            <p:cNvPicPr>
              <a:picLocks noChangeAspect="1" noChangeArrowheads="1"/>
            </p:cNvPicPr>
            <p:nvPr/>
          </p:nvPicPr>
          <p:blipFill>
            <a:blip r:embed="rId2" cstate="email">
              <a:clrChange>
                <a:clrFrom>
                  <a:srgbClr val="FFFDED"/>
                </a:clrFrom>
                <a:clrTo>
                  <a:srgbClr val="FFFDE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572000" y="-1"/>
              <a:ext cx="4572000" cy="7861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2051" name="Picture 3" descr="C:\Users\Administrator\Desktop\M3 unit icon.tif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692150"/>
            <a:ext cx="2438400" cy="2862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圆角矩形 3"/>
          <p:cNvSpPr/>
          <p:nvPr/>
        </p:nvSpPr>
        <p:spPr>
          <a:xfrm>
            <a:off x="3203575" y="836613"/>
            <a:ext cx="5543550" cy="863600"/>
          </a:xfrm>
          <a:prstGeom prst="roundRect">
            <a:avLst/>
          </a:prstGeom>
          <a:solidFill>
            <a:srgbClr val="DF6D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053" name="标题 1"/>
          <p:cNvSpPr txBox="1"/>
          <p:nvPr/>
        </p:nvSpPr>
        <p:spPr bwMode="auto">
          <a:xfrm>
            <a:off x="3635375" y="836613"/>
            <a:ext cx="4897438" cy="855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Module 4  Things we enjoy</a:t>
            </a:r>
            <a:endParaRPr lang="zh-CN" altLang="en-US" sz="2800" b="1">
              <a:solidFill>
                <a:schemeClr val="bg1"/>
              </a:solidFill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2056" name="标题 1"/>
          <p:cNvSpPr>
            <a:spLocks noGrp="1"/>
          </p:cNvSpPr>
          <p:nvPr>
            <p:ph type="title"/>
          </p:nvPr>
        </p:nvSpPr>
        <p:spPr>
          <a:xfrm>
            <a:off x="3238500" y="2899971"/>
            <a:ext cx="5473700" cy="1143000"/>
          </a:xfrm>
        </p:spPr>
        <p:txBody>
          <a:bodyPr/>
          <a:lstStyle/>
          <a:p>
            <a:pPr eaLnBrk="1" hangingPunct="1"/>
            <a:r>
              <a:rPr lang="en-US" altLang="zh-CN" sz="8000" dirty="0" smtClean="0">
                <a:solidFill>
                  <a:srgbClr val="DF6D46"/>
                </a:solidFill>
                <a:latin typeface="Broadway" pitchFamily="82" charset="0"/>
              </a:rPr>
              <a:t>Three little </a:t>
            </a:r>
            <a:r>
              <a:rPr lang="en-US" altLang="zh-CN" sz="8000" dirty="0" smtClean="0">
                <a:solidFill>
                  <a:srgbClr val="DF6D46"/>
                </a:solidFill>
                <a:latin typeface="Broadway" pitchFamily="82" charset="0"/>
              </a:rPr>
              <a:t>pigs</a:t>
            </a:r>
            <a:br>
              <a:rPr lang="en-US" altLang="zh-CN" sz="8000" dirty="0" smtClean="0">
                <a:solidFill>
                  <a:srgbClr val="DF6D46"/>
                </a:solidFill>
                <a:latin typeface="Broadway" pitchFamily="82" charset="0"/>
              </a:rPr>
            </a:br>
            <a:r>
              <a:rPr lang="zh-CN" altLang="en-US" sz="3600" dirty="0" smtClean="0">
                <a:solidFill>
                  <a:srgbClr val="DF6D4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3600" dirty="0" smtClean="0">
                <a:solidFill>
                  <a:srgbClr val="DF6D4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3600" dirty="0" smtClean="0">
                <a:solidFill>
                  <a:srgbClr val="DF6D4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课时</a:t>
            </a:r>
            <a:endParaRPr lang="zh-CN" altLang="en-US" sz="6600" dirty="0" smtClean="0">
              <a:solidFill>
                <a:srgbClr val="DF6D4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-1116013" y="1196975"/>
            <a:ext cx="2951163" cy="2303463"/>
          </a:xfrm>
          <a:prstGeom prst="ellipse">
            <a:avLst/>
          </a:prstGeom>
          <a:solidFill>
            <a:srgbClr val="DF6D46"/>
          </a:solidFill>
          <a:ln>
            <a:solidFill>
              <a:srgbClr val="DF6D4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058" name="标题 1"/>
          <p:cNvSpPr txBox="1"/>
          <p:nvPr/>
        </p:nvSpPr>
        <p:spPr bwMode="auto">
          <a:xfrm>
            <a:off x="179388" y="1638300"/>
            <a:ext cx="1439862" cy="1287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8800">
                <a:solidFill>
                  <a:schemeClr val="bg1"/>
                </a:solidFill>
                <a:latin typeface="Jokerman" pitchFamily="82" charset="0"/>
              </a:rPr>
              <a:t>12</a:t>
            </a:r>
            <a:endParaRPr lang="zh-CN" altLang="en-US" sz="8800">
              <a:solidFill>
                <a:schemeClr val="bg1"/>
              </a:solidFill>
              <a:latin typeface="Jokerman" pitchFamily="8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266" name="组合 19"/>
          <p:cNvGrpSpPr/>
          <p:nvPr/>
        </p:nvGrpSpPr>
        <p:grpSpPr bwMode="auto">
          <a:xfrm>
            <a:off x="0" y="0"/>
            <a:ext cx="9144000" cy="785813"/>
            <a:chOff x="0" y="-1"/>
            <a:chExt cx="9144000" cy="786135"/>
          </a:xfrm>
        </p:grpSpPr>
        <p:pic>
          <p:nvPicPr>
            <p:cNvPr id="11284" name="Picture 12"/>
            <p:cNvPicPr>
              <a:picLocks noChangeAspect="1" noChangeArrowheads="1"/>
            </p:cNvPicPr>
            <p:nvPr/>
          </p:nvPicPr>
          <p:blipFill>
            <a:blip r:embed="rId1" cstate="email">
              <a:clrChange>
                <a:clrFrom>
                  <a:srgbClr val="FFFDED"/>
                </a:clrFrom>
                <a:clrTo>
                  <a:srgbClr val="FFFDE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1"/>
              <a:ext cx="4572000" cy="7857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285" name="Picture 13"/>
            <p:cNvPicPr>
              <a:picLocks noChangeAspect="1" noChangeArrowheads="1"/>
            </p:cNvPicPr>
            <p:nvPr/>
          </p:nvPicPr>
          <p:blipFill>
            <a:blip r:embed="rId2" cstate="email">
              <a:clrChange>
                <a:clrFrom>
                  <a:srgbClr val="FFFDED"/>
                </a:clrFrom>
                <a:clrTo>
                  <a:srgbClr val="FFFDE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572000" y="-1"/>
              <a:ext cx="4572000" cy="7861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1267" name="WordArt 6"/>
          <p:cNvSpPr>
            <a:spLocks noChangeArrowheads="1" noChangeShapeType="1" noTextEdit="1"/>
          </p:cNvSpPr>
          <p:nvPr/>
        </p:nvSpPr>
        <p:spPr bwMode="auto">
          <a:xfrm>
            <a:off x="179388" y="80963"/>
            <a:ext cx="3673475" cy="6016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altLang="zh-CN" sz="3600" kern="10" dirty="0">
                <a:ln w="12700">
                  <a:solidFill>
                    <a:srgbClr val="3333CC"/>
                  </a:solidFill>
                  <a:round/>
                </a:ln>
                <a:solidFill>
                  <a:srgbClr val="B2B2B2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 Black" panose="020B0A04020102020204"/>
              </a:rPr>
              <a:t>Look and say</a:t>
            </a:r>
            <a:endParaRPr lang="zh-CN" altLang="en-US" sz="3600" kern="10" dirty="0">
              <a:ln w="12700">
                <a:solidFill>
                  <a:srgbClr val="3333CC"/>
                </a:solidFill>
                <a:round/>
              </a:ln>
              <a:solidFill>
                <a:srgbClr val="B2B2B2">
                  <a:alpha val="50195"/>
                </a:srgb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Arial Black" panose="020B0A04020102020204"/>
            </a:endParaRPr>
          </a:p>
        </p:txBody>
      </p:sp>
      <p:pic>
        <p:nvPicPr>
          <p:cNvPr id="11268" name="Picture 4" descr="D:\Education\Michelle 制作PPT\u12\素材\4632997_144750988917_2.jpg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109538" y="765175"/>
            <a:ext cx="9253538" cy="5838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0" name="Picture 2" descr="D:\Education\Michelle 制作PPT\u12\素材\教材图片\20121201213716480.png"/>
          <p:cNvPicPr>
            <a:picLocks noChangeAspect="1" noChangeArrowheads="1"/>
          </p:cNvPicPr>
          <p:nvPr/>
        </p:nvPicPr>
        <p:blipFill rotWithShape="1">
          <a:blip r:embed="rId4" cstate="email"/>
          <a:srcRect/>
          <a:stretch>
            <a:fillRect/>
          </a:stretch>
        </p:blipFill>
        <p:spPr bwMode="auto">
          <a:xfrm rot="204404">
            <a:off x="610624" y="1977656"/>
            <a:ext cx="3560075" cy="321941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grpSp>
        <p:nvGrpSpPr>
          <p:cNvPr id="11270" name="组合 10"/>
          <p:cNvGrpSpPr/>
          <p:nvPr/>
        </p:nvGrpSpPr>
        <p:grpSpPr bwMode="auto">
          <a:xfrm rot="208609">
            <a:off x="6040438" y="2598738"/>
            <a:ext cx="3476625" cy="1219200"/>
            <a:chOff x="5423127" y="3316133"/>
            <a:chExt cx="3961100" cy="1349924"/>
          </a:xfrm>
        </p:grpSpPr>
        <p:pic>
          <p:nvPicPr>
            <p:cNvPr id="11282" name="Picture 6" descr="D:\Education\Michelle 制作PPT\u12\素材\10265369_134032332180_2.jpg"/>
            <p:cNvPicPr>
              <a:picLocks noChangeAspect="1" noChangeArrowheads="1"/>
            </p:cNvPicPr>
            <p:nvPr/>
          </p:nvPicPr>
          <p:blipFill>
            <a:blip r:embed="rId5" cstate="email"/>
            <a:srcRect/>
            <a:stretch>
              <a:fillRect/>
            </a:stretch>
          </p:blipFill>
          <p:spPr bwMode="auto">
            <a:xfrm rot="-5970791">
              <a:off x="6728715" y="2010545"/>
              <a:ext cx="1349924" cy="39611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3" name="TextBox 12"/>
            <p:cNvSpPr txBox="1"/>
            <p:nvPr/>
          </p:nvSpPr>
          <p:spPr>
            <a:xfrm rot="21063326">
              <a:off x="6404421" y="3619655"/>
              <a:ext cx="2016725" cy="71539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altLang="zh-CN" sz="3600" dirty="0">
                  <a:solidFill>
                    <a:schemeClr val="bg1">
                      <a:lumMod val="95000"/>
                    </a:schemeClr>
                  </a:solidFill>
                  <a:latin typeface="Cooper Black" pitchFamily="18" charset="0"/>
                </a:rPr>
                <a:t>What?</a:t>
              </a:r>
              <a:endParaRPr lang="zh-CN" altLang="en-US" sz="3600" dirty="0">
                <a:solidFill>
                  <a:schemeClr val="bg1">
                    <a:lumMod val="95000"/>
                  </a:schemeClr>
                </a:solidFill>
                <a:latin typeface="Cooper Black" pitchFamily="18" charset="0"/>
              </a:endParaRPr>
            </a:p>
          </p:txBody>
        </p:sp>
      </p:grpSp>
      <p:sp>
        <p:nvSpPr>
          <p:cNvPr id="11271" name="标题 9"/>
          <p:cNvSpPr txBox="1"/>
          <p:nvPr/>
        </p:nvSpPr>
        <p:spPr bwMode="auto">
          <a:xfrm rot="-288367">
            <a:off x="4884738" y="4159250"/>
            <a:ext cx="3602037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600" dirty="0">
                <a:latin typeface="GCFrutiger" pitchFamily="50" charset="0"/>
                <a:cs typeface="Arial" panose="020B0604020202020204" pitchFamily="34" charset="0"/>
              </a:rPr>
              <a:t>He can make a house of </a:t>
            </a:r>
            <a:r>
              <a:rPr lang="en-US" altLang="zh-CN" sz="3600" b="1" dirty="0">
                <a:solidFill>
                  <a:srgbClr val="FFC000"/>
                </a:solidFill>
                <a:latin typeface="GCFrutiger" pitchFamily="50" charset="0"/>
                <a:cs typeface="Arial" panose="020B0604020202020204" pitchFamily="34" charset="0"/>
              </a:rPr>
              <a:t>straw</a:t>
            </a:r>
            <a:r>
              <a:rPr lang="en-US" altLang="zh-CN" sz="3600" dirty="0">
                <a:latin typeface="GCFrutiger" pitchFamily="50" charset="0"/>
                <a:cs typeface="Arial" panose="020B0604020202020204" pitchFamily="34" charset="0"/>
              </a:rPr>
              <a:t>. </a:t>
            </a:r>
            <a:endParaRPr lang="zh-CN" altLang="en-US" sz="3600" dirty="0">
              <a:latin typeface="GCFrutiger" pitchFamily="50" charset="0"/>
              <a:cs typeface="Arial" panose="020B0604020202020204" pitchFamily="34" charset="0"/>
            </a:endParaRPr>
          </a:p>
        </p:txBody>
      </p:sp>
      <p:grpSp>
        <p:nvGrpSpPr>
          <p:cNvPr id="11272" name="组合 14"/>
          <p:cNvGrpSpPr/>
          <p:nvPr/>
        </p:nvGrpSpPr>
        <p:grpSpPr bwMode="auto">
          <a:xfrm rot="538138">
            <a:off x="8280400" y="3802063"/>
            <a:ext cx="2105025" cy="1219200"/>
            <a:chOff x="6873881" y="3196693"/>
            <a:chExt cx="2500006" cy="1349924"/>
          </a:xfrm>
        </p:grpSpPr>
        <p:pic>
          <p:nvPicPr>
            <p:cNvPr id="11280" name="Picture 6" descr="D:\Education\Michelle 制作PPT\u12\素材\10265369_134032332180_2.jpg">
              <a:hlinkClick r:id="rId6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7" cstate="email"/>
            <a:srcRect/>
            <a:stretch>
              <a:fillRect/>
            </a:stretch>
          </p:blipFill>
          <p:spPr bwMode="auto">
            <a:xfrm rot="-5970791">
              <a:off x="7470154" y="2642883"/>
              <a:ext cx="1349924" cy="24575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" name="TextBox 17">
              <a:hlinkClick r:id="rId6" action="ppaction://hlinksldjump"/>
            </p:cNvPr>
            <p:cNvSpPr txBox="1"/>
            <p:nvPr/>
          </p:nvSpPr>
          <p:spPr>
            <a:xfrm rot="21063326">
              <a:off x="6858466" y="3542089"/>
              <a:ext cx="2015464" cy="71539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altLang="zh-CN" sz="3500" dirty="0">
                  <a:solidFill>
                    <a:schemeClr val="bg1">
                      <a:lumMod val="95000"/>
                    </a:schemeClr>
                  </a:solidFill>
                  <a:latin typeface="Cooper Black" pitchFamily="18" charset="0"/>
                </a:rPr>
                <a:t>What?</a:t>
              </a:r>
              <a:endParaRPr lang="zh-CN" altLang="en-US" sz="3500" dirty="0">
                <a:solidFill>
                  <a:schemeClr val="bg1">
                    <a:lumMod val="95000"/>
                  </a:schemeClr>
                </a:solidFill>
                <a:latin typeface="Cooper Black" pitchFamily="18" charset="0"/>
              </a:endParaRPr>
            </a:p>
          </p:txBody>
        </p:sp>
      </p:grpSp>
      <p:grpSp>
        <p:nvGrpSpPr>
          <p:cNvPr id="11273" name="组合 18"/>
          <p:cNvGrpSpPr/>
          <p:nvPr/>
        </p:nvGrpSpPr>
        <p:grpSpPr bwMode="auto">
          <a:xfrm rot="538138">
            <a:off x="8388350" y="4992688"/>
            <a:ext cx="2035175" cy="1165225"/>
            <a:chOff x="6873881" y="3196693"/>
            <a:chExt cx="2500006" cy="1349924"/>
          </a:xfrm>
        </p:grpSpPr>
        <p:pic>
          <p:nvPicPr>
            <p:cNvPr id="11278" name="Picture 6" descr="D:\Education\Michelle 制作PPT\u12\素材\10265369_134032332180_2.jpg">
              <a:hlinkClick r:id="rId8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7" cstate="email"/>
            <a:srcRect/>
            <a:stretch>
              <a:fillRect/>
            </a:stretch>
          </p:blipFill>
          <p:spPr bwMode="auto">
            <a:xfrm rot="-5970791">
              <a:off x="7470154" y="2642883"/>
              <a:ext cx="1349924" cy="24575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1" name="TextBox 20">
              <a:hlinkClick r:id="rId8" action="ppaction://hlinksldjump"/>
            </p:cNvPr>
            <p:cNvSpPr txBox="1"/>
            <p:nvPr/>
          </p:nvSpPr>
          <p:spPr>
            <a:xfrm rot="21063326">
              <a:off x="6836743" y="3550605"/>
              <a:ext cx="2016385" cy="682318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altLang="zh-CN" sz="3400" dirty="0">
                  <a:solidFill>
                    <a:schemeClr val="bg1">
                      <a:lumMod val="95000"/>
                    </a:schemeClr>
                  </a:solidFill>
                  <a:latin typeface="Cooper Black" pitchFamily="18" charset="0"/>
                </a:rPr>
                <a:t>What?</a:t>
              </a:r>
              <a:endParaRPr lang="zh-CN" altLang="en-US" sz="3400" dirty="0">
                <a:solidFill>
                  <a:schemeClr val="bg1">
                    <a:lumMod val="95000"/>
                  </a:schemeClr>
                </a:solidFill>
                <a:latin typeface="Cooper Black" pitchFamily="18" charset="0"/>
              </a:endParaRPr>
            </a:p>
          </p:txBody>
        </p:sp>
      </p:grpSp>
      <p:grpSp>
        <p:nvGrpSpPr>
          <p:cNvPr id="6" name="组合 27"/>
          <p:cNvGrpSpPr/>
          <p:nvPr/>
        </p:nvGrpSpPr>
        <p:grpSpPr bwMode="auto">
          <a:xfrm rot="5246881">
            <a:off x="5349082" y="4688681"/>
            <a:ext cx="1200150" cy="2205037"/>
            <a:chOff x="5219342" y="-73311"/>
            <a:chExt cx="1954087" cy="2488585"/>
          </a:xfrm>
        </p:grpSpPr>
        <p:pic>
          <p:nvPicPr>
            <p:cNvPr id="11276" name="Picture 3" descr="D:\Education\Michelle 制作PPT\u12\素材\10265369_134032332180_2.jpg">
              <a:hlinkClick r:id="rId9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10" cstate="email"/>
            <a:srcRect/>
            <a:stretch>
              <a:fillRect/>
            </a:stretch>
          </p:blipFill>
          <p:spPr bwMode="auto">
            <a:xfrm rot="10643751">
              <a:off x="5219342" y="-73311"/>
              <a:ext cx="1954087" cy="22980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0" name="TextBox 29">
              <a:hlinkClick r:id="rId9" action="ppaction://hlinksldjump"/>
            </p:cNvPr>
            <p:cNvSpPr txBox="1"/>
            <p:nvPr/>
          </p:nvSpPr>
          <p:spPr>
            <a:xfrm rot="16042249">
              <a:off x="4976130" y="805664"/>
              <a:ext cx="2456336" cy="806449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lnSpc>
                  <a:spcPts val="3300"/>
                </a:lnSpc>
                <a:defRPr/>
              </a:pPr>
              <a:r>
                <a:rPr lang="en-US" altLang="zh-CN" sz="3600" dirty="0">
                  <a:solidFill>
                    <a:schemeClr val="bg1">
                      <a:lumMod val="95000"/>
                    </a:schemeClr>
                  </a:solidFill>
                  <a:latin typeface="Cooper Black" pitchFamily="18" charset="0"/>
                </a:rPr>
                <a:t>How ?</a:t>
              </a:r>
              <a:endParaRPr lang="zh-CN" altLang="en-US" sz="3600" dirty="0">
                <a:solidFill>
                  <a:schemeClr val="bg1">
                    <a:lumMod val="95000"/>
                  </a:schemeClr>
                </a:solidFill>
                <a:latin typeface="Cooper Black" pitchFamily="18" charset="0"/>
              </a:endParaRPr>
            </a:p>
          </p:txBody>
        </p:sp>
      </p:grpSp>
      <p:pic>
        <p:nvPicPr>
          <p:cNvPr id="25" name="Picture 2" descr="D:\Education\Michelle 制作PPT\u12\素材\29.gif">
            <a:hlinkClick r:id="rId11" action="ppaction://hlinksldjump"/>
          </p:cNvPr>
          <p:cNvPicPr>
            <a:picLocks noChangeAspect="1" noChangeArrowheads="1" noCrop="1"/>
          </p:cNvPicPr>
          <p:nvPr/>
        </p:nvPicPr>
        <p:blipFill>
          <a:blip r:embed="rId12" cstate="email">
            <a:duotone>
              <a:prstClr val="black"/>
              <a:schemeClr val="accent3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8322658" y="35765"/>
            <a:ext cx="713478" cy="71347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290" name="组合 16"/>
          <p:cNvGrpSpPr/>
          <p:nvPr/>
        </p:nvGrpSpPr>
        <p:grpSpPr bwMode="auto">
          <a:xfrm>
            <a:off x="0" y="0"/>
            <a:ext cx="9144000" cy="785813"/>
            <a:chOff x="0" y="-1"/>
            <a:chExt cx="9144000" cy="786135"/>
          </a:xfrm>
        </p:grpSpPr>
        <p:pic>
          <p:nvPicPr>
            <p:cNvPr id="12305" name="Picture 12"/>
            <p:cNvPicPr>
              <a:picLocks noChangeAspect="1" noChangeArrowheads="1"/>
            </p:cNvPicPr>
            <p:nvPr/>
          </p:nvPicPr>
          <p:blipFill>
            <a:blip r:embed="rId1" cstate="email">
              <a:clrChange>
                <a:clrFrom>
                  <a:srgbClr val="FFFDED"/>
                </a:clrFrom>
                <a:clrTo>
                  <a:srgbClr val="FFFDE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1"/>
              <a:ext cx="4572000" cy="7857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2306" name="Picture 13"/>
            <p:cNvPicPr>
              <a:picLocks noChangeAspect="1" noChangeArrowheads="1"/>
            </p:cNvPicPr>
            <p:nvPr/>
          </p:nvPicPr>
          <p:blipFill>
            <a:blip r:embed="rId2" cstate="email">
              <a:clrChange>
                <a:clrFrom>
                  <a:srgbClr val="FFFDED"/>
                </a:clrFrom>
                <a:clrTo>
                  <a:srgbClr val="FFFDE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572000" y="-1"/>
              <a:ext cx="4572000" cy="7861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2291" name="WordArt 6"/>
          <p:cNvSpPr>
            <a:spLocks noChangeArrowheads="1" noChangeShapeType="1" noTextEdit="1"/>
          </p:cNvSpPr>
          <p:nvPr/>
        </p:nvSpPr>
        <p:spPr bwMode="auto">
          <a:xfrm>
            <a:off x="179388" y="80963"/>
            <a:ext cx="3673475" cy="6016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altLang="zh-CN" sz="3600" kern="10">
                <a:ln w="12700">
                  <a:solidFill>
                    <a:srgbClr val="3333CC"/>
                  </a:solidFill>
                  <a:round/>
                </a:ln>
                <a:solidFill>
                  <a:srgbClr val="B2B2B2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 Black" panose="020B0A04020102020204"/>
              </a:rPr>
              <a:t>Look and say</a:t>
            </a:r>
            <a:endParaRPr lang="zh-CN" altLang="en-US" sz="3600" kern="10">
              <a:ln w="12700">
                <a:solidFill>
                  <a:srgbClr val="3333CC"/>
                </a:solidFill>
                <a:round/>
              </a:ln>
              <a:solidFill>
                <a:srgbClr val="B2B2B2">
                  <a:alpha val="50195"/>
                </a:srgb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Arial Black" panose="020B0A04020102020204"/>
            </a:endParaRPr>
          </a:p>
        </p:txBody>
      </p:sp>
      <p:pic>
        <p:nvPicPr>
          <p:cNvPr id="12292" name="Picture 4" descr="D:\Education\Michelle 制作PPT\u12\素材\4632997_144750988917_2.jpg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357188" y="765175"/>
            <a:ext cx="9251951" cy="5838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2293" name="组合 10"/>
          <p:cNvGrpSpPr/>
          <p:nvPr/>
        </p:nvGrpSpPr>
        <p:grpSpPr bwMode="auto">
          <a:xfrm rot="208609">
            <a:off x="6465888" y="3814763"/>
            <a:ext cx="3052762" cy="1219200"/>
            <a:chOff x="5423127" y="3316133"/>
            <a:chExt cx="3961100" cy="1349924"/>
          </a:xfrm>
        </p:grpSpPr>
        <p:pic>
          <p:nvPicPr>
            <p:cNvPr id="12303" name="Picture 6" descr="D:\Education\Michelle 制作PPT\u12\素材\10265369_134032332180_2.jpg"/>
            <p:cNvPicPr>
              <a:picLocks noChangeAspect="1" noChangeArrowheads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 rot="-5970791">
              <a:off x="6728715" y="2010545"/>
              <a:ext cx="1349924" cy="39611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3" name="TextBox 12"/>
            <p:cNvSpPr txBox="1"/>
            <p:nvPr/>
          </p:nvSpPr>
          <p:spPr>
            <a:xfrm rot="21063326">
              <a:off x="6404721" y="3619708"/>
              <a:ext cx="2016598" cy="71539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altLang="zh-CN" sz="3600" dirty="0">
                  <a:solidFill>
                    <a:schemeClr val="bg1">
                      <a:lumMod val="95000"/>
                    </a:schemeClr>
                  </a:solidFill>
                  <a:latin typeface="Cooper Black" pitchFamily="18" charset="0"/>
                </a:rPr>
                <a:t>What?</a:t>
              </a:r>
              <a:endParaRPr lang="zh-CN" altLang="en-US" sz="3600" dirty="0">
                <a:solidFill>
                  <a:schemeClr val="bg1">
                    <a:lumMod val="95000"/>
                  </a:schemeClr>
                </a:solidFill>
                <a:latin typeface="Cooper Black" pitchFamily="18" charset="0"/>
              </a:endParaRPr>
            </a:p>
          </p:txBody>
        </p:sp>
      </p:grpSp>
      <p:sp>
        <p:nvSpPr>
          <p:cNvPr id="16" name="标题 9"/>
          <p:cNvSpPr txBox="1"/>
          <p:nvPr/>
        </p:nvSpPr>
        <p:spPr bwMode="auto">
          <a:xfrm rot="21440753">
            <a:off x="4630738" y="2774950"/>
            <a:ext cx="3602037" cy="1143000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l">
              <a:defRPr/>
            </a:pPr>
            <a:r>
              <a:rPr lang="en-US" altLang="zh-CN" sz="3600" dirty="0" smtClean="0">
                <a:latin typeface="GCFrutiger" pitchFamily="50" charset="0"/>
                <a:cs typeface="Arial" panose="020B0604020202020204" pitchFamily="34" charset="0"/>
              </a:rPr>
              <a:t>He can make a house of </a:t>
            </a:r>
            <a:r>
              <a:rPr lang="en-US" altLang="zh-CN" sz="3600" b="1" dirty="0" smtClean="0">
                <a:solidFill>
                  <a:schemeClr val="accent2">
                    <a:lumMod val="75000"/>
                  </a:schemeClr>
                </a:solidFill>
                <a:latin typeface="GCFrutiger" pitchFamily="50" charset="0"/>
                <a:cs typeface="Arial" panose="020B0604020202020204" pitchFamily="34" charset="0"/>
              </a:rPr>
              <a:t>wood</a:t>
            </a:r>
            <a:r>
              <a:rPr lang="en-US" altLang="zh-CN" sz="3600" dirty="0" smtClean="0">
                <a:latin typeface="GCFrutiger" pitchFamily="50" charset="0"/>
                <a:cs typeface="Arial" panose="020B0604020202020204" pitchFamily="34" charset="0"/>
              </a:rPr>
              <a:t>. </a:t>
            </a:r>
            <a:endParaRPr lang="zh-CN" altLang="en-US" sz="3600" dirty="0">
              <a:latin typeface="GCFrutiger" pitchFamily="50" charset="0"/>
              <a:cs typeface="Arial" panose="020B0604020202020204" pitchFamily="34" charset="0"/>
            </a:endParaRPr>
          </a:p>
        </p:txBody>
      </p:sp>
      <p:pic>
        <p:nvPicPr>
          <p:cNvPr id="1026" name="Picture 2" descr="D:\Education\Michelle 制作PPT\u12\素材\教材图片\20121202114229936.pn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 rot="282077">
            <a:off x="430319" y="2130815"/>
            <a:ext cx="3531402" cy="317503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grpSp>
        <p:nvGrpSpPr>
          <p:cNvPr id="4" name="组合 14"/>
          <p:cNvGrpSpPr/>
          <p:nvPr/>
        </p:nvGrpSpPr>
        <p:grpSpPr bwMode="auto">
          <a:xfrm rot="5184995">
            <a:off x="6406357" y="1326356"/>
            <a:ext cx="1200150" cy="1919287"/>
            <a:chOff x="5223454" y="-73385"/>
            <a:chExt cx="1954087" cy="2439729"/>
          </a:xfrm>
        </p:grpSpPr>
        <p:pic>
          <p:nvPicPr>
            <p:cNvPr id="12301" name="Picture 3" descr="D:\Education\Michelle 制作PPT\u12\素材\10265369_134032332180_2.jpg">
              <a:hlinkClick r:id="rId6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7" cstate="email"/>
            <a:srcRect/>
            <a:stretch>
              <a:fillRect/>
            </a:stretch>
          </p:blipFill>
          <p:spPr bwMode="auto">
            <a:xfrm rot="10643751">
              <a:off x="5223454" y="-73385"/>
              <a:ext cx="1954087" cy="24397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" name="TextBox 17">
              <a:hlinkClick r:id="rId6" action="ppaction://hlinksldjump"/>
            </p:cNvPr>
            <p:cNvSpPr txBox="1"/>
            <p:nvPr/>
          </p:nvSpPr>
          <p:spPr>
            <a:xfrm rot="16042249">
              <a:off x="5191044" y="867130"/>
              <a:ext cx="2149141" cy="84005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lnSpc>
                  <a:spcPts val="3300"/>
                </a:lnSpc>
                <a:defRPr/>
              </a:pPr>
              <a:r>
                <a:rPr lang="en-US" altLang="zh-CN" sz="3600" dirty="0">
                  <a:solidFill>
                    <a:schemeClr val="bg1">
                      <a:lumMod val="95000"/>
                    </a:schemeClr>
                  </a:solidFill>
                  <a:latin typeface="Cooper Black" pitchFamily="18" charset="0"/>
                </a:rPr>
                <a:t>How ?</a:t>
              </a:r>
              <a:endParaRPr lang="zh-CN" altLang="en-US" sz="3600" dirty="0">
                <a:solidFill>
                  <a:schemeClr val="bg1">
                    <a:lumMod val="95000"/>
                  </a:schemeClr>
                </a:solidFill>
                <a:latin typeface="Cooper Black" pitchFamily="18" charset="0"/>
              </a:endParaRPr>
            </a:p>
          </p:txBody>
        </p:sp>
      </p:grpSp>
      <p:grpSp>
        <p:nvGrpSpPr>
          <p:cNvPr id="12297" name="组合 18"/>
          <p:cNvGrpSpPr/>
          <p:nvPr/>
        </p:nvGrpSpPr>
        <p:grpSpPr bwMode="auto">
          <a:xfrm rot="538138">
            <a:off x="8431213" y="4992688"/>
            <a:ext cx="2036762" cy="1165225"/>
            <a:chOff x="6873881" y="3196693"/>
            <a:chExt cx="2500006" cy="1349924"/>
          </a:xfrm>
        </p:grpSpPr>
        <p:pic>
          <p:nvPicPr>
            <p:cNvPr id="12299" name="Picture 6" descr="D:\Education\Michelle 制作PPT\u12\素材\10265369_134032332180_2.jpg">
              <a:hlinkClick r:id="rId8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9" cstate="email"/>
            <a:srcRect/>
            <a:stretch>
              <a:fillRect/>
            </a:stretch>
          </p:blipFill>
          <p:spPr bwMode="auto">
            <a:xfrm rot="-5970791">
              <a:off x="7470154" y="2642883"/>
              <a:ext cx="1349924" cy="24575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1" name="TextBox 20">
              <a:hlinkClick r:id="rId8" action="ppaction://hlinksldjump"/>
            </p:cNvPr>
            <p:cNvSpPr txBox="1"/>
            <p:nvPr/>
          </p:nvSpPr>
          <p:spPr>
            <a:xfrm rot="21063326">
              <a:off x="6836771" y="3550605"/>
              <a:ext cx="2016764" cy="682318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altLang="zh-CN" sz="3400" dirty="0">
                  <a:solidFill>
                    <a:schemeClr val="bg1">
                      <a:lumMod val="95000"/>
                    </a:schemeClr>
                  </a:solidFill>
                  <a:latin typeface="Cooper Black" pitchFamily="18" charset="0"/>
                </a:rPr>
                <a:t>What?</a:t>
              </a:r>
              <a:endParaRPr lang="zh-CN" altLang="en-US" sz="3400" dirty="0">
                <a:solidFill>
                  <a:schemeClr val="bg1">
                    <a:lumMod val="95000"/>
                  </a:schemeClr>
                </a:solidFill>
                <a:latin typeface="Cooper Black" pitchFamily="18" charset="0"/>
              </a:endParaRPr>
            </a:p>
          </p:txBody>
        </p:sp>
      </p:grpSp>
      <p:pic>
        <p:nvPicPr>
          <p:cNvPr id="26" name="Picture 2" descr="D:\Education\Michelle 制作PPT\u12\素材\29.gif">
            <a:hlinkClick r:id="rId10" action="ppaction://hlinksldjump"/>
          </p:cNvPr>
          <p:cNvPicPr>
            <a:picLocks noChangeAspect="1" noChangeArrowheads="1" noCrop="1"/>
          </p:cNvPicPr>
          <p:nvPr/>
        </p:nvPicPr>
        <p:blipFill>
          <a:blip r:embed="rId11" cstate="email">
            <a:duotone>
              <a:prstClr val="black"/>
              <a:schemeClr val="accent3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8322658" y="35765"/>
            <a:ext cx="713478" cy="71347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314" name="组合 13"/>
          <p:cNvGrpSpPr/>
          <p:nvPr/>
        </p:nvGrpSpPr>
        <p:grpSpPr bwMode="auto">
          <a:xfrm>
            <a:off x="0" y="0"/>
            <a:ext cx="9144000" cy="785813"/>
            <a:chOff x="0" y="-1"/>
            <a:chExt cx="9144000" cy="786135"/>
          </a:xfrm>
        </p:grpSpPr>
        <p:pic>
          <p:nvPicPr>
            <p:cNvPr id="13326" name="Picture 12"/>
            <p:cNvPicPr>
              <a:picLocks noChangeAspect="1" noChangeArrowheads="1"/>
            </p:cNvPicPr>
            <p:nvPr/>
          </p:nvPicPr>
          <p:blipFill>
            <a:blip r:embed="rId1" cstate="email">
              <a:clrChange>
                <a:clrFrom>
                  <a:srgbClr val="FFFDED"/>
                </a:clrFrom>
                <a:clrTo>
                  <a:srgbClr val="FFFDE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1"/>
              <a:ext cx="4572000" cy="7857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3327" name="Picture 13"/>
            <p:cNvPicPr>
              <a:picLocks noChangeAspect="1" noChangeArrowheads="1"/>
            </p:cNvPicPr>
            <p:nvPr/>
          </p:nvPicPr>
          <p:blipFill>
            <a:blip r:embed="rId2" cstate="email">
              <a:clrChange>
                <a:clrFrom>
                  <a:srgbClr val="FFFDED"/>
                </a:clrFrom>
                <a:clrTo>
                  <a:srgbClr val="FFFDE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572000" y="-1"/>
              <a:ext cx="4572000" cy="7861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3315" name="WordArt 6"/>
          <p:cNvSpPr>
            <a:spLocks noChangeArrowheads="1" noChangeShapeType="1" noTextEdit="1"/>
          </p:cNvSpPr>
          <p:nvPr/>
        </p:nvSpPr>
        <p:spPr bwMode="auto">
          <a:xfrm>
            <a:off x="179388" y="80963"/>
            <a:ext cx="3673475" cy="6016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altLang="zh-CN" sz="3600" kern="10">
                <a:ln w="12700">
                  <a:solidFill>
                    <a:srgbClr val="3333CC"/>
                  </a:solidFill>
                  <a:round/>
                </a:ln>
                <a:solidFill>
                  <a:srgbClr val="B2B2B2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 Black" panose="020B0A04020102020204"/>
              </a:rPr>
              <a:t>Look and say</a:t>
            </a:r>
            <a:endParaRPr lang="zh-CN" altLang="en-US" sz="3600" kern="10">
              <a:ln w="12700">
                <a:solidFill>
                  <a:srgbClr val="3333CC"/>
                </a:solidFill>
                <a:round/>
              </a:ln>
              <a:solidFill>
                <a:srgbClr val="B2B2B2">
                  <a:alpha val="50195"/>
                </a:srgb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Arial Black" panose="020B0A04020102020204"/>
            </a:endParaRPr>
          </a:p>
        </p:txBody>
      </p:sp>
      <p:pic>
        <p:nvPicPr>
          <p:cNvPr id="13316" name="Picture 4" descr="D:\Education\Michelle 制作PPT\u12\素材\4632997_144750988917_2.jpg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107950" y="765175"/>
            <a:ext cx="9251950" cy="5838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标题 9"/>
          <p:cNvSpPr txBox="1"/>
          <p:nvPr/>
        </p:nvSpPr>
        <p:spPr bwMode="auto">
          <a:xfrm rot="21440753">
            <a:off x="4879975" y="2774950"/>
            <a:ext cx="3602038" cy="1143000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l">
              <a:defRPr/>
            </a:pPr>
            <a:r>
              <a:rPr lang="en-US" altLang="zh-CN" sz="3600" dirty="0" smtClean="0">
                <a:latin typeface="GCFrutiger" pitchFamily="50" charset="0"/>
                <a:cs typeface="Arial" panose="020B0604020202020204" pitchFamily="34" charset="0"/>
              </a:rPr>
              <a:t>He can make a house of </a:t>
            </a:r>
            <a:r>
              <a:rPr lang="en-US" altLang="zh-CN" sz="3600" b="1" dirty="0" smtClean="0">
                <a:solidFill>
                  <a:schemeClr val="accent6">
                    <a:lumMod val="50000"/>
                  </a:schemeClr>
                </a:solidFill>
                <a:latin typeface="GCFrutiger" pitchFamily="50" charset="0"/>
                <a:cs typeface="Arial" panose="020B0604020202020204" pitchFamily="34" charset="0"/>
              </a:rPr>
              <a:t>bricks</a:t>
            </a:r>
            <a:r>
              <a:rPr lang="en-US" altLang="zh-CN" sz="3600" dirty="0" smtClean="0">
                <a:latin typeface="GCFrutiger" pitchFamily="50" charset="0"/>
                <a:cs typeface="Arial" panose="020B0604020202020204" pitchFamily="34" charset="0"/>
              </a:rPr>
              <a:t>. </a:t>
            </a:r>
            <a:endParaRPr lang="zh-CN" altLang="en-US" sz="3600" dirty="0">
              <a:latin typeface="GCFrutiger" pitchFamily="50" charset="0"/>
              <a:cs typeface="Arial" panose="020B0604020202020204" pitchFamily="34" charset="0"/>
            </a:endParaRPr>
          </a:p>
        </p:txBody>
      </p:sp>
      <p:grpSp>
        <p:nvGrpSpPr>
          <p:cNvPr id="3" name="组合 14"/>
          <p:cNvGrpSpPr/>
          <p:nvPr/>
        </p:nvGrpSpPr>
        <p:grpSpPr bwMode="auto">
          <a:xfrm rot="5400000">
            <a:off x="6477794" y="796131"/>
            <a:ext cx="1200150" cy="2903538"/>
            <a:chOff x="5219258" y="-73311"/>
            <a:chExt cx="1954087" cy="2413349"/>
          </a:xfrm>
        </p:grpSpPr>
        <p:pic>
          <p:nvPicPr>
            <p:cNvPr id="13324" name="Picture 3" descr="D:\Education\Michelle 制作PPT\u12\素材\10265369_134032332180_2.jpg">
              <a:hlinkClick r:id="rId4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5" cstate="email"/>
            <a:srcRect/>
            <a:stretch>
              <a:fillRect/>
            </a:stretch>
          </p:blipFill>
          <p:spPr bwMode="auto">
            <a:xfrm rot="10643751">
              <a:off x="5219258" y="-73311"/>
              <a:ext cx="1954087" cy="22954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" name="TextBox 17">
              <a:hlinkClick r:id="rId4" action="ppaction://hlinksldjump"/>
            </p:cNvPr>
            <p:cNvSpPr txBox="1"/>
            <p:nvPr/>
          </p:nvSpPr>
          <p:spPr>
            <a:xfrm rot="16042249">
              <a:off x="5228844" y="845288"/>
              <a:ext cx="2149451" cy="84005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lnSpc>
                  <a:spcPts val="3300"/>
                </a:lnSpc>
                <a:defRPr/>
              </a:pPr>
              <a:r>
                <a:rPr lang="en-US" altLang="zh-CN" sz="3600" dirty="0">
                  <a:solidFill>
                    <a:schemeClr val="bg1">
                      <a:lumMod val="95000"/>
                    </a:schemeClr>
                  </a:solidFill>
                  <a:latin typeface="Cooper Black" pitchFamily="18" charset="0"/>
                </a:rPr>
                <a:t>How ?</a:t>
              </a:r>
              <a:endParaRPr lang="zh-CN" altLang="en-US" sz="3600" dirty="0">
                <a:solidFill>
                  <a:schemeClr val="bg1">
                    <a:lumMod val="95000"/>
                  </a:schemeClr>
                </a:solidFill>
                <a:latin typeface="Cooper Black" pitchFamily="18" charset="0"/>
              </a:endParaRPr>
            </a:p>
          </p:txBody>
        </p:sp>
      </p:grpSp>
      <p:grpSp>
        <p:nvGrpSpPr>
          <p:cNvPr id="13319" name="组合 18"/>
          <p:cNvGrpSpPr/>
          <p:nvPr/>
        </p:nvGrpSpPr>
        <p:grpSpPr bwMode="auto">
          <a:xfrm rot="228339">
            <a:off x="6262688" y="4586288"/>
            <a:ext cx="3565525" cy="1165225"/>
            <a:chOff x="5008116" y="3346492"/>
            <a:chExt cx="4378983" cy="1349924"/>
          </a:xfrm>
        </p:grpSpPr>
        <p:pic>
          <p:nvPicPr>
            <p:cNvPr id="13322" name="Picture 6" descr="D:\Education\Michelle 制作PPT\u12\素材\10265369_134032332180_2.jpg"/>
            <p:cNvPicPr>
              <a:picLocks noChangeAspect="1" noChangeArrowheads="1"/>
            </p:cNvPicPr>
            <p:nvPr/>
          </p:nvPicPr>
          <p:blipFill>
            <a:blip r:embed="rId6" cstate="email"/>
            <a:srcRect t="-1479"/>
            <a:stretch>
              <a:fillRect/>
            </a:stretch>
          </p:blipFill>
          <p:spPr bwMode="auto">
            <a:xfrm rot="-5970791">
              <a:off x="6522646" y="1831962"/>
              <a:ext cx="1349924" cy="43789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1" name="TextBox 20"/>
            <p:cNvSpPr txBox="1"/>
            <p:nvPr/>
          </p:nvSpPr>
          <p:spPr>
            <a:xfrm rot="21063326">
              <a:off x="6246690" y="3659201"/>
              <a:ext cx="2015970" cy="680479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altLang="zh-CN" sz="3400" dirty="0">
                  <a:solidFill>
                    <a:schemeClr val="bg1">
                      <a:lumMod val="95000"/>
                    </a:schemeClr>
                  </a:solidFill>
                  <a:latin typeface="Cooper Black" pitchFamily="18" charset="0"/>
                </a:rPr>
                <a:t>What?</a:t>
              </a:r>
              <a:endParaRPr lang="zh-CN" altLang="en-US" sz="3400" dirty="0">
                <a:solidFill>
                  <a:schemeClr val="bg1">
                    <a:lumMod val="95000"/>
                  </a:schemeClr>
                </a:solidFill>
                <a:latin typeface="Cooper Black" pitchFamily="18" charset="0"/>
              </a:endParaRPr>
            </a:p>
          </p:txBody>
        </p:sp>
      </p:grpSp>
      <p:pic>
        <p:nvPicPr>
          <p:cNvPr id="27" name="Picture 2" descr="D:\Education\Michelle 制作PPT\u12\素材\29.gif">
            <a:hlinkClick r:id="rId7" action="ppaction://hlinksldjump"/>
          </p:cNvPr>
          <p:cNvPicPr>
            <a:picLocks noChangeAspect="1" noChangeArrowheads="1" noCrop="1"/>
          </p:cNvPicPr>
          <p:nvPr/>
        </p:nvPicPr>
        <p:blipFill>
          <a:blip r:embed="rId8" cstate="email">
            <a:duotone>
              <a:prstClr val="black"/>
              <a:schemeClr val="accent3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8322658" y="35765"/>
            <a:ext cx="713478" cy="713478"/>
          </a:xfrm>
          <a:prstGeom prst="rect">
            <a:avLst/>
          </a:prstGeom>
          <a:noFill/>
        </p:spPr>
      </p:pic>
      <p:pic>
        <p:nvPicPr>
          <p:cNvPr id="5121" name="Picture 1" descr="D:\Education\Michelle 制作PPT\u12\素材\教材图片\20121202221219321.jpg"/>
          <p:cNvPicPr>
            <a:picLocks noChangeAspect="1" noChangeArrowheads="1"/>
          </p:cNvPicPr>
          <p:nvPr/>
        </p:nvPicPr>
        <p:blipFill rotWithShape="1">
          <a:blip r:embed="rId9" cstate="email"/>
          <a:srcRect/>
          <a:stretch>
            <a:fillRect/>
          </a:stretch>
        </p:blipFill>
        <p:spPr bwMode="auto">
          <a:xfrm rot="205381">
            <a:off x="510078" y="2071313"/>
            <a:ext cx="3665989" cy="32069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338" name="组合 17"/>
          <p:cNvGrpSpPr/>
          <p:nvPr/>
        </p:nvGrpSpPr>
        <p:grpSpPr bwMode="auto">
          <a:xfrm>
            <a:off x="0" y="0"/>
            <a:ext cx="9144000" cy="785813"/>
            <a:chOff x="0" y="-1"/>
            <a:chExt cx="9144000" cy="786135"/>
          </a:xfrm>
        </p:grpSpPr>
        <p:pic>
          <p:nvPicPr>
            <p:cNvPr id="14354" name="Picture 12"/>
            <p:cNvPicPr>
              <a:picLocks noChangeAspect="1" noChangeArrowheads="1"/>
            </p:cNvPicPr>
            <p:nvPr/>
          </p:nvPicPr>
          <p:blipFill>
            <a:blip r:embed="rId1" cstate="email">
              <a:clrChange>
                <a:clrFrom>
                  <a:srgbClr val="FFFDED"/>
                </a:clrFrom>
                <a:clrTo>
                  <a:srgbClr val="FFFDE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1"/>
              <a:ext cx="4572000" cy="7857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4355" name="Picture 13"/>
            <p:cNvPicPr>
              <a:picLocks noChangeAspect="1" noChangeArrowheads="1"/>
            </p:cNvPicPr>
            <p:nvPr/>
          </p:nvPicPr>
          <p:blipFill>
            <a:blip r:embed="rId2" cstate="email">
              <a:clrChange>
                <a:clrFrom>
                  <a:srgbClr val="FFFDED"/>
                </a:clrFrom>
                <a:clrTo>
                  <a:srgbClr val="FFFDE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572000" y="-1"/>
              <a:ext cx="4572000" cy="7861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4339" name="Picture 4" descr="D:\Education\Michelle 制作PPT\u12\素材\4632997_144750988917_2.jpg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107950" y="1019175"/>
            <a:ext cx="9251950" cy="5838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4" descr="D:\Education\Michelle 制作PPT\u12\素材\20632616_279610.jpg"/>
          <p:cNvPicPr>
            <a:picLocks noChangeAspect="1" noChangeArrowheads="1"/>
          </p:cNvPicPr>
          <p:nvPr/>
        </p:nvPicPr>
        <p:blipFill rotWithShape="1">
          <a:blip r:embed="rId4" cstate="email"/>
          <a:srcRect/>
          <a:stretch>
            <a:fillRect/>
          </a:stretch>
        </p:blipFill>
        <p:spPr bwMode="auto">
          <a:xfrm rot="21361896">
            <a:off x="4882710" y="1856927"/>
            <a:ext cx="3602622" cy="357620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4341" name="WordArt 6"/>
          <p:cNvSpPr>
            <a:spLocks noChangeArrowheads="1" noChangeShapeType="1" noTextEdit="1"/>
          </p:cNvSpPr>
          <p:nvPr/>
        </p:nvSpPr>
        <p:spPr bwMode="auto">
          <a:xfrm>
            <a:off x="179388" y="80963"/>
            <a:ext cx="3673475" cy="6016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altLang="zh-CN" sz="3600" kern="10">
                <a:ln w="12700">
                  <a:solidFill>
                    <a:srgbClr val="3333CC"/>
                  </a:solidFill>
                  <a:round/>
                </a:ln>
                <a:solidFill>
                  <a:srgbClr val="B2B2B2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 Black" panose="020B0A04020102020204"/>
              </a:rPr>
              <a:t>Look and say</a:t>
            </a:r>
            <a:endParaRPr lang="zh-CN" altLang="en-US" sz="3600" kern="10">
              <a:ln w="12700">
                <a:solidFill>
                  <a:srgbClr val="3333CC"/>
                </a:solidFill>
                <a:round/>
              </a:ln>
              <a:solidFill>
                <a:srgbClr val="B2B2B2">
                  <a:alpha val="50195"/>
                </a:srgb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Arial Black" panose="020B0A04020102020204"/>
            </a:endParaRPr>
          </a:p>
        </p:txBody>
      </p:sp>
      <p:grpSp>
        <p:nvGrpSpPr>
          <p:cNvPr id="14342" name="组合 7"/>
          <p:cNvGrpSpPr/>
          <p:nvPr/>
        </p:nvGrpSpPr>
        <p:grpSpPr bwMode="auto">
          <a:xfrm>
            <a:off x="611188" y="923925"/>
            <a:ext cx="3673475" cy="4629150"/>
            <a:chOff x="1182246" y="440971"/>
            <a:chExt cx="5332337" cy="5887299"/>
          </a:xfrm>
        </p:grpSpPr>
        <p:pic>
          <p:nvPicPr>
            <p:cNvPr id="9" name="Picture 9" descr="D:\Education\Michelle 制作PPT\u12\素材\2457331_193113038348_2.jpg"/>
            <p:cNvPicPr>
              <a:picLocks noChangeAspect="1" noChangeArrowheads="1"/>
            </p:cNvPicPr>
            <p:nvPr/>
          </p:nvPicPr>
          <p:blipFill rotWithShape="1">
            <a:blip r:embed="rId5" cstate="email">
              <a:clrChange>
                <a:clrFrom>
                  <a:srgbClr val="ECE7C7"/>
                </a:clrFrom>
                <a:clrTo>
                  <a:srgbClr val="ECE7C7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182246" y="646905"/>
              <a:ext cx="5332337" cy="5681365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10" name="Picture 8" descr="稻草"/>
            <p:cNvPicPr>
              <a:picLocks noChangeAspect="1" noChangeArrowheads="1"/>
            </p:cNvPicPr>
            <p:nvPr/>
          </p:nvPicPr>
          <p:blipFill rotWithShape="1">
            <a:blip r:embed="rId6" cstate="email"/>
            <a:srcRect/>
            <a:stretch>
              <a:fillRect/>
            </a:stretch>
          </p:blipFill>
          <p:spPr bwMode="auto">
            <a:xfrm>
              <a:off x="1547664" y="1217561"/>
              <a:ext cx="4674760" cy="3939631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sp>
          <p:nvSpPr>
            <p:cNvPr id="14352" name="TextBox 10"/>
            <p:cNvSpPr txBox="1">
              <a:spLocks noChangeArrowheads="1"/>
            </p:cNvSpPr>
            <p:nvPr/>
          </p:nvSpPr>
          <p:spPr bwMode="auto">
            <a:xfrm>
              <a:off x="2549220" y="5196771"/>
              <a:ext cx="2598389" cy="9783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4400" b="1">
                  <a:latin typeface="GCFrutiger" pitchFamily="50" charset="0"/>
                </a:rPr>
                <a:t>straw</a:t>
              </a:r>
              <a:endParaRPr lang="zh-CN" altLang="en-US" sz="4400" b="1">
                <a:latin typeface="GCFrutiger" pitchFamily="50" charset="0"/>
              </a:endParaRPr>
            </a:p>
          </p:txBody>
        </p:sp>
        <p:pic>
          <p:nvPicPr>
            <p:cNvPr id="12" name="Picture 9" descr="D:\Education\Michelle 制作PPT\u12\素材\2457331_193113038348_2.jpg"/>
            <p:cNvPicPr>
              <a:picLocks noChangeAspect="1" noChangeArrowheads="1"/>
            </p:cNvPicPr>
            <p:nvPr/>
          </p:nvPicPr>
          <p:blipFill rotWithShape="1">
            <a:blip r:embed="rId7" cstate="email">
              <a:clrChange>
                <a:clrFrom>
                  <a:srgbClr val="ECE7C7"/>
                </a:clrFrom>
                <a:clrTo>
                  <a:srgbClr val="ECE7C7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682296" y="440971"/>
              <a:ext cx="1018536" cy="2331904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</p:grpSp>
      <p:grpSp>
        <p:nvGrpSpPr>
          <p:cNvPr id="14343" name="组合 19"/>
          <p:cNvGrpSpPr/>
          <p:nvPr/>
        </p:nvGrpSpPr>
        <p:grpSpPr bwMode="auto">
          <a:xfrm rot="538138">
            <a:off x="8542338" y="4089400"/>
            <a:ext cx="2105025" cy="1219200"/>
            <a:chOff x="6873881" y="3196693"/>
            <a:chExt cx="2500006" cy="1349924"/>
          </a:xfrm>
        </p:grpSpPr>
        <p:pic>
          <p:nvPicPr>
            <p:cNvPr id="14348" name="Picture 6" descr="D:\Education\Michelle 制作PPT\u12\素材\10265369_134032332180_2.jpg">
              <a:hlinkClick r:id="rId8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9" cstate="email"/>
            <a:srcRect/>
            <a:stretch>
              <a:fillRect/>
            </a:stretch>
          </p:blipFill>
          <p:spPr bwMode="auto">
            <a:xfrm rot="-5970791">
              <a:off x="7470154" y="2642883"/>
              <a:ext cx="1349924" cy="24575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2" name="TextBox 21">
              <a:hlinkClick r:id="rId8" action="ppaction://hlinksldjump"/>
            </p:cNvPr>
            <p:cNvSpPr txBox="1"/>
            <p:nvPr/>
          </p:nvSpPr>
          <p:spPr>
            <a:xfrm rot="21063326">
              <a:off x="6858465" y="3542090"/>
              <a:ext cx="2015465" cy="715389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altLang="zh-CN" sz="3500" dirty="0">
                  <a:solidFill>
                    <a:schemeClr val="bg1">
                      <a:lumMod val="95000"/>
                    </a:schemeClr>
                  </a:solidFill>
                  <a:latin typeface="Cooper Black" pitchFamily="18" charset="0"/>
                </a:rPr>
                <a:t>What?</a:t>
              </a:r>
              <a:endParaRPr lang="zh-CN" altLang="en-US" sz="3500" dirty="0">
                <a:solidFill>
                  <a:schemeClr val="bg1">
                    <a:lumMod val="95000"/>
                  </a:schemeClr>
                </a:solidFill>
                <a:latin typeface="Cooper Black" pitchFamily="18" charset="0"/>
              </a:endParaRPr>
            </a:p>
          </p:txBody>
        </p:sp>
      </p:grpSp>
      <p:grpSp>
        <p:nvGrpSpPr>
          <p:cNvPr id="14344" name="组合 22"/>
          <p:cNvGrpSpPr/>
          <p:nvPr/>
        </p:nvGrpSpPr>
        <p:grpSpPr bwMode="auto">
          <a:xfrm rot="538138">
            <a:off x="8677275" y="5308600"/>
            <a:ext cx="2035175" cy="1165225"/>
            <a:chOff x="6873881" y="3196693"/>
            <a:chExt cx="2500006" cy="1349924"/>
          </a:xfrm>
        </p:grpSpPr>
        <p:pic>
          <p:nvPicPr>
            <p:cNvPr id="14346" name="Picture 6" descr="D:\Education\Michelle 制作PPT\u12\素材\10265369_134032332180_2.jpg">
              <a:hlinkClick r:id="rId10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9" cstate="email"/>
            <a:srcRect/>
            <a:stretch>
              <a:fillRect/>
            </a:stretch>
          </p:blipFill>
          <p:spPr bwMode="auto">
            <a:xfrm rot="-5970791">
              <a:off x="7470154" y="2642883"/>
              <a:ext cx="1349924" cy="24575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5" name="TextBox 24">
              <a:hlinkClick r:id="rId10" action="ppaction://hlinksldjump"/>
            </p:cNvPr>
            <p:cNvSpPr txBox="1"/>
            <p:nvPr/>
          </p:nvSpPr>
          <p:spPr>
            <a:xfrm rot="21063326">
              <a:off x="6836744" y="3550605"/>
              <a:ext cx="2016385" cy="682319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altLang="zh-CN" sz="3400" dirty="0">
                  <a:solidFill>
                    <a:schemeClr val="bg1">
                      <a:lumMod val="95000"/>
                    </a:schemeClr>
                  </a:solidFill>
                  <a:latin typeface="Cooper Black" pitchFamily="18" charset="0"/>
                </a:rPr>
                <a:t>What?</a:t>
              </a:r>
              <a:endParaRPr lang="zh-CN" altLang="en-US" sz="3400" dirty="0">
                <a:solidFill>
                  <a:schemeClr val="bg1">
                    <a:lumMod val="95000"/>
                  </a:schemeClr>
                </a:solidFill>
                <a:latin typeface="Cooper Black" pitchFamily="18" charset="0"/>
              </a:endParaRPr>
            </a:p>
          </p:txBody>
        </p:sp>
      </p:grpSp>
      <p:pic>
        <p:nvPicPr>
          <p:cNvPr id="32" name="Picture 2" descr="D:\Education\Michelle 制作PPT\u12\素材\29.gif">
            <a:hlinkClick r:id="rId11" action="ppaction://hlinksldjump"/>
          </p:cNvPr>
          <p:cNvPicPr>
            <a:picLocks noChangeAspect="1" noChangeArrowheads="1" noCrop="1"/>
          </p:cNvPicPr>
          <p:nvPr/>
        </p:nvPicPr>
        <p:blipFill>
          <a:blip r:embed="rId12" cstate="email">
            <a:duotone>
              <a:prstClr val="black"/>
              <a:schemeClr val="accent3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8322658" y="35765"/>
            <a:ext cx="713478" cy="71347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4" descr="D:\Education\Michelle 制作PPT\u12\素材\4632997_144750988917_2.jpg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109538" y="1019175"/>
            <a:ext cx="9253538" cy="5838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2" descr="C:\Users\Administrator\Desktop\01_Top bar.jpg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duotone>
              <a:prstClr val="black"/>
              <a:schemeClr val="accent6">
                <a:tint val="45000"/>
                <a:satMod val="400000"/>
              </a:schemeClr>
            </a:duotone>
            <a:lum bright="20000"/>
          </a:blip>
          <a:srcRect/>
          <a:stretch>
            <a:fillRect/>
          </a:stretch>
        </p:blipFill>
        <p:spPr bwMode="auto">
          <a:xfrm>
            <a:off x="0" y="0"/>
            <a:ext cx="9144000" cy="765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4" name="WordArt 6"/>
          <p:cNvSpPr>
            <a:spLocks noChangeArrowheads="1" noChangeShapeType="1" noTextEdit="1"/>
          </p:cNvSpPr>
          <p:nvPr/>
        </p:nvSpPr>
        <p:spPr bwMode="auto">
          <a:xfrm>
            <a:off x="179388" y="80963"/>
            <a:ext cx="3673475" cy="6016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altLang="zh-CN" sz="3600" kern="10">
                <a:ln w="12700">
                  <a:solidFill>
                    <a:srgbClr val="3333CC"/>
                  </a:solidFill>
                  <a:round/>
                </a:ln>
                <a:solidFill>
                  <a:srgbClr val="B2B2B2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 Black" panose="020B0A04020102020204"/>
              </a:rPr>
              <a:t>Look and say</a:t>
            </a:r>
            <a:endParaRPr lang="zh-CN" altLang="en-US" sz="3600" kern="10">
              <a:ln w="12700">
                <a:solidFill>
                  <a:srgbClr val="3333CC"/>
                </a:solidFill>
                <a:round/>
              </a:ln>
              <a:solidFill>
                <a:srgbClr val="B2B2B2">
                  <a:alpha val="50195"/>
                </a:srgb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Arial Black" panose="020B0A04020102020204"/>
            </a:endParaRPr>
          </a:p>
        </p:txBody>
      </p:sp>
      <p:grpSp>
        <p:nvGrpSpPr>
          <p:cNvPr id="15365" name="组合 22"/>
          <p:cNvGrpSpPr/>
          <p:nvPr/>
        </p:nvGrpSpPr>
        <p:grpSpPr bwMode="auto">
          <a:xfrm rot="538138">
            <a:off x="8270875" y="5253038"/>
            <a:ext cx="2035175" cy="1165225"/>
            <a:chOff x="6873881" y="3196693"/>
            <a:chExt cx="2500006" cy="1349924"/>
          </a:xfrm>
        </p:grpSpPr>
        <p:pic>
          <p:nvPicPr>
            <p:cNvPr id="15373" name="Picture 6" descr="D:\Education\Michelle 制作PPT\u12\素材\10265369_134032332180_2.jpg">
              <a:hlinkClick r:id="rId3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 rot="-5970791">
              <a:off x="7470154" y="2642883"/>
              <a:ext cx="1349924" cy="24575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5" name="TextBox 24">
              <a:hlinkClick r:id="rId3" action="ppaction://hlinksldjump"/>
            </p:cNvPr>
            <p:cNvSpPr txBox="1"/>
            <p:nvPr/>
          </p:nvSpPr>
          <p:spPr>
            <a:xfrm rot="21063326">
              <a:off x="6836743" y="3550605"/>
              <a:ext cx="2016385" cy="682318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altLang="zh-CN" sz="3400" dirty="0">
                  <a:solidFill>
                    <a:schemeClr val="bg1">
                      <a:lumMod val="95000"/>
                    </a:schemeClr>
                  </a:solidFill>
                  <a:latin typeface="Cooper Black" pitchFamily="18" charset="0"/>
                </a:rPr>
                <a:t>What?</a:t>
              </a:r>
              <a:endParaRPr lang="zh-CN" altLang="en-US" sz="3400" dirty="0">
                <a:solidFill>
                  <a:schemeClr val="bg1">
                    <a:lumMod val="95000"/>
                  </a:schemeClr>
                </a:solidFill>
                <a:latin typeface="Cooper Black" pitchFamily="18" charset="0"/>
              </a:endParaRPr>
            </a:p>
          </p:txBody>
        </p:sp>
      </p:grpSp>
      <p:grpSp>
        <p:nvGrpSpPr>
          <p:cNvPr id="15366" name="Group 15"/>
          <p:cNvGrpSpPr/>
          <p:nvPr/>
        </p:nvGrpSpPr>
        <p:grpSpPr bwMode="auto">
          <a:xfrm>
            <a:off x="611188" y="1338263"/>
            <a:ext cx="3671887" cy="4467225"/>
            <a:chOff x="385" y="663"/>
            <a:chExt cx="2313" cy="2814"/>
          </a:xfrm>
        </p:grpSpPr>
        <p:pic>
          <p:nvPicPr>
            <p:cNvPr id="9" name="Picture 9" descr="D:\Education\Michelle 制作PPT\u12\素材\2457331_193113038348_2.jpg"/>
            <p:cNvPicPr>
              <a:picLocks noChangeAspect="1" noChangeArrowheads="1"/>
            </p:cNvPicPr>
            <p:nvPr/>
          </p:nvPicPr>
          <p:blipFill rotWithShape="1">
            <a:blip r:embed="rId5" cstate="email">
              <a:clrChange>
                <a:clrFrom>
                  <a:srgbClr val="ECE7C7"/>
                </a:clrFrom>
                <a:clrTo>
                  <a:srgbClr val="ECE7C7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385" y="663"/>
              <a:ext cx="2313" cy="2814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15371" name="TextBox 10"/>
            <p:cNvSpPr txBox="1">
              <a:spLocks noChangeArrowheads="1"/>
            </p:cNvSpPr>
            <p:nvPr/>
          </p:nvSpPr>
          <p:spPr bwMode="auto">
            <a:xfrm>
              <a:off x="731" y="2938"/>
              <a:ext cx="1127" cy="4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4400" b="1">
                  <a:latin typeface="GCFrutiger" pitchFamily="50" charset="0"/>
                </a:rPr>
                <a:t>wood</a:t>
              </a:r>
              <a:endParaRPr lang="zh-CN" altLang="en-US" sz="4400" b="1">
                <a:latin typeface="GCFrutiger" pitchFamily="50" charset="0"/>
              </a:endParaRPr>
            </a:p>
          </p:txBody>
        </p:sp>
        <p:pic>
          <p:nvPicPr>
            <p:cNvPr id="4098" name="Picture 2" descr="木材"/>
            <p:cNvPicPr>
              <a:picLocks noChangeAspect="1" noChangeArrowheads="1"/>
            </p:cNvPicPr>
            <p:nvPr/>
          </p:nvPicPr>
          <p:blipFill rotWithShape="1">
            <a:blip r:embed="rId6" cstate="email"/>
            <a:srcRect/>
            <a:stretch>
              <a:fillRect/>
            </a:stretch>
          </p:blipFill>
          <p:spPr bwMode="auto">
            <a:xfrm>
              <a:off x="475" y="935"/>
              <a:ext cx="2132" cy="1929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</p:grpSp>
      <p:pic>
        <p:nvPicPr>
          <p:cNvPr id="12" name="Picture 9" descr="D:\Education\Michelle 制作PPT\u12\素材\2457331_193113038348_2.jpg"/>
          <p:cNvPicPr>
            <a:picLocks noChangeAspect="1" noChangeArrowheads="1"/>
          </p:cNvPicPr>
          <p:nvPr/>
        </p:nvPicPr>
        <p:blipFill rotWithShape="1">
          <a:blip r:embed="rId7" cstate="email">
            <a:clrChange>
              <a:clrFrom>
                <a:srgbClr val="ECE7C7"/>
              </a:clrFrom>
              <a:clrTo>
                <a:srgbClr val="ECE7C7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61975" y="923925"/>
            <a:ext cx="701675" cy="18335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100" name="Picture 4" descr="http://www.englishexercises.org/makeagame/my_documents/my_pictures/2009/jul/474_sticks.jpg"/>
          <p:cNvPicPr>
            <a:picLocks noChangeAspect="1" noChangeArrowheads="1"/>
          </p:cNvPicPr>
          <p:nvPr/>
        </p:nvPicPr>
        <p:blipFill rotWithShape="1">
          <a:blip r:embed="rId8" cstate="email"/>
          <a:srcRect/>
          <a:stretch>
            <a:fillRect/>
          </a:stretch>
        </p:blipFill>
        <p:spPr bwMode="auto">
          <a:xfrm rot="21379367">
            <a:off x="4791837" y="1845695"/>
            <a:ext cx="3723377" cy="354615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7" name="Picture 2" descr="D:\Education\Michelle 制作PPT\u12\素材\29.gif">
            <a:hlinkClick r:id="rId9" action="ppaction://hlinksldjump"/>
          </p:cNvPr>
          <p:cNvPicPr>
            <a:picLocks noChangeAspect="1" noChangeArrowheads="1" noCrop="1"/>
          </p:cNvPicPr>
          <p:nvPr/>
        </p:nvPicPr>
        <p:blipFill>
          <a:blip r:embed="rId10" cstate="email">
            <a:duotone>
              <a:prstClr val="black"/>
              <a:schemeClr val="accent3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8322658" y="35765"/>
            <a:ext cx="713478" cy="71347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386" name="组合 15"/>
          <p:cNvGrpSpPr/>
          <p:nvPr/>
        </p:nvGrpSpPr>
        <p:grpSpPr bwMode="auto">
          <a:xfrm>
            <a:off x="0" y="0"/>
            <a:ext cx="9144000" cy="785813"/>
            <a:chOff x="0" y="-1"/>
            <a:chExt cx="9144000" cy="786135"/>
          </a:xfrm>
        </p:grpSpPr>
        <p:pic>
          <p:nvPicPr>
            <p:cNvPr id="16400" name="Picture 12"/>
            <p:cNvPicPr>
              <a:picLocks noChangeAspect="1" noChangeArrowheads="1"/>
            </p:cNvPicPr>
            <p:nvPr/>
          </p:nvPicPr>
          <p:blipFill>
            <a:blip r:embed="rId1" cstate="email">
              <a:clrChange>
                <a:clrFrom>
                  <a:srgbClr val="FFFDED"/>
                </a:clrFrom>
                <a:clrTo>
                  <a:srgbClr val="FFFDE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1"/>
              <a:ext cx="4572000" cy="7857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6401" name="Picture 13"/>
            <p:cNvPicPr>
              <a:picLocks noChangeAspect="1" noChangeArrowheads="1"/>
            </p:cNvPicPr>
            <p:nvPr/>
          </p:nvPicPr>
          <p:blipFill>
            <a:blip r:embed="rId2" cstate="email">
              <a:clrChange>
                <a:clrFrom>
                  <a:srgbClr val="FFFDED"/>
                </a:clrFrom>
                <a:clrTo>
                  <a:srgbClr val="FFFDE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572000" y="-1"/>
              <a:ext cx="4572000" cy="7861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6387" name="Picture 4" descr="D:\Education\Michelle 制作PPT\u12\素材\4632997_144750988917_2.jpg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1244600"/>
            <a:ext cx="9144000" cy="561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88" name="WordArt 6"/>
          <p:cNvSpPr>
            <a:spLocks noChangeArrowheads="1" noChangeShapeType="1" noTextEdit="1"/>
          </p:cNvSpPr>
          <p:nvPr/>
        </p:nvSpPr>
        <p:spPr bwMode="auto">
          <a:xfrm>
            <a:off x="179388" y="80963"/>
            <a:ext cx="3673475" cy="6016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altLang="zh-CN" sz="3600" kern="10">
                <a:ln w="12700">
                  <a:solidFill>
                    <a:srgbClr val="3333CC"/>
                  </a:solidFill>
                  <a:round/>
                </a:ln>
                <a:solidFill>
                  <a:srgbClr val="B2B2B2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 Black" panose="020B0A04020102020204"/>
              </a:rPr>
              <a:t>Look and say</a:t>
            </a:r>
            <a:endParaRPr lang="zh-CN" altLang="en-US" sz="3600" kern="10">
              <a:ln w="12700">
                <a:solidFill>
                  <a:srgbClr val="3333CC"/>
                </a:solidFill>
                <a:round/>
              </a:ln>
              <a:solidFill>
                <a:srgbClr val="B2B2B2">
                  <a:alpha val="50195"/>
                </a:srgb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Arial Black" panose="020B0A04020102020204"/>
            </a:endParaRPr>
          </a:p>
        </p:txBody>
      </p:sp>
      <p:pic>
        <p:nvPicPr>
          <p:cNvPr id="2055" name="Picture 7" descr="D:\Education\Michelle 制作PPT\u12\素材\2419558_201549075350_2.jpg"/>
          <p:cNvPicPr>
            <a:picLocks noChangeAspect="1" noChangeArrowheads="1"/>
          </p:cNvPicPr>
          <p:nvPr/>
        </p:nvPicPr>
        <p:blipFill rotWithShape="1">
          <a:blip r:embed="rId4" cstate="email"/>
          <a:srcRect t="-14358" r="-2130"/>
          <a:stretch>
            <a:fillRect/>
          </a:stretch>
        </p:blipFill>
        <p:spPr bwMode="auto">
          <a:xfrm rot="21375042">
            <a:off x="4535147" y="1711674"/>
            <a:ext cx="3659768" cy="3752437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grpSp>
        <p:nvGrpSpPr>
          <p:cNvPr id="16390" name="组合 4"/>
          <p:cNvGrpSpPr/>
          <p:nvPr/>
        </p:nvGrpSpPr>
        <p:grpSpPr bwMode="auto">
          <a:xfrm rot="-235990">
            <a:off x="611188" y="1712913"/>
            <a:ext cx="3530600" cy="4164012"/>
            <a:chOff x="2915816" y="1110874"/>
            <a:chExt cx="3672408" cy="4685777"/>
          </a:xfrm>
        </p:grpSpPr>
        <p:grpSp>
          <p:nvGrpSpPr>
            <p:cNvPr id="16395" name="组合 2"/>
            <p:cNvGrpSpPr/>
            <p:nvPr/>
          </p:nvGrpSpPr>
          <p:grpSpPr bwMode="auto">
            <a:xfrm>
              <a:off x="2915816" y="1110874"/>
              <a:ext cx="3672408" cy="4685777"/>
              <a:chOff x="488383" y="845553"/>
              <a:chExt cx="3672408" cy="4685777"/>
            </a:xfrm>
          </p:grpSpPr>
          <p:pic>
            <p:nvPicPr>
              <p:cNvPr id="9" name="Picture 9" descr="D:\Education\Michelle 制作PPT\u12\素材\2457331_193113038348_2.jpg"/>
              <p:cNvPicPr>
                <a:picLocks noChangeAspect="1" noChangeArrowheads="1"/>
              </p:cNvPicPr>
              <p:nvPr/>
            </p:nvPicPr>
            <p:blipFill rotWithShape="1">
              <a:blip r:embed="rId5" cstate="email">
                <a:clrChange>
                  <a:clrFrom>
                    <a:srgbClr val="ECE7C7"/>
                  </a:clrFrom>
                  <a:clrTo>
                    <a:srgbClr val="ECE7C7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 rot="172675">
                <a:off x="464485" y="1044069"/>
                <a:ext cx="3672408" cy="4467834"/>
              </a:xfrm>
              <a:prstGeom prst="rect">
                <a:avLst/>
              </a:prstGeom>
              <a:ln>
                <a:noFill/>
              </a:ln>
              <a:effectLst>
                <a:outerShdw blurRad="292100" dist="139700" dir="2700000" algn="tl" rotWithShape="0">
                  <a:srgbClr val="333333">
                    <a:alpha val="65000"/>
                  </a:srgbClr>
                </a:outerShdw>
              </a:effectLst>
            </p:spPr>
          </p:pic>
          <p:pic>
            <p:nvPicPr>
              <p:cNvPr id="2054" name="Picture 6" descr="http://u1.ipernity.com/14/82/74/7078274.eb25fc4c.1024.jpg"/>
              <p:cNvPicPr>
                <a:picLocks noChangeAspect="1" noChangeArrowheads="1"/>
              </p:cNvPicPr>
              <p:nvPr/>
            </p:nvPicPr>
            <p:blipFill rotWithShape="1">
              <a:blip r:embed="rId6" cstate="email"/>
              <a:srcRect r="-615"/>
              <a:stretch>
                <a:fillRect/>
              </a:stretch>
            </p:blipFill>
            <p:spPr bwMode="auto">
              <a:xfrm rot="283845">
                <a:off x="764523" y="1544164"/>
                <a:ext cx="3313715" cy="3087553"/>
              </a:xfrm>
              <a:prstGeom prst="rect">
                <a:avLst/>
              </a:prstGeom>
              <a:ln>
                <a:noFill/>
              </a:ln>
              <a:effectLst>
                <a:softEdge rad="112500"/>
              </a:effectLst>
            </p:spPr>
          </p:pic>
          <p:pic>
            <p:nvPicPr>
              <p:cNvPr id="12" name="Picture 9" descr="D:\Education\Michelle 制作PPT\u12\素材\2457331_193113038348_2.jpg"/>
              <p:cNvPicPr>
                <a:picLocks noChangeAspect="1" noChangeArrowheads="1"/>
              </p:cNvPicPr>
              <p:nvPr/>
            </p:nvPicPr>
            <p:blipFill rotWithShape="1">
              <a:blip r:embed="rId7" cstate="email">
                <a:clrChange>
                  <a:clrFrom>
                    <a:srgbClr val="ECE7C7"/>
                  </a:clrFrom>
                  <a:clrTo>
                    <a:srgbClr val="ECE7C7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 rot="172675">
                <a:off x="889825" y="822446"/>
                <a:ext cx="701787" cy="1832866"/>
              </a:xfrm>
              <a:prstGeom prst="rect">
                <a:avLst/>
              </a:prstGeom>
              <a:ln>
                <a:noFill/>
              </a:ln>
              <a:effectLst>
                <a:outerShdw blurRad="292100" dist="139700" dir="2700000" algn="tl" rotWithShape="0">
                  <a:srgbClr val="333333">
                    <a:alpha val="65000"/>
                  </a:srgbClr>
                </a:outerShdw>
              </a:effectLst>
            </p:spPr>
          </p:pic>
        </p:grpSp>
        <p:sp>
          <p:nvSpPr>
            <p:cNvPr id="16396" name="TextBox 10"/>
            <p:cNvSpPr txBox="1">
              <a:spLocks noChangeArrowheads="1"/>
            </p:cNvSpPr>
            <p:nvPr/>
          </p:nvSpPr>
          <p:spPr bwMode="auto">
            <a:xfrm rot="172675">
              <a:off x="3696863" y="4919519"/>
              <a:ext cx="2022797" cy="8574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4400" b="1">
                  <a:latin typeface="GCFrutiger" pitchFamily="50" charset="0"/>
                </a:rPr>
                <a:t>bricks</a:t>
              </a:r>
              <a:endParaRPr lang="zh-CN" altLang="en-US" sz="4400" b="1">
                <a:latin typeface="GCFrutiger" pitchFamily="50" charset="0"/>
              </a:endParaRPr>
            </a:p>
          </p:txBody>
        </p:sp>
      </p:grpSp>
      <p:grpSp>
        <p:nvGrpSpPr>
          <p:cNvPr id="16391" name="组合 17"/>
          <p:cNvGrpSpPr/>
          <p:nvPr/>
        </p:nvGrpSpPr>
        <p:grpSpPr bwMode="auto">
          <a:xfrm>
            <a:off x="6732588" y="5078413"/>
            <a:ext cx="1771650" cy="1430337"/>
            <a:chOff x="3397472" y="164281"/>
            <a:chExt cx="1675134" cy="1431750"/>
          </a:xfrm>
        </p:grpSpPr>
        <p:pic>
          <p:nvPicPr>
            <p:cNvPr id="16393" name="Picture 3" descr="D:\Education\Michelle 制作PPT\u12\素材\10265369_134032332180_2.jpg"/>
            <p:cNvPicPr>
              <a:picLocks noChangeAspect="1" noChangeArrowheads="1"/>
            </p:cNvPicPr>
            <p:nvPr/>
          </p:nvPicPr>
          <p:blipFill>
            <a:blip r:embed="rId8" cstate="email"/>
            <a:srcRect/>
            <a:stretch>
              <a:fillRect/>
            </a:stretch>
          </p:blipFill>
          <p:spPr bwMode="auto">
            <a:xfrm rot="-5400000">
              <a:off x="3519165" y="42589"/>
              <a:ext cx="1431750" cy="16751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1" name="TextBox 20">
              <a:hlinkClick r:id="rId9" action="ppaction://hlinksldjump"/>
            </p:cNvPr>
            <p:cNvSpPr txBox="1"/>
            <p:nvPr/>
          </p:nvSpPr>
          <p:spPr>
            <a:xfrm>
              <a:off x="3397472" y="470971"/>
              <a:ext cx="1642112" cy="61497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altLang="zh-CN" sz="3400" dirty="0">
                  <a:solidFill>
                    <a:schemeClr val="bg1">
                      <a:lumMod val="95000"/>
                    </a:schemeClr>
                  </a:solidFill>
                  <a:latin typeface="Cooper Black" pitchFamily="18" charset="0"/>
                </a:rPr>
                <a:t>Who?</a:t>
              </a:r>
              <a:endParaRPr lang="zh-CN" altLang="en-US" sz="3400" dirty="0">
                <a:solidFill>
                  <a:schemeClr val="bg1">
                    <a:lumMod val="95000"/>
                  </a:schemeClr>
                </a:solidFill>
                <a:latin typeface="Cooper Black" pitchFamily="18" charset="0"/>
              </a:endParaRPr>
            </a:p>
          </p:txBody>
        </p:sp>
      </p:grpSp>
      <p:pic>
        <p:nvPicPr>
          <p:cNvPr id="22" name="Picture 2" descr="D:\Education\Michelle 制作PPT\u12\素材\29.gif">
            <a:hlinkClick r:id="rId10" action="ppaction://hlinksldjump"/>
          </p:cNvPr>
          <p:cNvPicPr>
            <a:picLocks noChangeAspect="1" noChangeArrowheads="1" noCrop="1"/>
          </p:cNvPicPr>
          <p:nvPr/>
        </p:nvPicPr>
        <p:blipFill>
          <a:blip r:embed="rId11" cstate="email">
            <a:duotone>
              <a:prstClr val="black"/>
              <a:schemeClr val="accent3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8322658" y="35765"/>
            <a:ext cx="713478" cy="71347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410" name="组合 15"/>
          <p:cNvGrpSpPr/>
          <p:nvPr/>
        </p:nvGrpSpPr>
        <p:grpSpPr bwMode="auto">
          <a:xfrm>
            <a:off x="0" y="0"/>
            <a:ext cx="9144000" cy="785813"/>
            <a:chOff x="0" y="-1"/>
            <a:chExt cx="9144000" cy="786135"/>
          </a:xfrm>
        </p:grpSpPr>
        <p:pic>
          <p:nvPicPr>
            <p:cNvPr id="17424" name="Picture 12"/>
            <p:cNvPicPr>
              <a:picLocks noChangeAspect="1" noChangeArrowheads="1"/>
            </p:cNvPicPr>
            <p:nvPr/>
          </p:nvPicPr>
          <p:blipFill>
            <a:blip r:embed="rId1" cstate="email">
              <a:clrChange>
                <a:clrFrom>
                  <a:srgbClr val="FFFDED"/>
                </a:clrFrom>
                <a:clrTo>
                  <a:srgbClr val="FFFDE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1"/>
              <a:ext cx="4572000" cy="7857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7425" name="Picture 13"/>
            <p:cNvPicPr>
              <a:picLocks noChangeAspect="1" noChangeArrowheads="1"/>
            </p:cNvPicPr>
            <p:nvPr/>
          </p:nvPicPr>
          <p:blipFill>
            <a:blip r:embed="rId2" cstate="email">
              <a:clrChange>
                <a:clrFrom>
                  <a:srgbClr val="FFFDED"/>
                </a:clrFrom>
                <a:clrTo>
                  <a:srgbClr val="FFFDE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572000" y="-1"/>
              <a:ext cx="4572000" cy="7861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7411" name="Picture 4" descr="D:\Education\Michelle 制作PPT\u12\素材\4632997_144750988917_2.jpg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142875" y="1019175"/>
            <a:ext cx="9251950" cy="5838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2" name="WordArt 6"/>
          <p:cNvSpPr>
            <a:spLocks noChangeArrowheads="1" noChangeShapeType="1" noTextEdit="1"/>
          </p:cNvSpPr>
          <p:nvPr/>
        </p:nvSpPr>
        <p:spPr bwMode="auto">
          <a:xfrm>
            <a:off x="179388" y="80963"/>
            <a:ext cx="3673475" cy="6016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altLang="zh-CN" sz="3600" kern="10">
                <a:ln w="12700">
                  <a:solidFill>
                    <a:srgbClr val="3333CC"/>
                  </a:solidFill>
                  <a:round/>
                </a:ln>
                <a:solidFill>
                  <a:srgbClr val="B2B2B2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 Black" panose="020B0A04020102020204"/>
              </a:rPr>
              <a:t>Look and say</a:t>
            </a:r>
            <a:endParaRPr lang="zh-CN" altLang="en-US" sz="3600" kern="10">
              <a:ln w="12700">
                <a:solidFill>
                  <a:srgbClr val="3333CC"/>
                </a:solidFill>
                <a:round/>
              </a:ln>
              <a:solidFill>
                <a:srgbClr val="B2B2B2">
                  <a:alpha val="50195"/>
                </a:srgb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Arial Black" panose="020B0A04020102020204"/>
            </a:endParaRPr>
          </a:p>
        </p:txBody>
      </p:sp>
      <p:pic>
        <p:nvPicPr>
          <p:cNvPr id="2055" name="Picture 7" descr="D:\Education\Michelle 制作PPT\u12\素材\2419558_201549075350_2.jpg"/>
          <p:cNvPicPr>
            <a:picLocks noChangeAspect="1" noChangeArrowheads="1"/>
          </p:cNvPicPr>
          <p:nvPr/>
        </p:nvPicPr>
        <p:blipFill rotWithShape="1">
          <a:blip r:embed="rId4" cstate="email"/>
          <a:srcRect t="-14358" r="-2130"/>
          <a:stretch>
            <a:fillRect/>
          </a:stretch>
        </p:blipFill>
        <p:spPr bwMode="auto">
          <a:xfrm rot="21375042">
            <a:off x="4748964" y="1711674"/>
            <a:ext cx="3659768" cy="3752437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grpSp>
        <p:nvGrpSpPr>
          <p:cNvPr id="17414" name="组合 4"/>
          <p:cNvGrpSpPr/>
          <p:nvPr/>
        </p:nvGrpSpPr>
        <p:grpSpPr bwMode="auto">
          <a:xfrm>
            <a:off x="466725" y="982663"/>
            <a:ext cx="3671888" cy="4686300"/>
            <a:chOff x="2915816" y="1110874"/>
            <a:chExt cx="3672408" cy="4685777"/>
          </a:xfrm>
        </p:grpSpPr>
        <p:grpSp>
          <p:nvGrpSpPr>
            <p:cNvPr id="17419" name="组合 2"/>
            <p:cNvGrpSpPr/>
            <p:nvPr/>
          </p:nvGrpSpPr>
          <p:grpSpPr bwMode="auto">
            <a:xfrm>
              <a:off x="2915816" y="1110874"/>
              <a:ext cx="3672408" cy="4685777"/>
              <a:chOff x="488383" y="845553"/>
              <a:chExt cx="3672408" cy="4685777"/>
            </a:xfrm>
          </p:grpSpPr>
          <p:pic>
            <p:nvPicPr>
              <p:cNvPr id="9" name="Picture 9" descr="D:\Education\Michelle 制作PPT\u12\素材\2457331_193113038348_2.jpg"/>
              <p:cNvPicPr>
                <a:picLocks noChangeAspect="1" noChangeArrowheads="1"/>
              </p:cNvPicPr>
              <p:nvPr/>
            </p:nvPicPr>
            <p:blipFill rotWithShape="1">
              <a:blip r:embed="rId5" cstate="email">
                <a:clrChange>
                  <a:clrFrom>
                    <a:srgbClr val="ECE7C7"/>
                  </a:clrFrom>
                  <a:clrTo>
                    <a:srgbClr val="ECE7C7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 rot="172675">
                <a:off x="488383" y="1063016"/>
                <a:ext cx="3672408" cy="4468314"/>
              </a:xfrm>
              <a:prstGeom prst="rect">
                <a:avLst/>
              </a:prstGeom>
              <a:ln>
                <a:noFill/>
              </a:ln>
              <a:effectLst>
                <a:outerShdw blurRad="292100" dist="139700" dir="2700000" algn="tl" rotWithShape="0">
                  <a:srgbClr val="333333">
                    <a:alpha val="65000"/>
                  </a:srgbClr>
                </a:outerShdw>
              </a:effectLst>
            </p:spPr>
          </p:pic>
          <p:pic>
            <p:nvPicPr>
              <p:cNvPr id="2054" name="Picture 6" descr="http://u1.ipernity.com/14/82/74/7078274.eb25fc4c.1024.jpg"/>
              <p:cNvPicPr>
                <a:picLocks noChangeAspect="1" noChangeArrowheads="1"/>
              </p:cNvPicPr>
              <p:nvPr/>
            </p:nvPicPr>
            <p:blipFill rotWithShape="1">
              <a:blip r:embed="rId6" cstate="email"/>
              <a:srcRect r="-615"/>
              <a:stretch>
                <a:fillRect/>
              </a:stretch>
            </p:blipFill>
            <p:spPr bwMode="auto">
              <a:xfrm rot="283845">
                <a:off x="764523" y="1544164"/>
                <a:ext cx="3313715" cy="3087553"/>
              </a:xfrm>
              <a:prstGeom prst="rect">
                <a:avLst/>
              </a:prstGeom>
              <a:ln>
                <a:noFill/>
              </a:ln>
              <a:effectLst>
                <a:softEdge rad="112500"/>
              </a:effectLst>
            </p:spPr>
          </p:pic>
          <p:pic>
            <p:nvPicPr>
              <p:cNvPr id="12" name="Picture 9" descr="D:\Education\Michelle 制作PPT\u12\素材\2457331_193113038348_2.jpg"/>
              <p:cNvPicPr>
                <a:picLocks noChangeAspect="1" noChangeArrowheads="1"/>
              </p:cNvPicPr>
              <p:nvPr/>
            </p:nvPicPr>
            <p:blipFill rotWithShape="1">
              <a:blip r:embed="rId7" cstate="email">
                <a:clrChange>
                  <a:clrFrom>
                    <a:srgbClr val="ECE7C7"/>
                  </a:clrFrom>
                  <a:clrTo>
                    <a:srgbClr val="ECE7C7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 rot="172675">
                <a:off x="907542" y="845553"/>
                <a:ext cx="701774" cy="1833357"/>
              </a:xfrm>
              <a:prstGeom prst="rect">
                <a:avLst/>
              </a:prstGeom>
              <a:ln>
                <a:noFill/>
              </a:ln>
              <a:effectLst>
                <a:outerShdw blurRad="292100" dist="139700" dir="2700000" algn="tl" rotWithShape="0">
                  <a:srgbClr val="333333">
                    <a:alpha val="65000"/>
                  </a:srgbClr>
                </a:outerShdw>
              </a:effectLst>
            </p:spPr>
          </p:pic>
        </p:grpSp>
        <p:sp>
          <p:nvSpPr>
            <p:cNvPr id="17420" name="TextBox 10"/>
            <p:cNvSpPr txBox="1">
              <a:spLocks noChangeArrowheads="1"/>
            </p:cNvSpPr>
            <p:nvPr/>
          </p:nvSpPr>
          <p:spPr bwMode="auto">
            <a:xfrm rot="172675">
              <a:off x="3703328" y="4922036"/>
              <a:ext cx="2024349" cy="7619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4400" b="1">
                  <a:latin typeface="GCFrutiger" pitchFamily="50" charset="0"/>
                </a:rPr>
                <a:t>bricks</a:t>
              </a:r>
              <a:endParaRPr lang="zh-CN" altLang="en-US" sz="4400" b="1">
                <a:latin typeface="GCFrutiger" pitchFamily="50" charset="0"/>
              </a:endParaRPr>
            </a:p>
          </p:txBody>
        </p:sp>
      </p:grpSp>
      <p:grpSp>
        <p:nvGrpSpPr>
          <p:cNvPr id="17415" name="组合 13"/>
          <p:cNvGrpSpPr/>
          <p:nvPr/>
        </p:nvGrpSpPr>
        <p:grpSpPr bwMode="auto">
          <a:xfrm>
            <a:off x="7480300" y="5040313"/>
            <a:ext cx="1771650" cy="1430337"/>
            <a:chOff x="3436757" y="164281"/>
            <a:chExt cx="1675133" cy="1431750"/>
          </a:xfrm>
        </p:grpSpPr>
        <p:pic>
          <p:nvPicPr>
            <p:cNvPr id="17417" name="Picture 3" descr="D:\Education\Michelle 制作PPT\u12\素材\10265369_134032332180_2.jpg">
              <a:hlinkClick r:id="rId8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9" cstate="email"/>
            <a:srcRect/>
            <a:stretch>
              <a:fillRect/>
            </a:stretch>
          </p:blipFill>
          <p:spPr bwMode="auto">
            <a:xfrm rot="-5400000">
              <a:off x="3558449" y="42589"/>
              <a:ext cx="1431750" cy="16751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4" name="TextBox 33">
              <a:hlinkClick r:id="rId10" action="ppaction://hlinksldjump"/>
            </p:cNvPr>
            <p:cNvSpPr txBox="1"/>
            <p:nvPr/>
          </p:nvSpPr>
          <p:spPr>
            <a:xfrm>
              <a:off x="3436757" y="483683"/>
              <a:ext cx="1642111" cy="616558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altLang="zh-CN" sz="3400" dirty="0">
                  <a:solidFill>
                    <a:schemeClr val="bg1">
                      <a:lumMod val="95000"/>
                    </a:schemeClr>
                  </a:solidFill>
                  <a:latin typeface="Cooper Black" pitchFamily="18" charset="0"/>
                </a:rPr>
                <a:t>Who?</a:t>
              </a:r>
              <a:endParaRPr lang="zh-CN" altLang="en-US" sz="3400" dirty="0">
                <a:solidFill>
                  <a:schemeClr val="bg1">
                    <a:lumMod val="95000"/>
                  </a:schemeClr>
                </a:solidFill>
                <a:latin typeface="Cooper Black" pitchFamily="18" charset="0"/>
              </a:endParaRPr>
            </a:p>
          </p:txBody>
        </p:sp>
      </p:grpSp>
      <p:pic>
        <p:nvPicPr>
          <p:cNvPr id="35" name="Picture 2" descr="D:\Education\Michelle 制作PPT\u12\素材\29.gif">
            <a:hlinkClick r:id="rId11" action="ppaction://hlinksldjump"/>
          </p:cNvPr>
          <p:cNvPicPr>
            <a:picLocks noChangeAspect="1" noChangeArrowheads="1" noCrop="1"/>
          </p:cNvPicPr>
          <p:nvPr/>
        </p:nvPicPr>
        <p:blipFill>
          <a:blip r:embed="rId12" cstate="email">
            <a:duotone>
              <a:prstClr val="black"/>
              <a:schemeClr val="accent3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8322658" y="35765"/>
            <a:ext cx="713478" cy="71347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434" name="组合 12"/>
          <p:cNvGrpSpPr/>
          <p:nvPr/>
        </p:nvGrpSpPr>
        <p:grpSpPr bwMode="auto">
          <a:xfrm>
            <a:off x="0" y="0"/>
            <a:ext cx="9144000" cy="785813"/>
            <a:chOff x="0" y="-1"/>
            <a:chExt cx="9144000" cy="786135"/>
          </a:xfrm>
        </p:grpSpPr>
        <p:pic>
          <p:nvPicPr>
            <p:cNvPr id="18445" name="Picture 12"/>
            <p:cNvPicPr>
              <a:picLocks noChangeAspect="1" noChangeArrowheads="1"/>
            </p:cNvPicPr>
            <p:nvPr/>
          </p:nvPicPr>
          <p:blipFill>
            <a:blip r:embed="rId1" cstate="email">
              <a:clrChange>
                <a:clrFrom>
                  <a:srgbClr val="FFFDED"/>
                </a:clrFrom>
                <a:clrTo>
                  <a:srgbClr val="FFFDE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1"/>
              <a:ext cx="4572000" cy="7857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8446" name="Picture 13"/>
            <p:cNvPicPr>
              <a:picLocks noChangeAspect="1" noChangeArrowheads="1"/>
            </p:cNvPicPr>
            <p:nvPr/>
          </p:nvPicPr>
          <p:blipFill>
            <a:blip r:embed="rId2" cstate="email">
              <a:clrChange>
                <a:clrFrom>
                  <a:srgbClr val="FFFDED"/>
                </a:clrFrom>
                <a:clrTo>
                  <a:srgbClr val="FFFDE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572000" y="-1"/>
              <a:ext cx="4572000" cy="7861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8435" name="Picture 4" descr="D:\Education\Michelle 制作PPT\u12\素材\4632997_144750988917_2.jpg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107950" y="1019175"/>
            <a:ext cx="9251950" cy="5838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6" name="WordArt 6"/>
          <p:cNvSpPr>
            <a:spLocks noChangeArrowheads="1" noChangeShapeType="1" noTextEdit="1"/>
          </p:cNvSpPr>
          <p:nvPr/>
        </p:nvSpPr>
        <p:spPr bwMode="auto">
          <a:xfrm>
            <a:off x="179388" y="80963"/>
            <a:ext cx="3673475" cy="6016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altLang="zh-CN" sz="3600" kern="10">
                <a:ln w="12700">
                  <a:solidFill>
                    <a:srgbClr val="3333CC"/>
                  </a:solidFill>
                  <a:round/>
                </a:ln>
                <a:solidFill>
                  <a:srgbClr val="B2B2B2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 Black" panose="020B0A04020102020204"/>
              </a:rPr>
              <a:t>Look and say</a:t>
            </a:r>
            <a:endParaRPr lang="zh-CN" altLang="en-US" sz="3600" kern="10">
              <a:ln w="12700">
                <a:solidFill>
                  <a:srgbClr val="3333CC"/>
                </a:solidFill>
                <a:round/>
              </a:ln>
              <a:solidFill>
                <a:srgbClr val="B2B2B2">
                  <a:alpha val="50195"/>
                </a:srgb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Arial Black" panose="020B0A04020102020204"/>
            </a:endParaRPr>
          </a:p>
        </p:txBody>
      </p:sp>
      <p:pic>
        <p:nvPicPr>
          <p:cNvPr id="18437" name="Picture 2" descr="D:\Education\Michelle 制作PPT\u12\素材\教材图片\20121202130451828.pn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 rot="232476">
            <a:off x="614363" y="2614613"/>
            <a:ext cx="4017962" cy="2647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8" name="标题 9"/>
          <p:cNvSpPr txBox="1"/>
          <p:nvPr/>
        </p:nvSpPr>
        <p:spPr bwMode="auto">
          <a:xfrm rot="258990">
            <a:off x="568325" y="5611813"/>
            <a:ext cx="3792538" cy="915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200" dirty="0">
                <a:latin typeface="GCFrutiger" pitchFamily="50" charset="0"/>
                <a:cs typeface="Arial" panose="020B0604020202020204" pitchFamily="34" charset="0"/>
              </a:rPr>
              <a:t>Mother Pig says …</a:t>
            </a:r>
            <a:endParaRPr lang="zh-CN" altLang="en-US" sz="3200" dirty="0">
              <a:latin typeface="GCFrutiger" pitchFamily="50" charset="0"/>
              <a:cs typeface="Arial" panose="020B0604020202020204" pitchFamily="34" charset="0"/>
            </a:endParaRPr>
          </a:p>
        </p:txBody>
      </p:sp>
      <p:pic>
        <p:nvPicPr>
          <p:cNvPr id="33" name="Picture 2" descr="D:\Education\Michelle 制作PPT\u12\素材\教材图片\20121202130451828.png"/>
          <p:cNvPicPr>
            <a:picLocks noChangeAspect="1" noChangeArrowheads="1"/>
          </p:cNvPicPr>
          <p:nvPr/>
        </p:nvPicPr>
        <p:blipFill rotWithShape="1">
          <a:blip r:embed="rId5" cstate="email"/>
          <a:srcRect/>
          <a:stretch>
            <a:fillRect/>
          </a:stretch>
        </p:blipFill>
        <p:spPr bwMode="auto">
          <a:xfrm rot="21138875">
            <a:off x="5168942" y="2323955"/>
            <a:ext cx="3106652" cy="27871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8440" name="标题 9"/>
          <p:cNvSpPr txBox="1"/>
          <p:nvPr/>
        </p:nvSpPr>
        <p:spPr bwMode="auto">
          <a:xfrm rot="-294470">
            <a:off x="4921250" y="5245100"/>
            <a:ext cx="36020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200" dirty="0">
                <a:latin typeface="GCFrutiger" pitchFamily="50" charset="0"/>
                <a:cs typeface="Arial" panose="020B0604020202020204" pitchFamily="34" charset="0"/>
              </a:rPr>
              <a:t>Three little pigs are very happy.</a:t>
            </a:r>
            <a:endParaRPr lang="zh-CN" altLang="en-US" sz="3200" dirty="0">
              <a:latin typeface="GCFrutiger" pitchFamily="50" charset="0"/>
              <a:cs typeface="Arial" panose="020B0604020202020204" pitchFamily="34" charset="0"/>
            </a:endParaRPr>
          </a:p>
        </p:txBody>
      </p:sp>
      <p:grpSp>
        <p:nvGrpSpPr>
          <p:cNvPr id="18441" name="组合 34"/>
          <p:cNvGrpSpPr/>
          <p:nvPr/>
        </p:nvGrpSpPr>
        <p:grpSpPr bwMode="auto">
          <a:xfrm>
            <a:off x="7192963" y="1268413"/>
            <a:ext cx="1771650" cy="1431925"/>
            <a:chOff x="3436757" y="164281"/>
            <a:chExt cx="1675133" cy="1431750"/>
          </a:xfrm>
        </p:grpSpPr>
        <p:pic>
          <p:nvPicPr>
            <p:cNvPr id="36" name="Picture 3" descr="D:\Education\Michelle 制作PPT\u12\素材\10265369_134032332180_2.jpg"/>
            <p:cNvPicPr>
              <a:picLocks noChangeAspect="1" noChangeArrowheads="1"/>
            </p:cNvPicPr>
            <p:nvPr/>
          </p:nvPicPr>
          <p:blipFill rotWithShape="1">
            <a:blip r:embed="rId6" cstate="email">
              <a:duotone>
                <a:prstClr val="black"/>
                <a:srgbClr val="D9C3A5">
                  <a:tint val="50000"/>
                  <a:satMod val="180000"/>
                </a:srgbClr>
              </a:duotone>
            </a:blip>
            <a:srcRect/>
            <a:stretch>
              <a:fillRect/>
            </a:stretch>
          </p:blipFill>
          <p:spPr bwMode="auto">
            <a:xfrm rot="16200000">
              <a:off x="3558449" y="42589"/>
              <a:ext cx="1431750" cy="1675133"/>
            </a:xfrm>
            <a:prstGeom prst="rect">
              <a:avLst/>
            </a:prstGeom>
            <a:noFill/>
          </p:spPr>
        </p:pic>
        <p:sp>
          <p:nvSpPr>
            <p:cNvPr id="37" name="TextBox 36"/>
            <p:cNvSpPr txBox="1"/>
            <p:nvPr/>
          </p:nvSpPr>
          <p:spPr>
            <a:xfrm>
              <a:off x="3436757" y="484917"/>
              <a:ext cx="1642111" cy="61587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altLang="zh-CN" sz="3400" dirty="0">
                  <a:solidFill>
                    <a:schemeClr val="bg1">
                      <a:lumMod val="95000"/>
                    </a:schemeClr>
                  </a:solidFill>
                  <a:latin typeface="Cooper Black" pitchFamily="18" charset="0"/>
                </a:rPr>
                <a:t>Who?</a:t>
              </a:r>
              <a:endParaRPr lang="zh-CN" altLang="en-US" sz="3400" dirty="0">
                <a:solidFill>
                  <a:schemeClr val="bg1">
                    <a:lumMod val="95000"/>
                  </a:schemeClr>
                </a:solidFill>
                <a:latin typeface="Cooper Black" pitchFamily="18" charset="0"/>
              </a:endParaRPr>
            </a:p>
          </p:txBody>
        </p:sp>
      </p:grpSp>
      <p:pic>
        <p:nvPicPr>
          <p:cNvPr id="38" name="Picture 2" descr="D:\Education\Michelle 制作PPT\u12\素材\29.gif">
            <a:hlinkClick r:id="rId7" action="ppaction://hlinksldjump"/>
          </p:cNvPr>
          <p:cNvPicPr>
            <a:picLocks noChangeAspect="1" noChangeArrowheads="1" noCrop="1"/>
          </p:cNvPicPr>
          <p:nvPr/>
        </p:nvPicPr>
        <p:blipFill>
          <a:blip r:embed="rId8" cstate="email">
            <a:duotone>
              <a:prstClr val="black"/>
              <a:srgbClr val="FF0066">
                <a:tint val="45000"/>
                <a:satMod val="400000"/>
              </a:srgbClr>
            </a:duotone>
          </a:blip>
          <a:srcRect/>
          <a:stretch>
            <a:fillRect/>
          </a:stretch>
        </p:blipFill>
        <p:spPr bwMode="auto">
          <a:xfrm>
            <a:off x="8322658" y="35765"/>
            <a:ext cx="713478" cy="71347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458" name="组合 12"/>
          <p:cNvGrpSpPr/>
          <p:nvPr/>
        </p:nvGrpSpPr>
        <p:grpSpPr bwMode="auto">
          <a:xfrm>
            <a:off x="0" y="0"/>
            <a:ext cx="9144000" cy="785813"/>
            <a:chOff x="0" y="-1"/>
            <a:chExt cx="9144000" cy="786135"/>
          </a:xfrm>
        </p:grpSpPr>
        <p:pic>
          <p:nvPicPr>
            <p:cNvPr id="19469" name="Picture 12"/>
            <p:cNvPicPr>
              <a:picLocks noChangeAspect="1" noChangeArrowheads="1"/>
            </p:cNvPicPr>
            <p:nvPr/>
          </p:nvPicPr>
          <p:blipFill>
            <a:blip r:embed="rId1" cstate="email">
              <a:clrChange>
                <a:clrFrom>
                  <a:srgbClr val="FFFDED"/>
                </a:clrFrom>
                <a:clrTo>
                  <a:srgbClr val="FFFDE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1"/>
              <a:ext cx="4572000" cy="7857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9470" name="Picture 13"/>
            <p:cNvPicPr>
              <a:picLocks noChangeAspect="1" noChangeArrowheads="1"/>
            </p:cNvPicPr>
            <p:nvPr/>
          </p:nvPicPr>
          <p:blipFill>
            <a:blip r:embed="rId2" cstate="email">
              <a:clrChange>
                <a:clrFrom>
                  <a:srgbClr val="FFFDED"/>
                </a:clrFrom>
                <a:clrTo>
                  <a:srgbClr val="FFFDE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572000" y="-1"/>
              <a:ext cx="4572000" cy="7861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9459" name="Picture 4" descr="D:\Education\Michelle 制作PPT\u12\素材\4632997_144750988917_2.jpg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73025" y="1019175"/>
            <a:ext cx="9253538" cy="5838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60" name="WordArt 6"/>
          <p:cNvSpPr>
            <a:spLocks noChangeArrowheads="1" noChangeShapeType="1" noTextEdit="1"/>
          </p:cNvSpPr>
          <p:nvPr/>
        </p:nvSpPr>
        <p:spPr bwMode="auto">
          <a:xfrm>
            <a:off x="179388" y="80963"/>
            <a:ext cx="3673475" cy="6016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altLang="zh-CN" sz="3600" kern="10">
                <a:ln w="12700">
                  <a:solidFill>
                    <a:srgbClr val="3333CC"/>
                  </a:solidFill>
                  <a:round/>
                </a:ln>
                <a:solidFill>
                  <a:srgbClr val="B2B2B2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 Black" panose="020B0A04020102020204"/>
              </a:rPr>
              <a:t>Look and say</a:t>
            </a:r>
            <a:endParaRPr lang="zh-CN" altLang="en-US" sz="3600" kern="10">
              <a:ln w="12700">
                <a:solidFill>
                  <a:srgbClr val="3333CC"/>
                </a:solidFill>
                <a:round/>
              </a:ln>
              <a:solidFill>
                <a:srgbClr val="B2B2B2">
                  <a:alpha val="50195"/>
                </a:srgb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Arial Black" panose="020B0A04020102020204"/>
            </a:endParaRPr>
          </a:p>
        </p:txBody>
      </p:sp>
      <p:pic>
        <p:nvPicPr>
          <p:cNvPr id="19461" name="Picture 2" descr="D:\Education\Michelle 制作PPT\u12\素材\教材图片\20121202130451828.pn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 rot="232476">
            <a:off x="612775" y="2865438"/>
            <a:ext cx="3940175" cy="2305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62" name="标题 9"/>
          <p:cNvSpPr txBox="1"/>
          <p:nvPr/>
        </p:nvSpPr>
        <p:spPr bwMode="auto">
          <a:xfrm rot="258990">
            <a:off x="568325" y="5461000"/>
            <a:ext cx="3789363" cy="915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200">
                <a:latin typeface="GCFrutiger" pitchFamily="50" charset="0"/>
                <a:cs typeface="Arial" panose="020B0604020202020204" pitchFamily="34" charset="0"/>
              </a:rPr>
              <a:t>Mother Pig says …</a:t>
            </a:r>
            <a:endParaRPr lang="zh-CN" altLang="en-US" sz="3200">
              <a:latin typeface="GCFrutiger" pitchFamily="50" charset="0"/>
              <a:cs typeface="Arial" panose="020B0604020202020204" pitchFamily="34" charset="0"/>
            </a:endParaRPr>
          </a:p>
        </p:txBody>
      </p:sp>
      <p:pic>
        <p:nvPicPr>
          <p:cNvPr id="33" name="Picture 2" descr="D:\Education\Michelle 制作PPT\u12\素材\教材图片\20121202130451828.png"/>
          <p:cNvPicPr>
            <a:picLocks noChangeAspect="1" noChangeArrowheads="1"/>
          </p:cNvPicPr>
          <p:nvPr/>
        </p:nvPicPr>
        <p:blipFill rotWithShape="1">
          <a:blip r:embed="rId5" cstate="email"/>
          <a:srcRect/>
          <a:stretch>
            <a:fillRect/>
          </a:stretch>
        </p:blipFill>
        <p:spPr bwMode="auto">
          <a:xfrm rot="21397798">
            <a:off x="5065026" y="2243639"/>
            <a:ext cx="3106651" cy="278714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9464" name="标题 9"/>
          <p:cNvSpPr txBox="1"/>
          <p:nvPr/>
        </p:nvSpPr>
        <p:spPr bwMode="auto">
          <a:xfrm rot="-294470">
            <a:off x="4859338" y="5229225"/>
            <a:ext cx="3602037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200">
                <a:latin typeface="GCFrutiger" pitchFamily="50" charset="0"/>
                <a:cs typeface="Arial" panose="020B0604020202020204" pitchFamily="34" charset="0"/>
              </a:rPr>
              <a:t>Three little pigs are very happy.</a:t>
            </a:r>
            <a:endParaRPr lang="zh-CN" altLang="en-US" sz="3200">
              <a:latin typeface="GCFrutiger" pitchFamily="50" charset="0"/>
              <a:cs typeface="Arial" panose="020B0604020202020204" pitchFamily="34" charset="0"/>
            </a:endParaRPr>
          </a:p>
        </p:txBody>
      </p:sp>
      <p:grpSp>
        <p:nvGrpSpPr>
          <p:cNvPr id="19465" name="组合 34"/>
          <p:cNvGrpSpPr/>
          <p:nvPr/>
        </p:nvGrpSpPr>
        <p:grpSpPr bwMode="auto">
          <a:xfrm>
            <a:off x="7372350" y="1281113"/>
            <a:ext cx="1771650" cy="1433512"/>
            <a:chOff x="2957415" y="-2633359"/>
            <a:chExt cx="1675135" cy="1431751"/>
          </a:xfrm>
        </p:grpSpPr>
        <p:pic>
          <p:nvPicPr>
            <p:cNvPr id="36" name="Picture 3" descr="D:\Education\Michelle 制作PPT\u12\素材\10265369_134032332180_2.jpg">
              <a:hlinkClick r:id="rId6" action="ppaction://hlinksldjump"/>
            </p:cNvPr>
            <p:cNvPicPr>
              <a:picLocks noChangeAspect="1" noChangeArrowheads="1"/>
            </p:cNvPicPr>
            <p:nvPr/>
          </p:nvPicPr>
          <p:blipFill rotWithShape="1">
            <a:blip r:embed="rId7" cstate="email">
              <a:duotone>
                <a:prstClr val="black"/>
                <a:srgbClr val="D9C3A5">
                  <a:tint val="50000"/>
                  <a:satMod val="180000"/>
                </a:srgbClr>
              </a:duotone>
            </a:blip>
            <a:srcRect/>
            <a:stretch>
              <a:fillRect/>
            </a:stretch>
          </p:blipFill>
          <p:spPr bwMode="auto">
            <a:xfrm rot="16200000">
              <a:off x="3079108" y="-2755050"/>
              <a:ext cx="1431751" cy="1675133"/>
            </a:xfrm>
            <a:prstGeom prst="rect">
              <a:avLst/>
            </a:prstGeom>
            <a:noFill/>
          </p:spPr>
        </p:pic>
        <p:sp>
          <p:nvSpPr>
            <p:cNvPr id="37" name="TextBox 36">
              <a:hlinkClick r:id="rId6" action="ppaction://hlinksldjump"/>
            </p:cNvPr>
            <p:cNvSpPr txBox="1"/>
            <p:nvPr/>
          </p:nvSpPr>
          <p:spPr>
            <a:xfrm>
              <a:off x="2957415" y="-2313078"/>
              <a:ext cx="1642113" cy="608851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altLang="zh-CN" sz="3400" dirty="0">
                  <a:solidFill>
                    <a:schemeClr val="bg1">
                      <a:lumMod val="95000"/>
                    </a:schemeClr>
                  </a:solidFill>
                  <a:latin typeface="Cooper Black" pitchFamily="18" charset="0"/>
                </a:rPr>
                <a:t>Who?</a:t>
              </a:r>
              <a:endParaRPr lang="zh-CN" altLang="en-US" sz="3400" dirty="0">
                <a:solidFill>
                  <a:schemeClr val="bg1">
                    <a:lumMod val="95000"/>
                  </a:schemeClr>
                </a:solidFill>
                <a:latin typeface="Cooper Black" pitchFamily="18" charset="0"/>
              </a:endParaRPr>
            </a:p>
          </p:txBody>
        </p:sp>
      </p:grpSp>
      <p:pic>
        <p:nvPicPr>
          <p:cNvPr id="22" name="Picture 2" descr="D:\Education\Michelle 制作PPT\u12\素材\29.gif">
            <a:hlinkClick r:id="rId8" action="ppaction://hlinksldjump"/>
          </p:cNvPr>
          <p:cNvPicPr>
            <a:picLocks noChangeAspect="1" noChangeArrowheads="1" noCrop="1"/>
          </p:cNvPicPr>
          <p:nvPr/>
        </p:nvPicPr>
        <p:blipFill>
          <a:blip r:embed="rId9" cstate="email">
            <a:duotone>
              <a:prstClr val="black"/>
              <a:srgbClr val="FF0066">
                <a:tint val="45000"/>
                <a:satMod val="400000"/>
              </a:srgbClr>
            </a:duotone>
          </a:blip>
          <a:srcRect/>
          <a:stretch>
            <a:fillRect/>
          </a:stretch>
        </p:blipFill>
        <p:spPr bwMode="auto">
          <a:xfrm>
            <a:off x="8322658" y="35765"/>
            <a:ext cx="713478" cy="71347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482" name="组合 18"/>
          <p:cNvGrpSpPr/>
          <p:nvPr/>
        </p:nvGrpSpPr>
        <p:grpSpPr bwMode="auto">
          <a:xfrm>
            <a:off x="0" y="0"/>
            <a:ext cx="9144000" cy="785813"/>
            <a:chOff x="0" y="-1"/>
            <a:chExt cx="9144000" cy="786135"/>
          </a:xfrm>
        </p:grpSpPr>
        <p:pic>
          <p:nvPicPr>
            <p:cNvPr id="20498" name="Picture 12"/>
            <p:cNvPicPr>
              <a:picLocks noChangeAspect="1" noChangeArrowheads="1"/>
            </p:cNvPicPr>
            <p:nvPr/>
          </p:nvPicPr>
          <p:blipFill>
            <a:blip r:embed="rId1" cstate="email">
              <a:clrChange>
                <a:clrFrom>
                  <a:srgbClr val="FFFDED"/>
                </a:clrFrom>
                <a:clrTo>
                  <a:srgbClr val="FFFDE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1"/>
              <a:ext cx="4572000" cy="7857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499" name="Picture 13"/>
            <p:cNvPicPr>
              <a:picLocks noChangeAspect="1" noChangeArrowheads="1"/>
            </p:cNvPicPr>
            <p:nvPr/>
          </p:nvPicPr>
          <p:blipFill>
            <a:blip r:embed="rId2" cstate="email">
              <a:clrChange>
                <a:clrFrom>
                  <a:srgbClr val="FFFDED"/>
                </a:clrFrom>
                <a:clrTo>
                  <a:srgbClr val="FFFDE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572000" y="-1"/>
              <a:ext cx="4572000" cy="7861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20483" name="Picture 4" descr="D:\Education\Michelle 制作PPT\u12\素材\4632997_144750988917_2.jpg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107950" y="1019175"/>
            <a:ext cx="9251950" cy="5838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84" name="WordArt 6"/>
          <p:cNvSpPr>
            <a:spLocks noChangeArrowheads="1" noChangeShapeType="1" noTextEdit="1"/>
          </p:cNvSpPr>
          <p:nvPr/>
        </p:nvSpPr>
        <p:spPr bwMode="auto">
          <a:xfrm>
            <a:off x="179388" y="80963"/>
            <a:ext cx="3673475" cy="6016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altLang="zh-CN" sz="3600" kern="10">
                <a:ln w="12700">
                  <a:solidFill>
                    <a:srgbClr val="3333CC"/>
                  </a:solidFill>
                  <a:round/>
                </a:ln>
                <a:solidFill>
                  <a:srgbClr val="B2B2B2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 Black" panose="020B0A04020102020204"/>
              </a:rPr>
              <a:t>Think and say</a:t>
            </a:r>
            <a:endParaRPr lang="zh-CN" altLang="en-US" sz="3600" kern="10">
              <a:ln w="12700">
                <a:solidFill>
                  <a:srgbClr val="3333CC"/>
                </a:solidFill>
                <a:round/>
              </a:ln>
              <a:solidFill>
                <a:srgbClr val="B2B2B2">
                  <a:alpha val="50195"/>
                </a:srgb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Arial Black" panose="020B0A04020102020204"/>
            </a:endParaRPr>
          </a:p>
        </p:txBody>
      </p:sp>
      <p:pic>
        <p:nvPicPr>
          <p:cNvPr id="8195" name="Picture 3" descr="D:\Education\Michelle 制作PPT\u12\素材\教材图片\20121202132728022.png"/>
          <p:cNvPicPr>
            <a:picLocks noChangeAspect="1" noChangeArrowheads="1"/>
          </p:cNvPicPr>
          <p:nvPr/>
        </p:nvPicPr>
        <p:blipFill rotWithShape="1">
          <a:blip r:embed="rId4" cstate="email"/>
          <a:srcRect/>
          <a:stretch>
            <a:fillRect/>
          </a:stretch>
        </p:blipFill>
        <p:spPr bwMode="auto">
          <a:xfrm rot="267497">
            <a:off x="699455" y="2487694"/>
            <a:ext cx="3602182" cy="3962563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4" name="圆角矩形标注 33"/>
          <p:cNvSpPr>
            <a:spLocks noChangeArrowheads="1"/>
          </p:cNvSpPr>
          <p:nvPr/>
        </p:nvSpPr>
        <p:spPr bwMode="auto">
          <a:xfrm rot="431246">
            <a:off x="704850" y="1733550"/>
            <a:ext cx="3771900" cy="576263"/>
          </a:xfrm>
          <a:prstGeom prst="wedgeRoundRectCallout">
            <a:avLst>
              <a:gd name="adj1" fmla="val 2267"/>
              <a:gd name="adj2" fmla="val 120252"/>
              <a:gd name="adj3" fmla="val 16667"/>
            </a:avLst>
          </a:prstGeom>
          <a:solidFill>
            <a:schemeClr val="bg1"/>
          </a:solidFill>
          <a:ln w="25400" algn="ctr">
            <a:solidFill>
              <a:schemeClr val="tx1"/>
            </a:solidFill>
            <a:miter lim="800000"/>
          </a:ln>
        </p:spPr>
        <p:txBody>
          <a:bodyPr anchor="ctr"/>
          <a:lstStyle/>
          <a:p>
            <a:pPr>
              <a:defRPr/>
            </a:pPr>
            <a:r>
              <a:rPr lang="en-US" altLang="zh-CN" sz="3200" dirty="0">
                <a:solidFill>
                  <a:schemeClr val="dk1"/>
                </a:solidFill>
                <a:latin typeface="GCFrutiger" pitchFamily="50" charset="0"/>
                <a:ea typeface="+mn-ea"/>
                <a:cs typeface="Arial" panose="020B0604020202020204" pitchFamily="34" charset="0"/>
              </a:rPr>
              <a:t>Mm! Two fat pigs.</a:t>
            </a:r>
            <a:endParaRPr lang="zh-CN" altLang="en-US" sz="3200" dirty="0">
              <a:solidFill>
                <a:prstClr val="black"/>
              </a:solidFill>
              <a:latin typeface="GCFrutiger" pitchFamily="50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0487" name="标题 9"/>
          <p:cNvSpPr txBox="1"/>
          <p:nvPr/>
        </p:nvSpPr>
        <p:spPr bwMode="auto">
          <a:xfrm rot="-173667">
            <a:off x="4932363" y="2222500"/>
            <a:ext cx="3603625" cy="185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200" dirty="0">
                <a:latin typeface="GCFrutiger" pitchFamily="50" charset="0"/>
                <a:cs typeface="Arial" panose="020B0604020202020204" pitchFamily="34" charset="0"/>
              </a:rPr>
              <a:t>The big bad wolf can see two little pigs.</a:t>
            </a:r>
            <a:endParaRPr lang="zh-CN" altLang="en-US" sz="3200" dirty="0">
              <a:latin typeface="GCFrutiger" pitchFamily="50" charset="0"/>
              <a:cs typeface="Arial" panose="020B0604020202020204" pitchFamily="34" charset="0"/>
            </a:endParaRPr>
          </a:p>
        </p:txBody>
      </p:sp>
      <p:grpSp>
        <p:nvGrpSpPr>
          <p:cNvPr id="3" name="组合 16"/>
          <p:cNvGrpSpPr/>
          <p:nvPr/>
        </p:nvGrpSpPr>
        <p:grpSpPr bwMode="auto">
          <a:xfrm>
            <a:off x="5500688" y="3735388"/>
            <a:ext cx="2755900" cy="1431925"/>
            <a:chOff x="2507250" y="164281"/>
            <a:chExt cx="2604641" cy="1431750"/>
          </a:xfrm>
        </p:grpSpPr>
        <p:pic>
          <p:nvPicPr>
            <p:cNvPr id="18" name="Picture 3" descr="D:\Education\Michelle 制作PPT\u12\素材\10265369_134032332180_2.jpg"/>
            <p:cNvPicPr>
              <a:picLocks noChangeAspect="1" noChangeArrowheads="1"/>
            </p:cNvPicPr>
            <p:nvPr/>
          </p:nvPicPr>
          <p:blipFill rotWithShape="1">
            <a:blip r:embed="rId5" cstate="email">
              <a:duotone>
                <a:schemeClr val="accent6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 bwMode="auto">
            <a:xfrm rot="16200000">
              <a:off x="3093696" y="-422165"/>
              <a:ext cx="1431750" cy="2604641"/>
            </a:xfrm>
            <a:prstGeom prst="rect">
              <a:avLst/>
            </a:prstGeom>
            <a:noFill/>
          </p:spPr>
        </p:pic>
        <p:sp>
          <p:nvSpPr>
            <p:cNvPr id="20" name="TextBox 19"/>
            <p:cNvSpPr txBox="1"/>
            <p:nvPr/>
          </p:nvSpPr>
          <p:spPr>
            <a:xfrm>
              <a:off x="3152409" y="473805"/>
              <a:ext cx="1642904" cy="61587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altLang="zh-CN" sz="3400" dirty="0">
                  <a:solidFill>
                    <a:schemeClr val="bg1">
                      <a:lumMod val="95000"/>
                    </a:schemeClr>
                  </a:solidFill>
                  <a:latin typeface="Cooper Black" pitchFamily="18" charset="0"/>
                </a:rPr>
                <a:t>Who?</a:t>
              </a:r>
              <a:endParaRPr lang="zh-CN" altLang="en-US" sz="3400" dirty="0">
                <a:solidFill>
                  <a:schemeClr val="bg1">
                    <a:lumMod val="95000"/>
                  </a:schemeClr>
                </a:solidFill>
                <a:latin typeface="Cooper Black" pitchFamily="18" charset="0"/>
              </a:endParaRPr>
            </a:p>
          </p:txBody>
        </p:sp>
      </p:grpSp>
      <p:grpSp>
        <p:nvGrpSpPr>
          <p:cNvPr id="4" name="组合 1"/>
          <p:cNvGrpSpPr/>
          <p:nvPr/>
        </p:nvGrpSpPr>
        <p:grpSpPr bwMode="auto">
          <a:xfrm rot="324035">
            <a:off x="5356225" y="4862513"/>
            <a:ext cx="2755900" cy="1431925"/>
            <a:chOff x="5356156" y="4862515"/>
            <a:chExt cx="2755667" cy="1431750"/>
          </a:xfrm>
        </p:grpSpPr>
        <p:grpSp>
          <p:nvGrpSpPr>
            <p:cNvPr id="20492" name="组合 20"/>
            <p:cNvGrpSpPr/>
            <p:nvPr/>
          </p:nvGrpSpPr>
          <p:grpSpPr bwMode="auto">
            <a:xfrm rot="-343559">
              <a:off x="5356156" y="4862515"/>
              <a:ext cx="2755667" cy="1431750"/>
              <a:chOff x="2507250" y="164281"/>
              <a:chExt cx="2604641" cy="1431750"/>
            </a:xfrm>
          </p:grpSpPr>
          <p:pic>
            <p:nvPicPr>
              <p:cNvPr id="22" name="Picture 3" descr="D:\Education\Michelle 制作PPT\u12\素材\10265369_134032332180_2.jpg"/>
              <p:cNvPicPr>
                <a:picLocks noChangeAspect="1" noChangeArrowheads="1"/>
              </p:cNvPicPr>
              <p:nvPr/>
            </p:nvPicPr>
            <p:blipFill rotWithShape="1">
              <a:blip r:embed="rId5" cstate="email">
                <a:duotone>
                  <a:schemeClr val="accent4">
                    <a:shade val="45000"/>
                    <a:satMod val="135000"/>
                  </a:schemeClr>
                  <a:prstClr val="white"/>
                </a:duotone>
              </a:blip>
              <a:srcRect/>
              <a:stretch>
                <a:fillRect/>
              </a:stretch>
            </p:blipFill>
            <p:spPr bwMode="auto">
              <a:xfrm rot="16200000">
                <a:off x="3093696" y="-422165"/>
                <a:ext cx="1431750" cy="2604641"/>
              </a:xfrm>
              <a:prstGeom prst="rect">
                <a:avLst/>
              </a:prstGeom>
              <a:noFill/>
            </p:spPr>
          </p:pic>
          <p:sp>
            <p:nvSpPr>
              <p:cNvPr id="24" name="TextBox 23"/>
              <p:cNvSpPr txBox="1"/>
              <p:nvPr/>
            </p:nvSpPr>
            <p:spPr>
              <a:xfrm>
                <a:off x="3122936" y="473027"/>
                <a:ext cx="1642905" cy="615875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lang="en-US" altLang="zh-CN" sz="3400" dirty="0">
                    <a:solidFill>
                      <a:schemeClr val="bg1">
                        <a:lumMod val="95000"/>
                      </a:schemeClr>
                    </a:solidFill>
                    <a:latin typeface="Cooper Black" pitchFamily="18" charset="0"/>
                  </a:rPr>
                  <a:t>Why</a:t>
                </a:r>
                <a:endParaRPr lang="zh-CN" altLang="en-US" sz="3400" dirty="0">
                  <a:solidFill>
                    <a:schemeClr val="bg1">
                      <a:lumMod val="95000"/>
                    </a:schemeClr>
                  </a:solidFill>
                  <a:latin typeface="Cooper Black" pitchFamily="18" charset="0"/>
                </a:endParaRPr>
              </a:p>
            </p:txBody>
          </p:sp>
        </p:grpSp>
        <p:sp>
          <p:nvSpPr>
            <p:cNvPr id="25" name="矩形 24"/>
            <p:cNvSpPr/>
            <p:nvPr/>
          </p:nvSpPr>
          <p:spPr>
            <a:xfrm rot="21384895">
              <a:off x="6997673" y="4966918"/>
              <a:ext cx="850535" cy="861774"/>
            </a:xfrm>
            <a:prstGeom prst="rect">
              <a:avLst/>
            </a:prstGeom>
            <a:noFill/>
          </p:spPr>
          <p:txBody>
            <a:bodyPr>
              <a:spAutoFit/>
              <a:scene3d>
                <a:camera prst="isometricOffAxis1Righ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>
                <a:defRPr/>
              </a:pPr>
              <a:r>
                <a:rPr lang="en-US" altLang="zh-CN" sz="5000" b="1" spc="50" dirty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  <a:latin typeface="Arial" panose="020B0604020202020204" pitchFamily="34" charset="0"/>
                </a:rPr>
                <a:t>?</a:t>
              </a:r>
              <a:endParaRPr lang="zh-CN" altLang="en-US" sz="5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anose="020B0604020202020204" pitchFamily="34" charset="0"/>
              </a:endParaRPr>
            </a:p>
          </p:txBody>
        </p:sp>
      </p:grpSp>
      <p:pic>
        <p:nvPicPr>
          <p:cNvPr id="27" name="Picture 2" descr="D:\Education\Michelle 制作PPT\u12\素材\29.gif">
            <a:hlinkClick r:id="rId6" action="ppaction://hlinksldjump"/>
          </p:cNvPr>
          <p:cNvPicPr>
            <a:picLocks noChangeAspect="1" noChangeArrowheads="1" noCrop="1"/>
          </p:cNvPicPr>
          <p:nvPr/>
        </p:nvPicPr>
        <p:blipFill>
          <a:blip r:embed="rId7" cstate="email">
            <a:duotone>
              <a:prstClr val="black"/>
              <a:schemeClr val="accent6">
                <a:lumMod val="50000"/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8322658" y="35765"/>
            <a:ext cx="713478" cy="713478"/>
          </a:xfrm>
          <a:prstGeom prst="rect">
            <a:avLst/>
          </a:prstGeom>
          <a:noFill/>
        </p:spPr>
      </p:pic>
      <p:pic>
        <p:nvPicPr>
          <p:cNvPr id="36" name="Picture 3" descr="D:\Education\Michelle 制作PPT\u12\素材\10265369_134032332180_2.jpg"/>
          <p:cNvPicPr>
            <a:picLocks noChangeAspect="1" noChangeArrowheads="1"/>
          </p:cNvPicPr>
          <p:nvPr/>
        </p:nvPicPr>
        <p:blipFill rotWithShape="1">
          <a:blip r:embed="rId5" cstate="email">
            <a:duotone>
              <a:prstClr val="black"/>
              <a:srgbClr val="D9C3A5">
                <a:tint val="50000"/>
                <a:satMod val="180000"/>
              </a:srgbClr>
            </a:duotone>
          </a:blip>
          <a:srcRect/>
          <a:stretch>
            <a:fillRect/>
          </a:stretch>
        </p:blipFill>
        <p:spPr bwMode="auto">
          <a:xfrm rot="16200000" flipV="1">
            <a:off x="483855" y="5012153"/>
            <a:ext cx="1431750" cy="163278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4" name="组合 17"/>
          <p:cNvGrpSpPr/>
          <p:nvPr/>
        </p:nvGrpSpPr>
        <p:grpSpPr bwMode="auto">
          <a:xfrm>
            <a:off x="0" y="0"/>
            <a:ext cx="9144000" cy="785813"/>
            <a:chOff x="0" y="-1"/>
            <a:chExt cx="9144000" cy="786135"/>
          </a:xfrm>
        </p:grpSpPr>
        <p:pic>
          <p:nvPicPr>
            <p:cNvPr id="3094" name="Picture 12"/>
            <p:cNvPicPr>
              <a:picLocks noChangeAspect="1" noChangeArrowheads="1"/>
            </p:cNvPicPr>
            <p:nvPr/>
          </p:nvPicPr>
          <p:blipFill>
            <a:blip r:embed="rId1" cstate="email">
              <a:clrChange>
                <a:clrFrom>
                  <a:srgbClr val="FFFDED"/>
                </a:clrFrom>
                <a:clrTo>
                  <a:srgbClr val="FFFDE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1"/>
              <a:ext cx="4572000" cy="7857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095" name="Picture 13"/>
            <p:cNvPicPr>
              <a:picLocks noChangeAspect="1" noChangeArrowheads="1"/>
            </p:cNvPicPr>
            <p:nvPr/>
          </p:nvPicPr>
          <p:blipFill>
            <a:blip r:embed="rId2" cstate="email">
              <a:clrChange>
                <a:clrFrom>
                  <a:srgbClr val="FFFDED"/>
                </a:clrFrom>
                <a:clrTo>
                  <a:srgbClr val="FFFDE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572000" y="-1"/>
              <a:ext cx="4572000" cy="7861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3075" name="WordArt 6"/>
          <p:cNvSpPr>
            <a:spLocks noChangeArrowheads="1" noChangeShapeType="1" noTextEdit="1"/>
          </p:cNvSpPr>
          <p:nvPr/>
        </p:nvSpPr>
        <p:spPr bwMode="auto">
          <a:xfrm>
            <a:off x="179388" y="80963"/>
            <a:ext cx="3673475" cy="6016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altLang="zh-CN" sz="3600" kern="10">
                <a:ln w="12700">
                  <a:solidFill>
                    <a:srgbClr val="3333CC"/>
                  </a:solidFill>
                  <a:round/>
                </a:ln>
                <a:solidFill>
                  <a:srgbClr val="B2B2B2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 Black" panose="020B0A04020102020204"/>
              </a:rPr>
              <a:t>Think and talk</a:t>
            </a:r>
            <a:endParaRPr lang="zh-CN" altLang="en-US" sz="3600" kern="10">
              <a:ln w="12700">
                <a:solidFill>
                  <a:srgbClr val="3333CC"/>
                </a:solidFill>
                <a:round/>
              </a:ln>
              <a:solidFill>
                <a:srgbClr val="B2B2B2">
                  <a:alpha val="50195"/>
                </a:srgb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Arial Black" panose="020B0A04020102020204"/>
            </a:endParaRPr>
          </a:p>
        </p:txBody>
      </p:sp>
      <p:pic>
        <p:nvPicPr>
          <p:cNvPr id="5124" name="Picture 4" descr="D:\Education\Michelle 制作PPT\u12\素材\Three-Little-pig_07112006103226.jpg">
            <a:hlinkClick r:id="rId3" action="ppaction://hlinksldjump"/>
          </p:cNvPr>
          <p:cNvPicPr>
            <a:picLocks noChangeAspect="1" noChangeArrowheads="1"/>
          </p:cNvPicPr>
          <p:nvPr/>
        </p:nvPicPr>
        <p:blipFill rotWithShape="1"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947863" y="4454525"/>
            <a:ext cx="1905000" cy="18700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2" name="矩形 11"/>
          <p:cNvSpPr/>
          <p:nvPr/>
        </p:nvSpPr>
        <p:spPr>
          <a:xfrm>
            <a:off x="593043" y="1052736"/>
            <a:ext cx="2162773" cy="923330"/>
          </a:xfrm>
          <a:prstGeom prst="rect">
            <a:avLst/>
          </a:prstGeom>
          <a:noFill/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altLang="zh-CN" sz="5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alifornian FB" pitchFamily="18" charset="0"/>
              </a:rPr>
              <a:t>Who ?</a:t>
            </a:r>
            <a:endParaRPr lang="zh-CN" altLang="en-US" sz="5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15" name="七边形 14"/>
          <p:cNvSpPr/>
          <p:nvPr/>
        </p:nvSpPr>
        <p:spPr>
          <a:xfrm>
            <a:off x="791580" y="5042526"/>
            <a:ext cx="360040" cy="401247"/>
          </a:xfrm>
          <a:prstGeom prst="heptagon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grpSp>
        <p:nvGrpSpPr>
          <p:cNvPr id="3" name="组合 1"/>
          <p:cNvGrpSpPr/>
          <p:nvPr/>
        </p:nvGrpSpPr>
        <p:grpSpPr bwMode="auto">
          <a:xfrm>
            <a:off x="1692275" y="2320925"/>
            <a:ext cx="1598613" cy="1503363"/>
            <a:chOff x="1691680" y="2320445"/>
            <a:chExt cx="1599022" cy="1504527"/>
          </a:xfrm>
        </p:grpSpPr>
        <p:pic>
          <p:nvPicPr>
            <p:cNvPr id="5126" name="Picture 6" descr="D:\Education\Michelle 制作PPT\u12\素材\Three-Little-pig_07112006103226.jpg">
              <a:hlinkClick r:id="rId5" action="ppaction://hlinksldjump"/>
            </p:cNvPr>
            <p:cNvPicPr>
              <a:picLocks noChangeAspect="1" noChangeArrowheads="1"/>
            </p:cNvPicPr>
            <p:nvPr/>
          </p:nvPicPr>
          <p:blipFill rotWithShape="1">
            <a:blip r:embed="rId6" cstate="email"/>
            <a:srcRect/>
            <a:stretch>
              <a:fillRect/>
            </a:stretch>
          </p:blipFill>
          <p:spPr bwMode="auto">
            <a:xfrm>
              <a:off x="1691680" y="2476140"/>
              <a:ext cx="1599022" cy="1348832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10" name="矩形 9"/>
            <p:cNvSpPr/>
            <p:nvPr/>
          </p:nvSpPr>
          <p:spPr>
            <a:xfrm>
              <a:off x="2206497" y="2320445"/>
              <a:ext cx="569387" cy="92333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en-US" altLang="zh-CN" sz="5400" b="1" dirty="0">
                  <a:ln w="17780" cmpd="sng">
                    <a:solidFill>
                      <a:srgbClr val="FFFFFF"/>
                    </a:solidFill>
                    <a:prstDash val="solid"/>
                    <a:miter lim="800000"/>
                  </a:ln>
                  <a:gradFill rotWithShape="1">
                    <a:gsLst>
                      <a:gs pos="0">
                        <a:srgbClr val="000000">
                          <a:tint val="92000"/>
                          <a:shade val="100000"/>
                          <a:satMod val="150000"/>
                        </a:srgbClr>
                      </a:gs>
                      <a:gs pos="49000">
                        <a:srgbClr val="000000">
                          <a:tint val="89000"/>
                          <a:shade val="90000"/>
                          <a:satMod val="150000"/>
                        </a:srgbClr>
                      </a:gs>
                      <a:gs pos="50000">
                        <a:srgbClr val="000000">
                          <a:tint val="100000"/>
                          <a:shade val="75000"/>
                          <a:satMod val="150000"/>
                        </a:srgbClr>
                      </a:gs>
                      <a:gs pos="95000">
                        <a:srgbClr val="000000">
                          <a:shade val="47000"/>
                          <a:satMod val="150000"/>
                        </a:srgbClr>
                      </a:gs>
                      <a:gs pos="100000">
                        <a:srgbClr val="000000">
                          <a:shade val="39000"/>
                          <a:satMod val="150000"/>
                        </a:srgbClr>
                      </a:gs>
                    </a:gsLst>
                    <a:lin ang="5400000"/>
                  </a:gradFill>
                  <a:effectLst>
                    <a:outerShdw blurRad="50800" algn="tl" rotWithShape="0">
                      <a:srgbClr val="000000"/>
                    </a:outerShdw>
                  </a:effectLst>
                  <a:latin typeface="Arial" panose="020B0604020202020204" pitchFamily="34" charset="0"/>
                </a:rPr>
                <a:t>1</a:t>
              </a:r>
              <a:endParaRPr lang="zh-CN" altLang="en-US" sz="54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Arial" panose="020B0604020202020204" pitchFamily="34" charset="0"/>
              </a:endParaRPr>
            </a:p>
          </p:txBody>
        </p:sp>
      </p:grpSp>
      <p:sp>
        <p:nvSpPr>
          <p:cNvPr id="25" name="七边形 24"/>
          <p:cNvSpPr/>
          <p:nvPr/>
        </p:nvSpPr>
        <p:spPr>
          <a:xfrm>
            <a:off x="791580" y="3043151"/>
            <a:ext cx="360040" cy="401247"/>
          </a:xfrm>
          <a:prstGeom prst="heptagon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grpSp>
        <p:nvGrpSpPr>
          <p:cNvPr id="4" name="组合 2"/>
          <p:cNvGrpSpPr/>
          <p:nvPr/>
        </p:nvGrpSpPr>
        <p:grpSpPr bwMode="auto">
          <a:xfrm>
            <a:off x="3214688" y="2320925"/>
            <a:ext cx="1598612" cy="1504950"/>
            <a:chOff x="3214363" y="2320444"/>
            <a:chExt cx="1599022" cy="1505939"/>
          </a:xfrm>
        </p:grpSpPr>
        <p:pic>
          <p:nvPicPr>
            <p:cNvPr id="20" name="Picture 6" descr="D:\Education\Michelle 制作PPT\u12\素材\Three-Little-pig_07112006103226.jpg">
              <a:hlinkClick r:id="rId7" action="ppaction://hlinksldjump"/>
            </p:cNvPr>
            <p:cNvPicPr>
              <a:picLocks noChangeAspect="1" noChangeArrowheads="1"/>
            </p:cNvPicPr>
            <p:nvPr/>
          </p:nvPicPr>
          <p:blipFill rotWithShape="1">
            <a:blip r:embed="rId6" cstate="email"/>
            <a:srcRect/>
            <a:stretch>
              <a:fillRect/>
            </a:stretch>
          </p:blipFill>
          <p:spPr bwMode="auto">
            <a:xfrm>
              <a:off x="3214363" y="2477710"/>
              <a:ext cx="1599022" cy="1348673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26" name="矩形 25"/>
            <p:cNvSpPr/>
            <p:nvPr/>
          </p:nvSpPr>
          <p:spPr>
            <a:xfrm>
              <a:off x="3787338" y="2320444"/>
              <a:ext cx="569387" cy="92333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en-US" altLang="zh-CN" sz="5400" b="1" dirty="0">
                  <a:ln w="17780" cmpd="sng">
                    <a:solidFill>
                      <a:srgbClr val="FFFFFF"/>
                    </a:solidFill>
                    <a:prstDash val="solid"/>
                    <a:miter lim="800000"/>
                  </a:ln>
                  <a:gradFill rotWithShape="1">
                    <a:gsLst>
                      <a:gs pos="0">
                        <a:srgbClr val="000000">
                          <a:tint val="92000"/>
                          <a:shade val="100000"/>
                          <a:satMod val="150000"/>
                        </a:srgbClr>
                      </a:gs>
                      <a:gs pos="49000">
                        <a:srgbClr val="000000">
                          <a:tint val="89000"/>
                          <a:shade val="90000"/>
                          <a:satMod val="150000"/>
                        </a:srgbClr>
                      </a:gs>
                      <a:gs pos="50000">
                        <a:srgbClr val="000000">
                          <a:tint val="100000"/>
                          <a:shade val="75000"/>
                          <a:satMod val="150000"/>
                        </a:srgbClr>
                      </a:gs>
                      <a:gs pos="95000">
                        <a:srgbClr val="000000">
                          <a:shade val="47000"/>
                          <a:satMod val="150000"/>
                        </a:srgbClr>
                      </a:gs>
                      <a:gs pos="100000">
                        <a:srgbClr val="000000">
                          <a:shade val="39000"/>
                          <a:satMod val="150000"/>
                        </a:srgbClr>
                      </a:gs>
                    </a:gsLst>
                    <a:lin ang="5400000"/>
                  </a:gradFill>
                  <a:effectLst>
                    <a:outerShdw blurRad="50800" algn="tl" rotWithShape="0">
                      <a:srgbClr val="000000"/>
                    </a:outerShdw>
                  </a:effectLst>
                  <a:latin typeface="Arial" panose="020B0604020202020204" pitchFamily="34" charset="0"/>
                </a:rPr>
                <a:t>2</a:t>
              </a:r>
              <a:endParaRPr lang="zh-CN" altLang="en-US" sz="54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Arial" panose="020B0604020202020204" pitchFamily="34" charset="0"/>
              </a:endParaRPr>
            </a:p>
          </p:txBody>
        </p:sp>
      </p:grpSp>
      <p:grpSp>
        <p:nvGrpSpPr>
          <p:cNvPr id="5" name="组合 5"/>
          <p:cNvGrpSpPr/>
          <p:nvPr/>
        </p:nvGrpSpPr>
        <p:grpSpPr bwMode="auto">
          <a:xfrm>
            <a:off x="4756150" y="2320925"/>
            <a:ext cx="1598613" cy="1503363"/>
            <a:chOff x="4755450" y="2320445"/>
            <a:chExt cx="1599022" cy="1504526"/>
          </a:xfrm>
        </p:grpSpPr>
        <p:pic>
          <p:nvPicPr>
            <p:cNvPr id="21" name="Picture 6" descr="D:\Education\Michelle 制作PPT\u12\素材\Three-Little-pig_07112006103226.jpg">
              <a:hlinkClick r:id="rId8" action="ppaction://hlinksldjump"/>
            </p:cNvPr>
            <p:cNvPicPr>
              <a:picLocks noChangeAspect="1" noChangeArrowheads="1"/>
            </p:cNvPicPr>
            <p:nvPr/>
          </p:nvPicPr>
          <p:blipFill rotWithShape="1">
            <a:blip r:embed="rId6" cstate="email"/>
            <a:srcRect/>
            <a:stretch>
              <a:fillRect/>
            </a:stretch>
          </p:blipFill>
          <p:spPr bwMode="auto">
            <a:xfrm>
              <a:off x="4755450" y="2476140"/>
              <a:ext cx="1599022" cy="1348831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27" name="矩形 26"/>
            <p:cNvSpPr/>
            <p:nvPr/>
          </p:nvSpPr>
          <p:spPr>
            <a:xfrm>
              <a:off x="5270267" y="2320445"/>
              <a:ext cx="569387" cy="92333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en-US" altLang="zh-CN" sz="5400" b="1" dirty="0">
                  <a:ln w="17780" cmpd="sng">
                    <a:solidFill>
                      <a:srgbClr val="FFFFFF"/>
                    </a:solidFill>
                    <a:prstDash val="solid"/>
                    <a:miter lim="800000"/>
                  </a:ln>
                  <a:gradFill rotWithShape="1">
                    <a:gsLst>
                      <a:gs pos="0">
                        <a:srgbClr val="000000">
                          <a:tint val="92000"/>
                          <a:shade val="100000"/>
                          <a:satMod val="150000"/>
                        </a:srgbClr>
                      </a:gs>
                      <a:gs pos="49000">
                        <a:srgbClr val="000000">
                          <a:tint val="89000"/>
                          <a:shade val="90000"/>
                          <a:satMod val="150000"/>
                        </a:srgbClr>
                      </a:gs>
                      <a:gs pos="50000">
                        <a:srgbClr val="000000">
                          <a:tint val="100000"/>
                          <a:shade val="75000"/>
                          <a:satMod val="150000"/>
                        </a:srgbClr>
                      </a:gs>
                      <a:gs pos="95000">
                        <a:srgbClr val="000000">
                          <a:shade val="47000"/>
                          <a:satMod val="150000"/>
                        </a:srgbClr>
                      </a:gs>
                      <a:gs pos="100000">
                        <a:srgbClr val="000000">
                          <a:shade val="39000"/>
                          <a:satMod val="150000"/>
                        </a:srgbClr>
                      </a:gs>
                    </a:gsLst>
                    <a:lin ang="5400000"/>
                  </a:gradFill>
                  <a:effectLst>
                    <a:outerShdw blurRad="50800" algn="tl" rotWithShape="0">
                      <a:srgbClr val="000000"/>
                    </a:outerShdw>
                  </a:effectLst>
                  <a:latin typeface="Arial" panose="020B0604020202020204" pitchFamily="34" charset="0"/>
                </a:rPr>
                <a:t>3</a:t>
              </a:r>
              <a:endParaRPr lang="zh-CN" altLang="en-US" sz="54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Arial" panose="020B0604020202020204" pitchFamily="34" charset="0"/>
              </a:endParaRPr>
            </a:p>
          </p:txBody>
        </p:sp>
      </p:grpSp>
      <p:pic>
        <p:nvPicPr>
          <p:cNvPr id="23" name="Picture 6" descr="D:\Education\Michelle 制作PPT\u12\素材\Three-Little-pig_07112006103226.jpg">
            <a:hlinkClick r:id="rId9" action="ppaction://hlinksldjump"/>
          </p:cNvPr>
          <p:cNvPicPr>
            <a:picLocks noChangeAspect="1" noChangeArrowheads="1"/>
          </p:cNvPicPr>
          <p:nvPr/>
        </p:nvPicPr>
        <p:blipFill rotWithShape="1">
          <a:blip r:embed="rId6" cstate="email"/>
          <a:srcRect/>
          <a:stretch>
            <a:fillRect/>
          </a:stretch>
        </p:blipFill>
        <p:spPr bwMode="auto">
          <a:xfrm>
            <a:off x="6588125" y="1976438"/>
            <a:ext cx="2130425" cy="21066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506" name="组合 13"/>
          <p:cNvGrpSpPr/>
          <p:nvPr/>
        </p:nvGrpSpPr>
        <p:grpSpPr bwMode="auto">
          <a:xfrm>
            <a:off x="0" y="0"/>
            <a:ext cx="9144000" cy="785813"/>
            <a:chOff x="0" y="-1"/>
            <a:chExt cx="9144000" cy="786135"/>
          </a:xfrm>
        </p:grpSpPr>
        <p:pic>
          <p:nvPicPr>
            <p:cNvPr id="21511" name="Picture 12"/>
            <p:cNvPicPr>
              <a:picLocks noChangeAspect="1" noChangeArrowheads="1"/>
            </p:cNvPicPr>
            <p:nvPr/>
          </p:nvPicPr>
          <p:blipFill>
            <a:blip r:embed="rId1" cstate="email">
              <a:clrChange>
                <a:clrFrom>
                  <a:srgbClr val="FFFDED"/>
                </a:clrFrom>
                <a:clrTo>
                  <a:srgbClr val="FFFDE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1"/>
              <a:ext cx="4572000" cy="7857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1512" name="Picture 13"/>
            <p:cNvPicPr>
              <a:picLocks noChangeAspect="1" noChangeArrowheads="1"/>
            </p:cNvPicPr>
            <p:nvPr/>
          </p:nvPicPr>
          <p:blipFill>
            <a:blip r:embed="rId2" cstate="email">
              <a:clrChange>
                <a:clrFrom>
                  <a:srgbClr val="FFFDED"/>
                </a:clrFrom>
                <a:clrTo>
                  <a:srgbClr val="FFFDE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572000" y="-1"/>
              <a:ext cx="4572000" cy="7861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21507" name="Picture 4" descr="D:\Education\Michelle 制作PPT\u12\素材\4632997_144750988917_2.jpg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107950" y="1019175"/>
            <a:ext cx="9251950" cy="5838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900113" y="2497138"/>
            <a:ext cx="3173412" cy="1135062"/>
          </a:xfrm>
        </p:spPr>
        <p:txBody>
          <a:bodyPr/>
          <a:lstStyle/>
          <a:p>
            <a:pPr marL="361950" indent="-361950" algn="l">
              <a:defRPr/>
            </a:pPr>
            <a:r>
              <a:rPr lang="en-US" altLang="zh-CN" sz="2800" b="1" dirty="0" smtClean="0">
                <a:solidFill>
                  <a:srgbClr val="C00000"/>
                </a:solidFill>
                <a:latin typeface="GCFrutiger" pitchFamily="50" charset="0"/>
                <a:cs typeface="Arial" panose="020B0604020202020204" pitchFamily="34" charset="0"/>
              </a:rPr>
              <a:t>1  Read after the recording.</a:t>
            </a:r>
            <a:endParaRPr lang="zh-CN" altLang="en-US" sz="2800" dirty="0">
              <a:solidFill>
                <a:schemeClr val="tx2">
                  <a:lumMod val="75000"/>
                </a:schemeClr>
              </a:solidFill>
              <a:latin typeface="GCFrutiger" pitchFamily="50" charset="0"/>
              <a:cs typeface="Arial" panose="020B0604020202020204" pitchFamily="34" charset="0"/>
            </a:endParaRPr>
          </a:p>
        </p:txBody>
      </p:sp>
      <p:sp>
        <p:nvSpPr>
          <p:cNvPr id="5" name="标题 2"/>
          <p:cNvSpPr txBox="1"/>
          <p:nvPr/>
        </p:nvSpPr>
        <p:spPr bwMode="auto">
          <a:xfrm>
            <a:off x="4787900" y="2565400"/>
            <a:ext cx="3887788" cy="266700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514350" indent="-514350" algn="l">
              <a:buFontTx/>
              <a:buAutoNum type="arabicPlain" startAt="2"/>
              <a:defRPr/>
            </a:pPr>
            <a:r>
              <a:rPr lang="en-US" altLang="zh-CN" sz="2800" b="1" dirty="0" smtClean="0">
                <a:solidFill>
                  <a:schemeClr val="accent3">
                    <a:lumMod val="50000"/>
                  </a:schemeClr>
                </a:solidFill>
                <a:latin typeface="GCFrutiger" pitchFamily="50" charset="0"/>
                <a:cs typeface="Arial" panose="020B0604020202020204" pitchFamily="34" charset="0"/>
              </a:rPr>
              <a:t>Think and answer these questions:</a:t>
            </a:r>
            <a:endParaRPr lang="en-US" altLang="zh-CN" sz="2800" b="1" dirty="0" smtClean="0">
              <a:solidFill>
                <a:schemeClr val="accent3">
                  <a:lumMod val="50000"/>
                </a:schemeClr>
              </a:solidFill>
              <a:latin typeface="GCFrutiger" pitchFamily="50" charset="0"/>
              <a:cs typeface="Arial" panose="020B0604020202020204" pitchFamily="34" charset="0"/>
            </a:endParaRPr>
          </a:p>
          <a:p>
            <a:pPr algn="l">
              <a:defRPr/>
            </a:pPr>
            <a:endParaRPr lang="en-US" altLang="zh-CN" sz="2800" dirty="0">
              <a:latin typeface="GCFrutiger" pitchFamily="50" charset="0"/>
              <a:cs typeface="Arial" panose="020B0604020202020204" pitchFamily="34" charset="0"/>
            </a:endParaRPr>
          </a:p>
          <a:p>
            <a:pPr marL="361950" indent="-361950" algn="l">
              <a:defRPr/>
            </a:pPr>
            <a:r>
              <a:rPr lang="en-US" altLang="zh-CN" sz="2800" dirty="0" smtClean="0">
                <a:solidFill>
                  <a:schemeClr val="accent6">
                    <a:lumMod val="75000"/>
                  </a:schemeClr>
                </a:solidFill>
                <a:latin typeface="GCFrutiger" pitchFamily="50" charset="0"/>
                <a:cs typeface="Arial" panose="020B0604020202020204" pitchFamily="34" charset="0"/>
              </a:rPr>
              <a:t>Who is in the story?</a:t>
            </a:r>
            <a:endParaRPr lang="en-US" altLang="zh-CN" sz="2800" dirty="0">
              <a:solidFill>
                <a:schemeClr val="accent6">
                  <a:lumMod val="75000"/>
                </a:schemeClr>
              </a:solidFill>
              <a:latin typeface="GCFrutiger" pitchFamily="50" charset="0"/>
              <a:cs typeface="Arial" panose="020B0604020202020204" pitchFamily="34" charset="0"/>
            </a:endParaRPr>
          </a:p>
          <a:p>
            <a:pPr marL="361950" indent="-361950" algn="l">
              <a:defRPr/>
            </a:pPr>
            <a:endParaRPr lang="en-US" altLang="zh-CN" sz="2800" dirty="0" smtClean="0">
              <a:solidFill>
                <a:schemeClr val="accent2">
                  <a:lumMod val="75000"/>
                </a:schemeClr>
              </a:solidFill>
              <a:latin typeface="GCFrutiger" pitchFamily="50" charset="0"/>
              <a:cs typeface="Arial" panose="020B0604020202020204" pitchFamily="34" charset="0"/>
            </a:endParaRPr>
          </a:p>
          <a:p>
            <a:pPr marL="361950" indent="-361950" algn="l">
              <a:defRPr/>
            </a:pPr>
            <a:r>
              <a:rPr lang="en-US" altLang="zh-CN" sz="2800" dirty="0" smtClean="0">
                <a:solidFill>
                  <a:schemeClr val="accent2">
                    <a:lumMod val="75000"/>
                  </a:schemeClr>
                </a:solidFill>
                <a:latin typeface="GCFrutiger" pitchFamily="50" charset="0"/>
                <a:cs typeface="Arial" panose="020B0604020202020204" pitchFamily="34" charset="0"/>
              </a:rPr>
              <a:t>What can they do?</a:t>
            </a:r>
            <a:endParaRPr lang="en-US" altLang="zh-CN" sz="2800" dirty="0">
              <a:solidFill>
                <a:schemeClr val="accent2">
                  <a:lumMod val="75000"/>
                </a:schemeClr>
              </a:solidFill>
              <a:latin typeface="GCFrutiger" pitchFamily="50" charset="0"/>
              <a:cs typeface="Arial" panose="020B0604020202020204" pitchFamily="34" charset="0"/>
            </a:endParaRPr>
          </a:p>
        </p:txBody>
      </p:sp>
      <p:sp>
        <p:nvSpPr>
          <p:cNvPr id="21510" name="WordArt 6"/>
          <p:cNvSpPr>
            <a:spLocks noChangeArrowheads="1" noChangeShapeType="1" noTextEdit="1"/>
          </p:cNvSpPr>
          <p:nvPr/>
        </p:nvSpPr>
        <p:spPr bwMode="auto">
          <a:xfrm>
            <a:off x="2627313" y="798513"/>
            <a:ext cx="4102100" cy="6016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altLang="zh-CN" sz="3600" kern="10" dirty="0">
                <a:ln w="12700">
                  <a:solidFill>
                    <a:srgbClr val="3333CC"/>
                  </a:solidFill>
                  <a:round/>
                </a:ln>
                <a:solidFill>
                  <a:srgbClr val="B2B2B2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 Black" panose="020B0A04020102020204"/>
              </a:rPr>
              <a:t>Homework</a:t>
            </a:r>
            <a:endParaRPr lang="zh-CN" altLang="en-US" sz="3600" kern="10" dirty="0">
              <a:ln w="12700">
                <a:solidFill>
                  <a:srgbClr val="3333CC"/>
                </a:solidFill>
                <a:round/>
              </a:ln>
              <a:solidFill>
                <a:srgbClr val="B2B2B2">
                  <a:alpha val="50195"/>
                </a:srgb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Arial Black" panose="020B0A040201020202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98" name="组合 17"/>
          <p:cNvGrpSpPr/>
          <p:nvPr/>
        </p:nvGrpSpPr>
        <p:grpSpPr bwMode="auto">
          <a:xfrm>
            <a:off x="0" y="0"/>
            <a:ext cx="9144000" cy="785813"/>
            <a:chOff x="0" y="-1"/>
            <a:chExt cx="9144000" cy="786135"/>
          </a:xfrm>
        </p:grpSpPr>
        <p:pic>
          <p:nvPicPr>
            <p:cNvPr id="4114" name="Picture 12"/>
            <p:cNvPicPr>
              <a:picLocks noChangeAspect="1" noChangeArrowheads="1"/>
            </p:cNvPicPr>
            <p:nvPr/>
          </p:nvPicPr>
          <p:blipFill>
            <a:blip r:embed="rId1" cstate="email">
              <a:clrChange>
                <a:clrFrom>
                  <a:srgbClr val="FFFDED"/>
                </a:clrFrom>
                <a:clrTo>
                  <a:srgbClr val="FFFDE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1"/>
              <a:ext cx="4572000" cy="7857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115" name="Picture 13"/>
            <p:cNvPicPr>
              <a:picLocks noChangeAspect="1" noChangeArrowheads="1"/>
            </p:cNvPicPr>
            <p:nvPr/>
          </p:nvPicPr>
          <p:blipFill>
            <a:blip r:embed="rId2" cstate="email">
              <a:clrChange>
                <a:clrFrom>
                  <a:srgbClr val="FFFDED"/>
                </a:clrFrom>
                <a:clrTo>
                  <a:srgbClr val="FFFDE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572000" y="-1"/>
              <a:ext cx="4572000" cy="7861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4099" name="Picture 4" descr="D:\Education\Michelle 制作PPT\u12\素材\4632997_144750988917_2.jpg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107950" y="765175"/>
            <a:ext cx="7920038" cy="5838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0" name="WordArt 6"/>
          <p:cNvSpPr>
            <a:spLocks noChangeArrowheads="1" noChangeShapeType="1" noTextEdit="1"/>
          </p:cNvSpPr>
          <p:nvPr/>
        </p:nvSpPr>
        <p:spPr bwMode="auto">
          <a:xfrm>
            <a:off x="179388" y="80963"/>
            <a:ext cx="3673475" cy="6016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altLang="zh-CN" sz="3600" kern="10" dirty="0">
                <a:ln w="12700">
                  <a:solidFill>
                    <a:srgbClr val="3333CC"/>
                  </a:solidFill>
                  <a:round/>
                </a:ln>
                <a:solidFill>
                  <a:srgbClr val="B2B2B2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 Black" panose="020B0A04020102020204"/>
              </a:rPr>
              <a:t>Look and say</a:t>
            </a:r>
            <a:endParaRPr lang="zh-CN" altLang="en-US" sz="3600" kern="10" dirty="0">
              <a:ln w="12700">
                <a:solidFill>
                  <a:srgbClr val="3333CC"/>
                </a:solidFill>
                <a:round/>
              </a:ln>
              <a:solidFill>
                <a:srgbClr val="B2B2B2">
                  <a:alpha val="50195"/>
                </a:srgb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Arial Black" panose="020B0A04020102020204"/>
            </a:endParaRPr>
          </a:p>
        </p:txBody>
      </p:sp>
      <p:pic>
        <p:nvPicPr>
          <p:cNvPr id="4101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706218">
            <a:off x="688975" y="2784475"/>
            <a:ext cx="2530475" cy="2651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圆角矩形标注 8"/>
          <p:cNvSpPr/>
          <p:nvPr/>
        </p:nvSpPr>
        <p:spPr>
          <a:xfrm rot="431246">
            <a:off x="611188" y="1677988"/>
            <a:ext cx="3105150" cy="574675"/>
          </a:xfrm>
          <a:prstGeom prst="wedgeRoundRectCallout">
            <a:avLst>
              <a:gd name="adj1" fmla="val -9985"/>
              <a:gd name="adj2" fmla="val 137569"/>
              <a:gd name="adj3" fmla="val 16667"/>
            </a:avLst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>
              <a:defRPr/>
            </a:pPr>
            <a:r>
              <a:rPr lang="en-US" altLang="zh-CN" sz="3200" dirty="0">
                <a:solidFill>
                  <a:prstClr val="black"/>
                </a:solidFill>
                <a:latin typeface="GCFrutiger" pitchFamily="50" charset="0"/>
              </a:rPr>
              <a:t>Hello, I’m Tom.</a:t>
            </a:r>
            <a:endParaRPr lang="zh-CN" altLang="en-US" sz="3200" dirty="0">
              <a:solidFill>
                <a:prstClr val="black"/>
              </a:solidFill>
              <a:latin typeface="GCFrutiger" pitchFamily="50" charset="0"/>
            </a:endParaRPr>
          </a:p>
        </p:txBody>
      </p:sp>
      <p:sp>
        <p:nvSpPr>
          <p:cNvPr id="4103" name="标题 9"/>
          <p:cNvSpPr>
            <a:spLocks noGrp="1"/>
          </p:cNvSpPr>
          <p:nvPr>
            <p:ph type="title"/>
          </p:nvPr>
        </p:nvSpPr>
        <p:spPr>
          <a:xfrm rot="21305530">
            <a:off x="4254500" y="1612900"/>
            <a:ext cx="3602038" cy="1143000"/>
          </a:xfrm>
        </p:spPr>
        <p:txBody>
          <a:bodyPr anchor="t"/>
          <a:lstStyle/>
          <a:p>
            <a:pPr algn="l"/>
            <a:r>
              <a:rPr lang="en-US" altLang="zh-CN" sz="3600" dirty="0" smtClean="0">
                <a:latin typeface="GCFrutiger" pitchFamily="50" charset="0"/>
                <a:cs typeface="Arial" panose="020B0604020202020204" pitchFamily="34" charset="0"/>
              </a:rPr>
              <a:t>This is Tom. </a:t>
            </a:r>
            <a:endParaRPr lang="zh-CN" altLang="en-US" sz="3600" dirty="0" smtClean="0">
              <a:latin typeface="GCFrutiger" pitchFamily="50" charset="0"/>
              <a:cs typeface="Arial" panose="020B0604020202020204" pitchFamily="34" charset="0"/>
            </a:endParaRPr>
          </a:p>
        </p:txBody>
      </p:sp>
      <p:grpSp>
        <p:nvGrpSpPr>
          <p:cNvPr id="4104" name="组合 11"/>
          <p:cNvGrpSpPr/>
          <p:nvPr/>
        </p:nvGrpSpPr>
        <p:grpSpPr bwMode="auto">
          <a:xfrm>
            <a:off x="5435600" y="1946275"/>
            <a:ext cx="3843338" cy="1349375"/>
            <a:chOff x="5482796" y="1526444"/>
            <a:chExt cx="3843449" cy="1348687"/>
          </a:xfrm>
        </p:grpSpPr>
        <p:pic>
          <p:nvPicPr>
            <p:cNvPr id="4112" name="Picture 5" descr="D:\Education\Michelle 制作PPT\u12\素材\10265369_134032332180_2.jpg"/>
            <p:cNvPicPr>
              <a:picLocks noChangeAspect="1" noChangeArrowheads="1"/>
            </p:cNvPicPr>
            <p:nvPr/>
          </p:nvPicPr>
          <p:blipFill>
            <a:blip r:embed="rId5" cstate="email"/>
            <a:srcRect/>
            <a:stretch>
              <a:fillRect/>
            </a:stretch>
          </p:blipFill>
          <p:spPr bwMode="auto">
            <a:xfrm rot="-5873912">
              <a:off x="6730177" y="279063"/>
              <a:ext cx="1348687" cy="38434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" name="TextBox 10"/>
            <p:cNvSpPr txBox="1"/>
            <p:nvPr/>
          </p:nvSpPr>
          <p:spPr>
            <a:xfrm rot="21063326">
              <a:off x="7198934" y="1726367"/>
              <a:ext cx="2016183" cy="64737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altLang="zh-CN" sz="3600" dirty="0">
                  <a:solidFill>
                    <a:schemeClr val="bg1">
                      <a:lumMod val="95000"/>
                    </a:schemeClr>
                  </a:solidFill>
                  <a:latin typeface="Cooper Black" pitchFamily="18" charset="0"/>
                </a:rPr>
                <a:t>Who ?</a:t>
              </a:r>
              <a:endParaRPr lang="zh-CN" altLang="en-US" sz="3600" dirty="0">
                <a:solidFill>
                  <a:schemeClr val="bg1">
                    <a:lumMod val="95000"/>
                  </a:schemeClr>
                </a:solidFill>
                <a:latin typeface="Cooper Black" pitchFamily="18" charset="0"/>
              </a:endParaRPr>
            </a:p>
          </p:txBody>
        </p:sp>
      </p:grpSp>
      <p:grpSp>
        <p:nvGrpSpPr>
          <p:cNvPr id="4105" name="组合 13"/>
          <p:cNvGrpSpPr/>
          <p:nvPr/>
        </p:nvGrpSpPr>
        <p:grpSpPr bwMode="auto">
          <a:xfrm rot="422498">
            <a:off x="7253288" y="3013075"/>
            <a:ext cx="2071687" cy="1349375"/>
            <a:chOff x="7247080" y="1400009"/>
            <a:chExt cx="2070436" cy="1348687"/>
          </a:xfrm>
        </p:grpSpPr>
        <p:pic>
          <p:nvPicPr>
            <p:cNvPr id="4110" name="Picture 5" descr="D:\Education\Michelle 制作PPT\u12\素材\10265369_134032332180_2.jpg">
              <a:hlinkClick r:id="rId6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7" cstate="email"/>
            <a:srcRect/>
            <a:stretch>
              <a:fillRect/>
            </a:stretch>
          </p:blipFill>
          <p:spPr bwMode="auto">
            <a:xfrm rot="-5873912">
              <a:off x="7641512" y="1072693"/>
              <a:ext cx="1348687" cy="20033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" name="TextBox 15">
              <a:hlinkClick r:id="rId6" action="ppaction://hlinksldjump"/>
            </p:cNvPr>
            <p:cNvSpPr txBox="1"/>
            <p:nvPr/>
          </p:nvSpPr>
          <p:spPr>
            <a:xfrm rot="21063326">
              <a:off x="7246683" y="1701356"/>
              <a:ext cx="1911782" cy="64578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altLang="zh-CN" sz="3600" dirty="0">
                  <a:solidFill>
                    <a:schemeClr val="bg1">
                      <a:lumMod val="95000"/>
                    </a:schemeClr>
                  </a:solidFill>
                  <a:latin typeface="Cooper Black" pitchFamily="18" charset="0"/>
                </a:rPr>
                <a:t>Who ?</a:t>
              </a:r>
              <a:endParaRPr lang="zh-CN" altLang="en-US" sz="3600" dirty="0">
                <a:solidFill>
                  <a:schemeClr val="bg1">
                    <a:lumMod val="95000"/>
                  </a:schemeClr>
                </a:solidFill>
                <a:latin typeface="Cooper Black" pitchFamily="18" charset="0"/>
              </a:endParaRPr>
            </a:p>
          </p:txBody>
        </p:sp>
      </p:grpSp>
      <p:grpSp>
        <p:nvGrpSpPr>
          <p:cNvPr id="4106" name="组合 16"/>
          <p:cNvGrpSpPr/>
          <p:nvPr/>
        </p:nvGrpSpPr>
        <p:grpSpPr bwMode="auto">
          <a:xfrm rot="422498">
            <a:off x="7353300" y="4032250"/>
            <a:ext cx="2070100" cy="1349375"/>
            <a:chOff x="7247080" y="1400009"/>
            <a:chExt cx="2070436" cy="1348687"/>
          </a:xfrm>
        </p:grpSpPr>
        <p:pic>
          <p:nvPicPr>
            <p:cNvPr id="4108" name="Picture 5" descr="D:\Education\Michelle 制作PPT\u12\素材\10265369_134032332180_2.jpg">
              <a:hlinkClick r:id="rId8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7" cstate="email"/>
            <a:srcRect/>
            <a:stretch>
              <a:fillRect/>
            </a:stretch>
          </p:blipFill>
          <p:spPr bwMode="auto">
            <a:xfrm rot="-5873912">
              <a:off x="7641512" y="1072693"/>
              <a:ext cx="1348687" cy="20033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9" name="TextBox 18">
              <a:hlinkClick r:id="rId8" action="ppaction://hlinksldjump"/>
            </p:cNvPr>
            <p:cNvSpPr txBox="1"/>
            <p:nvPr/>
          </p:nvSpPr>
          <p:spPr>
            <a:xfrm rot="21063326">
              <a:off x="7246683" y="1701356"/>
              <a:ext cx="1911660" cy="64578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altLang="zh-CN" sz="3600" dirty="0">
                  <a:solidFill>
                    <a:schemeClr val="bg1">
                      <a:lumMod val="95000"/>
                    </a:schemeClr>
                  </a:solidFill>
                  <a:latin typeface="Cooper Black" pitchFamily="18" charset="0"/>
                </a:rPr>
                <a:t>Who ?</a:t>
              </a:r>
              <a:endParaRPr lang="zh-CN" altLang="en-US" sz="3600" dirty="0">
                <a:solidFill>
                  <a:schemeClr val="bg1">
                    <a:lumMod val="95000"/>
                  </a:schemeClr>
                </a:solidFill>
                <a:latin typeface="Cooper Black" pitchFamily="18" charset="0"/>
              </a:endParaRPr>
            </a:p>
          </p:txBody>
        </p:sp>
      </p:grpSp>
      <p:pic>
        <p:nvPicPr>
          <p:cNvPr id="10242" name="Picture 2" descr="D:\Education\Michelle 制作PPT\u12\素材\29.gif">
            <a:hlinkClick r:id="rId9" action="ppaction://hlinksldjump"/>
          </p:cNvPr>
          <p:cNvPicPr>
            <a:picLocks noChangeAspect="1" noChangeArrowheads="1" noCrop="1"/>
          </p:cNvPicPr>
          <p:nvPr/>
        </p:nvPicPr>
        <p:blipFill>
          <a:blip r:embed="rId10" cstate="email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8290373" y="6165304"/>
            <a:ext cx="713478" cy="71347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2" name="组合 14"/>
          <p:cNvGrpSpPr/>
          <p:nvPr/>
        </p:nvGrpSpPr>
        <p:grpSpPr bwMode="auto">
          <a:xfrm>
            <a:off x="0" y="0"/>
            <a:ext cx="9144000" cy="785813"/>
            <a:chOff x="0" y="-1"/>
            <a:chExt cx="9144000" cy="786135"/>
          </a:xfrm>
        </p:grpSpPr>
        <p:pic>
          <p:nvPicPr>
            <p:cNvPr id="5135" name="Picture 12"/>
            <p:cNvPicPr>
              <a:picLocks noChangeAspect="1" noChangeArrowheads="1"/>
            </p:cNvPicPr>
            <p:nvPr/>
          </p:nvPicPr>
          <p:blipFill>
            <a:blip r:embed="rId1" cstate="email">
              <a:clrChange>
                <a:clrFrom>
                  <a:srgbClr val="FFFDED"/>
                </a:clrFrom>
                <a:clrTo>
                  <a:srgbClr val="FFFDE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1"/>
              <a:ext cx="4572000" cy="7857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136" name="Picture 13"/>
            <p:cNvPicPr>
              <a:picLocks noChangeAspect="1" noChangeArrowheads="1"/>
            </p:cNvPicPr>
            <p:nvPr/>
          </p:nvPicPr>
          <p:blipFill>
            <a:blip r:embed="rId2" cstate="email">
              <a:clrChange>
                <a:clrFrom>
                  <a:srgbClr val="FFFDED"/>
                </a:clrFrom>
                <a:clrTo>
                  <a:srgbClr val="FFFDE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572000" y="-1"/>
              <a:ext cx="4572000" cy="7861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5123" name="WordArt 6"/>
          <p:cNvSpPr>
            <a:spLocks noChangeArrowheads="1" noChangeShapeType="1" noTextEdit="1"/>
          </p:cNvSpPr>
          <p:nvPr/>
        </p:nvSpPr>
        <p:spPr bwMode="auto">
          <a:xfrm>
            <a:off x="179388" y="80963"/>
            <a:ext cx="3673475" cy="6016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altLang="zh-CN" sz="3600" kern="10">
                <a:ln w="12700">
                  <a:solidFill>
                    <a:srgbClr val="3333CC"/>
                  </a:solidFill>
                  <a:round/>
                </a:ln>
                <a:solidFill>
                  <a:srgbClr val="B2B2B2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 Black" panose="020B0A04020102020204"/>
              </a:rPr>
              <a:t>Look and say</a:t>
            </a:r>
            <a:endParaRPr lang="zh-CN" altLang="en-US" sz="3600" kern="10">
              <a:ln w="12700">
                <a:solidFill>
                  <a:srgbClr val="3333CC"/>
                </a:solidFill>
                <a:round/>
              </a:ln>
              <a:solidFill>
                <a:srgbClr val="B2B2B2">
                  <a:alpha val="50195"/>
                </a:srgb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Arial Black" panose="020B0A04020102020204"/>
            </a:endParaRPr>
          </a:p>
        </p:txBody>
      </p:sp>
      <p:pic>
        <p:nvPicPr>
          <p:cNvPr id="5124" name="Picture 4" descr="D:\Education\Michelle 制作PPT\u12\素材\4632997_144750988917_2.jpg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107950" y="765175"/>
            <a:ext cx="7920038" cy="5838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5"/>
          <p:cNvPicPr>
            <a:picLocks noChangeAspect="1" noChangeArrowheads="1"/>
          </p:cNvPicPr>
          <p:nvPr/>
        </p:nvPicPr>
        <p:blipFill rotWithShape="1">
          <a:blip r:embed="rId4" cstate="email">
            <a:clrChange>
              <a:clrFrom>
                <a:srgbClr val="D9EFFA"/>
              </a:clrFrom>
              <a:clrTo>
                <a:srgbClr val="D9EFFA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441440">
            <a:off x="774700" y="2876550"/>
            <a:ext cx="2597150" cy="28082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圆角矩形标注 7"/>
          <p:cNvSpPr/>
          <p:nvPr/>
        </p:nvSpPr>
        <p:spPr>
          <a:xfrm rot="556786">
            <a:off x="674688" y="1639888"/>
            <a:ext cx="2863850" cy="576262"/>
          </a:xfrm>
          <a:prstGeom prst="wedgeRoundRectCallout">
            <a:avLst>
              <a:gd name="adj1" fmla="val -5870"/>
              <a:gd name="adj2" fmla="val 180204"/>
              <a:gd name="adj3" fmla="val 16667"/>
            </a:avLst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>
              <a:defRPr/>
            </a:pPr>
            <a:r>
              <a:rPr lang="en-US" altLang="zh-CN" sz="3200" dirty="0">
                <a:solidFill>
                  <a:prstClr val="black"/>
                </a:solidFill>
                <a:latin typeface="GCFrutiger" pitchFamily="50" charset="0"/>
              </a:rPr>
              <a:t>Hello, I’m Tim.</a:t>
            </a:r>
            <a:endParaRPr lang="zh-CN" altLang="en-US" sz="3200" dirty="0">
              <a:solidFill>
                <a:prstClr val="black"/>
              </a:solidFill>
              <a:latin typeface="GCFrutiger" pitchFamily="50" charset="0"/>
            </a:endParaRPr>
          </a:p>
        </p:txBody>
      </p:sp>
      <p:grpSp>
        <p:nvGrpSpPr>
          <p:cNvPr id="5127" name="组合 8"/>
          <p:cNvGrpSpPr/>
          <p:nvPr/>
        </p:nvGrpSpPr>
        <p:grpSpPr bwMode="auto">
          <a:xfrm rot="324714">
            <a:off x="5483225" y="2959100"/>
            <a:ext cx="3843338" cy="1349375"/>
            <a:chOff x="5482796" y="1526444"/>
            <a:chExt cx="3843449" cy="1348687"/>
          </a:xfrm>
        </p:grpSpPr>
        <p:pic>
          <p:nvPicPr>
            <p:cNvPr id="5133" name="Picture 5" descr="D:\Education\Michelle 制作PPT\u12\素材\10265369_134032332180_2.jpg"/>
            <p:cNvPicPr>
              <a:picLocks noChangeAspect="1" noChangeArrowheads="1"/>
            </p:cNvPicPr>
            <p:nvPr/>
          </p:nvPicPr>
          <p:blipFill>
            <a:blip r:embed="rId5" cstate="email"/>
            <a:srcRect/>
            <a:stretch>
              <a:fillRect/>
            </a:stretch>
          </p:blipFill>
          <p:spPr bwMode="auto">
            <a:xfrm rot="-5873912">
              <a:off x="6730177" y="279063"/>
              <a:ext cx="1348687" cy="38434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" name="TextBox 10"/>
            <p:cNvSpPr txBox="1"/>
            <p:nvPr/>
          </p:nvSpPr>
          <p:spPr>
            <a:xfrm rot="21063326">
              <a:off x="7175009" y="1704567"/>
              <a:ext cx="2016183" cy="64737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altLang="zh-CN" sz="3600" dirty="0">
                  <a:solidFill>
                    <a:schemeClr val="bg1">
                      <a:lumMod val="95000"/>
                    </a:schemeClr>
                  </a:solidFill>
                  <a:latin typeface="Cooper Black" pitchFamily="18" charset="0"/>
                </a:rPr>
                <a:t>Who ?</a:t>
              </a:r>
              <a:endParaRPr lang="zh-CN" altLang="en-US" sz="3600" dirty="0">
                <a:solidFill>
                  <a:schemeClr val="bg1">
                    <a:lumMod val="95000"/>
                  </a:schemeClr>
                </a:solidFill>
                <a:latin typeface="Cooper Black" pitchFamily="18" charset="0"/>
              </a:endParaRPr>
            </a:p>
          </p:txBody>
        </p:sp>
      </p:grpSp>
      <p:grpSp>
        <p:nvGrpSpPr>
          <p:cNvPr id="5128" name="组合 11"/>
          <p:cNvGrpSpPr/>
          <p:nvPr/>
        </p:nvGrpSpPr>
        <p:grpSpPr bwMode="auto">
          <a:xfrm rot="465268">
            <a:off x="7267575" y="4191000"/>
            <a:ext cx="2070100" cy="1347788"/>
            <a:chOff x="7247080" y="1400009"/>
            <a:chExt cx="2070436" cy="1348687"/>
          </a:xfrm>
        </p:grpSpPr>
        <p:pic>
          <p:nvPicPr>
            <p:cNvPr id="5131" name="Picture 5" descr="D:\Education\Michelle 制作PPT\u12\素材\10265369_134032332180_2.jpg">
              <a:hlinkClick r:id="rId6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7" cstate="email"/>
            <a:srcRect/>
            <a:stretch>
              <a:fillRect/>
            </a:stretch>
          </p:blipFill>
          <p:spPr bwMode="auto">
            <a:xfrm rot="-5873912">
              <a:off x="7641512" y="1072693"/>
              <a:ext cx="1348687" cy="20033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4" name="TextBox 13">
              <a:hlinkClick r:id="rId6" action="ppaction://hlinksldjump"/>
            </p:cNvPr>
            <p:cNvSpPr txBox="1"/>
            <p:nvPr/>
          </p:nvSpPr>
          <p:spPr>
            <a:xfrm rot="21063326">
              <a:off x="7222829" y="1685033"/>
              <a:ext cx="1911660" cy="64495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altLang="zh-CN" sz="3600" dirty="0">
                  <a:solidFill>
                    <a:schemeClr val="bg1">
                      <a:lumMod val="95000"/>
                    </a:schemeClr>
                  </a:solidFill>
                  <a:latin typeface="Cooper Black" pitchFamily="18" charset="0"/>
                </a:rPr>
                <a:t>Who ?</a:t>
              </a:r>
              <a:endParaRPr lang="zh-CN" altLang="en-US" sz="3600" dirty="0">
                <a:solidFill>
                  <a:schemeClr val="bg1">
                    <a:lumMod val="95000"/>
                  </a:schemeClr>
                </a:solidFill>
                <a:latin typeface="Cooper Black" pitchFamily="18" charset="0"/>
              </a:endParaRPr>
            </a:p>
          </p:txBody>
        </p:sp>
      </p:grpSp>
      <p:sp>
        <p:nvSpPr>
          <p:cNvPr id="5129" name="标题 9"/>
          <p:cNvSpPr txBox="1"/>
          <p:nvPr/>
        </p:nvSpPr>
        <p:spPr bwMode="auto">
          <a:xfrm rot="-294470">
            <a:off x="4254500" y="2230438"/>
            <a:ext cx="36020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600" dirty="0">
                <a:latin typeface="GCFrutiger" pitchFamily="50" charset="0"/>
                <a:cs typeface="Arial" panose="020B0604020202020204" pitchFamily="34" charset="0"/>
              </a:rPr>
              <a:t>This is Tim. </a:t>
            </a:r>
            <a:endParaRPr lang="zh-CN" altLang="en-US" sz="3600" dirty="0">
              <a:latin typeface="GCFrutiger" pitchFamily="50" charset="0"/>
              <a:cs typeface="Arial" panose="020B0604020202020204" pitchFamily="34" charset="0"/>
            </a:endParaRPr>
          </a:p>
        </p:txBody>
      </p:sp>
      <p:pic>
        <p:nvPicPr>
          <p:cNvPr id="17" name="Picture 2" descr="D:\Education\Michelle 制作PPT\u12\素材\29.gif">
            <a:hlinkClick r:id="rId8" action="ppaction://hlinksldjump"/>
          </p:cNvPr>
          <p:cNvPicPr>
            <a:picLocks noChangeAspect="1" noChangeArrowheads="1" noCrop="1"/>
          </p:cNvPicPr>
          <p:nvPr/>
        </p:nvPicPr>
        <p:blipFill>
          <a:blip r:embed="rId9" cstate="email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8290373" y="6165304"/>
            <a:ext cx="713478" cy="71347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46" name="组合 11"/>
          <p:cNvGrpSpPr/>
          <p:nvPr/>
        </p:nvGrpSpPr>
        <p:grpSpPr bwMode="auto">
          <a:xfrm>
            <a:off x="0" y="0"/>
            <a:ext cx="9144000" cy="785813"/>
            <a:chOff x="0" y="-1"/>
            <a:chExt cx="9144000" cy="786135"/>
          </a:xfrm>
        </p:grpSpPr>
        <p:pic>
          <p:nvPicPr>
            <p:cNvPr id="6156" name="Picture 12"/>
            <p:cNvPicPr>
              <a:picLocks noChangeAspect="1" noChangeArrowheads="1"/>
            </p:cNvPicPr>
            <p:nvPr/>
          </p:nvPicPr>
          <p:blipFill>
            <a:blip r:embed="rId1" cstate="email">
              <a:clrChange>
                <a:clrFrom>
                  <a:srgbClr val="FFFDED"/>
                </a:clrFrom>
                <a:clrTo>
                  <a:srgbClr val="FFFDE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1"/>
              <a:ext cx="4572000" cy="7857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157" name="Picture 13"/>
            <p:cNvPicPr>
              <a:picLocks noChangeAspect="1" noChangeArrowheads="1"/>
            </p:cNvPicPr>
            <p:nvPr/>
          </p:nvPicPr>
          <p:blipFill>
            <a:blip r:embed="rId2" cstate="email">
              <a:clrChange>
                <a:clrFrom>
                  <a:srgbClr val="FFFDED"/>
                </a:clrFrom>
                <a:clrTo>
                  <a:srgbClr val="FFFDE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572000" y="-1"/>
              <a:ext cx="4572000" cy="7861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6147" name="WordArt 6"/>
          <p:cNvSpPr>
            <a:spLocks noChangeArrowheads="1" noChangeShapeType="1" noTextEdit="1"/>
          </p:cNvSpPr>
          <p:nvPr/>
        </p:nvSpPr>
        <p:spPr bwMode="auto">
          <a:xfrm>
            <a:off x="179388" y="80963"/>
            <a:ext cx="3673475" cy="6016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altLang="zh-CN" sz="3600" kern="10">
                <a:ln w="12700">
                  <a:solidFill>
                    <a:srgbClr val="3333CC"/>
                  </a:solidFill>
                  <a:round/>
                </a:ln>
                <a:solidFill>
                  <a:srgbClr val="B2B2B2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 Black" panose="020B0A04020102020204"/>
              </a:rPr>
              <a:t>Look and say</a:t>
            </a:r>
            <a:endParaRPr lang="zh-CN" altLang="en-US" sz="3600" kern="10">
              <a:ln w="12700">
                <a:solidFill>
                  <a:srgbClr val="3333CC"/>
                </a:solidFill>
                <a:round/>
              </a:ln>
              <a:solidFill>
                <a:srgbClr val="B2B2B2">
                  <a:alpha val="50195"/>
                </a:srgb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Arial Black" panose="020B0A04020102020204"/>
            </a:endParaRPr>
          </a:p>
        </p:txBody>
      </p:sp>
      <p:pic>
        <p:nvPicPr>
          <p:cNvPr id="6148" name="Picture 4" descr="D:\Education\Michelle 制作PPT\u12\素材\4632997_144750988917_2.jpg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107950" y="765175"/>
            <a:ext cx="7920038" cy="5838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6149" name="组合 11"/>
          <p:cNvGrpSpPr/>
          <p:nvPr/>
        </p:nvGrpSpPr>
        <p:grpSpPr bwMode="auto">
          <a:xfrm rot="261808">
            <a:off x="5764213" y="4197350"/>
            <a:ext cx="3573462" cy="1347788"/>
            <a:chOff x="5750508" y="1507961"/>
            <a:chExt cx="3574460" cy="1348687"/>
          </a:xfrm>
        </p:grpSpPr>
        <p:pic>
          <p:nvPicPr>
            <p:cNvPr id="6154" name="Picture 5" descr="D:\Education\Michelle 制作PPT\u12\素材\10265369_134032332180_2.jpg"/>
            <p:cNvPicPr>
              <a:picLocks noChangeAspect="1" noChangeArrowheads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 rot="-5873912">
              <a:off x="6863394" y="395075"/>
              <a:ext cx="1348687" cy="35744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4" name="TextBox 13"/>
            <p:cNvSpPr txBox="1"/>
            <p:nvPr/>
          </p:nvSpPr>
          <p:spPr>
            <a:xfrm rot="21063326">
              <a:off x="6841048" y="1823312"/>
              <a:ext cx="1911884" cy="64654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altLang="zh-CN" sz="3600" dirty="0">
                  <a:solidFill>
                    <a:schemeClr val="bg1">
                      <a:lumMod val="95000"/>
                    </a:schemeClr>
                  </a:solidFill>
                  <a:latin typeface="Cooper Black" pitchFamily="18" charset="0"/>
                </a:rPr>
                <a:t>Who ?</a:t>
              </a:r>
              <a:endParaRPr lang="zh-CN" altLang="en-US" sz="3600" dirty="0">
                <a:solidFill>
                  <a:schemeClr val="bg1">
                    <a:lumMod val="95000"/>
                  </a:schemeClr>
                </a:solidFill>
                <a:latin typeface="Cooper Black" pitchFamily="18" charset="0"/>
              </a:endParaRPr>
            </a:p>
          </p:txBody>
        </p:sp>
      </p:grpSp>
      <p:sp>
        <p:nvSpPr>
          <p:cNvPr id="6150" name="标题 9"/>
          <p:cNvSpPr txBox="1"/>
          <p:nvPr/>
        </p:nvSpPr>
        <p:spPr bwMode="auto">
          <a:xfrm rot="-294470">
            <a:off x="4257675" y="3560763"/>
            <a:ext cx="36020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600" dirty="0">
                <a:latin typeface="GCFrutiger" pitchFamily="50" charset="0"/>
                <a:cs typeface="Arial" panose="020B0604020202020204" pitchFamily="34" charset="0"/>
              </a:rPr>
              <a:t>This is Jim. </a:t>
            </a:r>
            <a:endParaRPr lang="zh-CN" altLang="en-US" sz="3600" dirty="0">
              <a:latin typeface="GCFrutiger" pitchFamily="50" charset="0"/>
              <a:cs typeface="Arial" panose="020B0604020202020204" pitchFamily="34" charset="0"/>
            </a:endParaRPr>
          </a:p>
        </p:txBody>
      </p:sp>
      <p:pic>
        <p:nvPicPr>
          <p:cNvPr id="17" name="Picture 8" descr="D:\Education\Michelle 制作PPT\u12\素材\20121130211639890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314273">
            <a:off x="898525" y="3041650"/>
            <a:ext cx="2495550" cy="30892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8" name="圆角矩形标注 17"/>
          <p:cNvSpPr/>
          <p:nvPr/>
        </p:nvSpPr>
        <p:spPr>
          <a:xfrm rot="266798">
            <a:off x="773113" y="1727200"/>
            <a:ext cx="2333625" cy="576263"/>
          </a:xfrm>
          <a:prstGeom prst="wedgeRoundRectCallout">
            <a:avLst>
              <a:gd name="adj1" fmla="val 21813"/>
              <a:gd name="adj2" fmla="val 177977"/>
              <a:gd name="adj3" fmla="val 16667"/>
            </a:avLst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>
              <a:defRPr/>
            </a:pPr>
            <a:r>
              <a:rPr lang="en-US" altLang="zh-CN" sz="3200" dirty="0">
                <a:solidFill>
                  <a:prstClr val="black"/>
                </a:solidFill>
                <a:latin typeface="GCFrutiger" pitchFamily="50" charset="0"/>
              </a:rPr>
              <a:t>Hi, I’m Jim.</a:t>
            </a:r>
            <a:endParaRPr lang="zh-CN" altLang="en-US" sz="3200" dirty="0">
              <a:solidFill>
                <a:prstClr val="black"/>
              </a:solidFill>
              <a:latin typeface="GCFrutiger" pitchFamily="50" charset="0"/>
            </a:endParaRPr>
          </a:p>
        </p:txBody>
      </p:sp>
      <p:pic>
        <p:nvPicPr>
          <p:cNvPr id="19" name="Picture 2" descr="D:\Education\Michelle 制作PPT\u12\素材\29.gif">
            <a:hlinkClick r:id="rId6" action="ppaction://hlinksldjump"/>
          </p:cNvPr>
          <p:cNvPicPr>
            <a:picLocks noChangeAspect="1" noChangeArrowheads="1" noCrop="1"/>
          </p:cNvPicPr>
          <p:nvPr/>
        </p:nvPicPr>
        <p:blipFill>
          <a:blip r:embed="rId7" cstate="email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8290373" y="6165304"/>
            <a:ext cx="713478" cy="71347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70" name="组合 21"/>
          <p:cNvGrpSpPr/>
          <p:nvPr/>
        </p:nvGrpSpPr>
        <p:grpSpPr bwMode="auto">
          <a:xfrm>
            <a:off x="0" y="0"/>
            <a:ext cx="9144000" cy="785813"/>
            <a:chOff x="0" y="-1"/>
            <a:chExt cx="9144000" cy="786135"/>
          </a:xfrm>
        </p:grpSpPr>
        <p:pic>
          <p:nvPicPr>
            <p:cNvPr id="7190" name="Picture 12"/>
            <p:cNvPicPr>
              <a:picLocks noChangeAspect="1" noChangeArrowheads="1"/>
            </p:cNvPicPr>
            <p:nvPr/>
          </p:nvPicPr>
          <p:blipFill>
            <a:blip r:embed="rId1" cstate="email">
              <a:clrChange>
                <a:clrFrom>
                  <a:srgbClr val="FFFDED"/>
                </a:clrFrom>
                <a:clrTo>
                  <a:srgbClr val="FFFDE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1"/>
              <a:ext cx="4572000" cy="7857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191" name="Picture 13"/>
            <p:cNvPicPr>
              <a:picLocks noChangeAspect="1" noChangeArrowheads="1"/>
            </p:cNvPicPr>
            <p:nvPr/>
          </p:nvPicPr>
          <p:blipFill>
            <a:blip r:embed="rId2" cstate="email">
              <a:clrChange>
                <a:clrFrom>
                  <a:srgbClr val="FFFDED"/>
                </a:clrFrom>
                <a:clrTo>
                  <a:srgbClr val="FFFDE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572000" y="-1"/>
              <a:ext cx="4572000" cy="7861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7171" name="Picture 4" descr="D:\Education\Michelle 制作PPT\u12\素材\4632997_144750988917_2.jpg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107950" y="765175"/>
            <a:ext cx="7920038" cy="5838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2" name="WordArt 6"/>
          <p:cNvSpPr>
            <a:spLocks noChangeArrowheads="1" noChangeShapeType="1" noTextEdit="1"/>
          </p:cNvSpPr>
          <p:nvPr/>
        </p:nvSpPr>
        <p:spPr bwMode="auto">
          <a:xfrm>
            <a:off x="179388" y="80963"/>
            <a:ext cx="3673475" cy="6016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altLang="zh-CN" sz="3600" kern="10">
                <a:ln w="12700">
                  <a:solidFill>
                    <a:srgbClr val="3333CC"/>
                  </a:solidFill>
                  <a:round/>
                </a:ln>
                <a:solidFill>
                  <a:srgbClr val="B2B2B2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 Black" panose="020B0A04020102020204"/>
              </a:rPr>
              <a:t>Look and say</a:t>
            </a:r>
            <a:endParaRPr lang="zh-CN" altLang="en-US" sz="3600" kern="10">
              <a:ln w="12700">
                <a:solidFill>
                  <a:srgbClr val="3333CC"/>
                </a:solidFill>
                <a:round/>
              </a:ln>
              <a:solidFill>
                <a:srgbClr val="B2B2B2">
                  <a:alpha val="50195"/>
                </a:srgb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Arial Black" panose="020B0A04020102020204"/>
            </a:endParaRPr>
          </a:p>
        </p:txBody>
      </p:sp>
      <p:sp>
        <p:nvSpPr>
          <p:cNvPr id="7173" name="标题 9"/>
          <p:cNvSpPr>
            <a:spLocks noGrp="1"/>
          </p:cNvSpPr>
          <p:nvPr>
            <p:ph type="title"/>
          </p:nvPr>
        </p:nvSpPr>
        <p:spPr>
          <a:xfrm rot="21383580">
            <a:off x="4321175" y="2935288"/>
            <a:ext cx="3602038" cy="1143000"/>
          </a:xfrm>
        </p:spPr>
        <p:txBody>
          <a:bodyPr anchor="t"/>
          <a:lstStyle/>
          <a:p>
            <a:pPr algn="l"/>
            <a:r>
              <a:rPr lang="en-US" altLang="zh-CN" sz="4000" dirty="0" smtClean="0">
                <a:latin typeface="GCFrutiger" pitchFamily="50" charset="0"/>
                <a:cs typeface="Arial" panose="020B0604020202020204" pitchFamily="34" charset="0"/>
              </a:rPr>
              <a:t>They are brothers. </a:t>
            </a:r>
            <a:endParaRPr lang="zh-CN" altLang="en-US" sz="4000" dirty="0" smtClean="0">
              <a:latin typeface="GCFrutiger" pitchFamily="50" charset="0"/>
              <a:cs typeface="Arial" panose="020B0604020202020204" pitchFamily="34" charset="0"/>
            </a:endParaRPr>
          </a:p>
        </p:txBody>
      </p:sp>
      <p:grpSp>
        <p:nvGrpSpPr>
          <p:cNvPr id="7174" name="组合 12"/>
          <p:cNvGrpSpPr/>
          <p:nvPr/>
        </p:nvGrpSpPr>
        <p:grpSpPr bwMode="auto">
          <a:xfrm rot="538138">
            <a:off x="7307263" y="2673350"/>
            <a:ext cx="2170112" cy="1219200"/>
            <a:chOff x="6873881" y="3196693"/>
            <a:chExt cx="2500007" cy="1349924"/>
          </a:xfrm>
        </p:grpSpPr>
        <p:pic>
          <p:nvPicPr>
            <p:cNvPr id="7188" name="Picture 6" descr="D:\Education\Michelle 制作PPT\u12\素材\10265369_134032332180_2.jpg">
              <a:hlinkClick r:id="rId4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5" cstate="email"/>
            <a:srcRect/>
            <a:stretch>
              <a:fillRect/>
            </a:stretch>
          </p:blipFill>
          <p:spPr bwMode="auto">
            <a:xfrm rot="-5970791">
              <a:off x="7470154" y="2642883"/>
              <a:ext cx="1349924" cy="24575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0" name="TextBox 19">
              <a:hlinkClick r:id="rId4" action="ppaction://hlinksldjump"/>
            </p:cNvPr>
            <p:cNvSpPr txBox="1"/>
            <p:nvPr/>
          </p:nvSpPr>
          <p:spPr>
            <a:xfrm rot="21063326">
              <a:off x="6873088" y="3549949"/>
              <a:ext cx="2015368" cy="71539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altLang="zh-CN" sz="3600" dirty="0">
                  <a:solidFill>
                    <a:schemeClr val="bg1">
                      <a:lumMod val="95000"/>
                    </a:schemeClr>
                  </a:solidFill>
                  <a:latin typeface="Cooper Black" pitchFamily="18" charset="0"/>
                </a:rPr>
                <a:t>What?</a:t>
              </a:r>
              <a:endParaRPr lang="zh-CN" altLang="en-US" sz="3600" dirty="0">
                <a:solidFill>
                  <a:schemeClr val="bg1">
                    <a:lumMod val="95000"/>
                  </a:schemeClr>
                </a:solidFill>
                <a:latin typeface="Cooper Black" pitchFamily="18" charset="0"/>
              </a:endParaRPr>
            </a:p>
          </p:txBody>
        </p:sp>
      </p:grpSp>
      <p:pic>
        <p:nvPicPr>
          <p:cNvPr id="7175" name="Picture 4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 rot="435413">
            <a:off x="395288" y="2957513"/>
            <a:ext cx="1470025" cy="1539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6" name="Picture 5"/>
          <p:cNvPicPr>
            <a:picLocks noChangeAspect="1" noChangeArrowheads="1"/>
          </p:cNvPicPr>
          <p:nvPr/>
        </p:nvPicPr>
        <p:blipFill>
          <a:blip r:embed="rId7" cstate="email">
            <a:clrChange>
              <a:clrFrom>
                <a:srgbClr val="D9EFFA"/>
              </a:clrFrom>
              <a:clrTo>
                <a:srgbClr val="D9EFFA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682750" y="1773238"/>
            <a:ext cx="1397000" cy="1508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7" name="Picture 8" descr="D:\Education\Michelle 制作PPT\u12\素材\20121130211639890.jpg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 rot="314273">
            <a:off x="2411413" y="3257550"/>
            <a:ext cx="1341437" cy="1660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" name="圆角矩形标注 29"/>
          <p:cNvSpPr/>
          <p:nvPr/>
        </p:nvSpPr>
        <p:spPr>
          <a:xfrm rot="282139">
            <a:off x="652463" y="5462588"/>
            <a:ext cx="1827212" cy="392112"/>
          </a:xfrm>
          <a:prstGeom prst="wedgeRoundRectCallout">
            <a:avLst>
              <a:gd name="adj1" fmla="val -27641"/>
              <a:gd name="adj2" fmla="val -286292"/>
              <a:gd name="adj3" fmla="val 16667"/>
            </a:avLst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zh-CN" altLang="en-US" sz="3200" dirty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31" name="圆角矩形标注 30"/>
          <p:cNvSpPr/>
          <p:nvPr/>
        </p:nvSpPr>
        <p:spPr>
          <a:xfrm rot="511720">
            <a:off x="1387475" y="5578475"/>
            <a:ext cx="1735138" cy="222250"/>
          </a:xfrm>
          <a:prstGeom prst="wedgeRoundRectCallout">
            <a:avLst>
              <a:gd name="adj1" fmla="val -22928"/>
              <a:gd name="adj2" fmla="val -1020107"/>
              <a:gd name="adj3" fmla="val 16667"/>
            </a:avLst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zh-CN" altLang="en-US" sz="3200" dirty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32" name="圆角矩形标注 31"/>
          <p:cNvSpPr/>
          <p:nvPr/>
        </p:nvSpPr>
        <p:spPr>
          <a:xfrm rot="273722">
            <a:off x="503238" y="5478463"/>
            <a:ext cx="3073400" cy="541337"/>
          </a:xfrm>
          <a:prstGeom prst="wedgeRoundRectCallout">
            <a:avLst>
              <a:gd name="adj1" fmla="val 31447"/>
              <a:gd name="adj2" fmla="val -182672"/>
              <a:gd name="adj3" fmla="val 16667"/>
            </a:avLst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en-US" altLang="zh-CN" sz="2400" b="1" dirty="0">
                <a:solidFill>
                  <a:schemeClr val="tx1"/>
                </a:solidFill>
                <a:latin typeface="GCFrutiger" pitchFamily="50" charset="0"/>
                <a:cs typeface="Arial" panose="020B0604020202020204" pitchFamily="34" charset="0"/>
              </a:rPr>
              <a:t>     We’re brothers.</a:t>
            </a:r>
            <a:endParaRPr lang="zh-CN" altLang="en-US" sz="2400" b="1" dirty="0">
              <a:solidFill>
                <a:schemeClr val="tx1"/>
              </a:solidFill>
              <a:latin typeface="GCFrutiger" pitchFamily="50" charset="0"/>
              <a:cs typeface="Arial" panose="020B0604020202020204" pitchFamily="34" charset="0"/>
            </a:endParaRPr>
          </a:p>
        </p:txBody>
      </p:sp>
      <p:grpSp>
        <p:nvGrpSpPr>
          <p:cNvPr id="7181" name="组合 32"/>
          <p:cNvGrpSpPr/>
          <p:nvPr/>
        </p:nvGrpSpPr>
        <p:grpSpPr bwMode="auto">
          <a:xfrm rot="538138">
            <a:off x="7391400" y="3802063"/>
            <a:ext cx="2105025" cy="1219200"/>
            <a:chOff x="6873881" y="3196693"/>
            <a:chExt cx="2500006" cy="1349924"/>
          </a:xfrm>
        </p:grpSpPr>
        <p:pic>
          <p:nvPicPr>
            <p:cNvPr id="7186" name="Picture 6" descr="D:\Education\Michelle 制作PPT\u12\素材\10265369_134032332180_2.jpg">
              <a:hlinkClick r:id="rId9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5" cstate="email"/>
            <a:srcRect/>
            <a:stretch>
              <a:fillRect/>
            </a:stretch>
          </p:blipFill>
          <p:spPr bwMode="auto">
            <a:xfrm rot="-5970791">
              <a:off x="7470154" y="2642883"/>
              <a:ext cx="1349924" cy="24575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5" name="TextBox 34">
              <a:hlinkClick r:id="rId9" action="ppaction://hlinksldjump"/>
            </p:cNvPr>
            <p:cNvSpPr txBox="1"/>
            <p:nvPr/>
          </p:nvSpPr>
          <p:spPr>
            <a:xfrm rot="21063326">
              <a:off x="6858466" y="3542089"/>
              <a:ext cx="2015464" cy="71539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altLang="zh-CN" sz="3500" dirty="0">
                  <a:solidFill>
                    <a:schemeClr val="bg1">
                      <a:lumMod val="95000"/>
                    </a:schemeClr>
                  </a:solidFill>
                  <a:latin typeface="Cooper Black" pitchFamily="18" charset="0"/>
                </a:rPr>
                <a:t>What?</a:t>
              </a:r>
              <a:endParaRPr lang="zh-CN" altLang="en-US" sz="3500" dirty="0">
                <a:solidFill>
                  <a:schemeClr val="bg1">
                    <a:lumMod val="95000"/>
                  </a:schemeClr>
                </a:solidFill>
                <a:latin typeface="Cooper Black" pitchFamily="18" charset="0"/>
              </a:endParaRPr>
            </a:p>
          </p:txBody>
        </p:sp>
      </p:grpSp>
      <p:grpSp>
        <p:nvGrpSpPr>
          <p:cNvPr id="7182" name="组合 35"/>
          <p:cNvGrpSpPr/>
          <p:nvPr/>
        </p:nvGrpSpPr>
        <p:grpSpPr bwMode="auto">
          <a:xfrm rot="538138">
            <a:off x="7497763" y="4992688"/>
            <a:ext cx="2036762" cy="1165225"/>
            <a:chOff x="6873881" y="3196693"/>
            <a:chExt cx="2500006" cy="1349924"/>
          </a:xfrm>
        </p:grpSpPr>
        <p:pic>
          <p:nvPicPr>
            <p:cNvPr id="7184" name="Picture 6" descr="D:\Education\Michelle 制作PPT\u12\素材\10265369_134032332180_2.jpg">
              <a:hlinkClick r:id="rId10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5" cstate="email"/>
            <a:srcRect/>
            <a:stretch>
              <a:fillRect/>
            </a:stretch>
          </p:blipFill>
          <p:spPr bwMode="auto">
            <a:xfrm rot="-5970791">
              <a:off x="7470154" y="2642883"/>
              <a:ext cx="1349924" cy="24575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8" name="TextBox 37">
              <a:hlinkClick r:id="rId10" action="ppaction://hlinksldjump"/>
            </p:cNvPr>
            <p:cNvSpPr txBox="1"/>
            <p:nvPr/>
          </p:nvSpPr>
          <p:spPr>
            <a:xfrm rot="21063326">
              <a:off x="6836771" y="3550605"/>
              <a:ext cx="2016764" cy="682318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altLang="zh-CN" sz="3400" dirty="0">
                  <a:solidFill>
                    <a:schemeClr val="bg1">
                      <a:lumMod val="95000"/>
                    </a:schemeClr>
                  </a:solidFill>
                  <a:latin typeface="Cooper Black" pitchFamily="18" charset="0"/>
                </a:rPr>
                <a:t>What?</a:t>
              </a:r>
              <a:endParaRPr lang="zh-CN" altLang="en-US" sz="3400" dirty="0">
                <a:solidFill>
                  <a:schemeClr val="bg1">
                    <a:lumMod val="95000"/>
                  </a:schemeClr>
                </a:solidFill>
                <a:latin typeface="Cooper Black" pitchFamily="18" charset="0"/>
              </a:endParaRPr>
            </a:p>
          </p:txBody>
        </p:sp>
      </p:grpSp>
      <p:pic>
        <p:nvPicPr>
          <p:cNvPr id="42" name="Picture 2" descr="D:\Education\Michelle 制作PPT\u12\素材\29.gif">
            <a:hlinkClick r:id="rId11" action="ppaction://hlinksldjump"/>
          </p:cNvPr>
          <p:cNvPicPr>
            <a:picLocks noChangeAspect="1" noChangeArrowheads="1" noCrop="1"/>
          </p:cNvPicPr>
          <p:nvPr/>
        </p:nvPicPr>
        <p:blipFill>
          <a:blip r:embed="rId12" cstate="email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8290373" y="6165304"/>
            <a:ext cx="713478" cy="71347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194" name="组合 14"/>
          <p:cNvGrpSpPr/>
          <p:nvPr/>
        </p:nvGrpSpPr>
        <p:grpSpPr bwMode="auto">
          <a:xfrm>
            <a:off x="0" y="0"/>
            <a:ext cx="9144000" cy="785813"/>
            <a:chOff x="0" y="-1"/>
            <a:chExt cx="9144000" cy="786135"/>
          </a:xfrm>
        </p:grpSpPr>
        <p:pic>
          <p:nvPicPr>
            <p:cNvPr id="8207" name="Picture 12"/>
            <p:cNvPicPr>
              <a:picLocks noChangeAspect="1" noChangeArrowheads="1"/>
            </p:cNvPicPr>
            <p:nvPr/>
          </p:nvPicPr>
          <p:blipFill>
            <a:blip r:embed="rId1" cstate="email">
              <a:clrChange>
                <a:clrFrom>
                  <a:srgbClr val="FFFDED"/>
                </a:clrFrom>
                <a:clrTo>
                  <a:srgbClr val="FFFDE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1"/>
              <a:ext cx="4572000" cy="7857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208" name="Picture 13"/>
            <p:cNvPicPr>
              <a:picLocks noChangeAspect="1" noChangeArrowheads="1"/>
            </p:cNvPicPr>
            <p:nvPr/>
          </p:nvPicPr>
          <p:blipFill>
            <a:blip r:embed="rId2" cstate="email">
              <a:clrChange>
                <a:clrFrom>
                  <a:srgbClr val="FFFDED"/>
                </a:clrFrom>
                <a:clrTo>
                  <a:srgbClr val="FFFDE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572000" y="-1"/>
              <a:ext cx="4572000" cy="7861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8195" name="Picture 4" descr="D:\Education\Michelle 制作PPT\u12\素材\4632997_144750988917_2.jpg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107950" y="1046163"/>
            <a:ext cx="9251950" cy="5838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6" name="WordArt 6"/>
          <p:cNvSpPr>
            <a:spLocks noChangeArrowheads="1" noChangeShapeType="1" noTextEdit="1"/>
          </p:cNvSpPr>
          <p:nvPr/>
        </p:nvSpPr>
        <p:spPr bwMode="auto">
          <a:xfrm>
            <a:off x="179388" y="80963"/>
            <a:ext cx="3673475" cy="6016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altLang="zh-CN" sz="3600" kern="10">
                <a:ln w="12700">
                  <a:solidFill>
                    <a:srgbClr val="3333CC"/>
                  </a:solidFill>
                  <a:round/>
                </a:ln>
                <a:solidFill>
                  <a:srgbClr val="B2B2B2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 Black" panose="020B0A04020102020204"/>
              </a:rPr>
              <a:t>Look and say</a:t>
            </a:r>
            <a:endParaRPr lang="zh-CN" altLang="en-US" sz="3600" kern="10">
              <a:ln w="12700">
                <a:solidFill>
                  <a:srgbClr val="3333CC"/>
                </a:solidFill>
                <a:round/>
              </a:ln>
              <a:solidFill>
                <a:srgbClr val="B2B2B2">
                  <a:alpha val="50195"/>
                </a:srgb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Arial Black" panose="020B0A04020102020204"/>
            </a:endParaRPr>
          </a:p>
        </p:txBody>
      </p:sp>
      <p:pic>
        <p:nvPicPr>
          <p:cNvPr id="18" name="Picture 4" descr="D:\Education\Michelle 制作PPT\u12\素材\20121130224552760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605413">
            <a:off x="923925" y="2187575"/>
            <a:ext cx="2740025" cy="35242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198" name="标题 9"/>
          <p:cNvSpPr txBox="1"/>
          <p:nvPr/>
        </p:nvSpPr>
        <p:spPr bwMode="auto">
          <a:xfrm rot="-294470">
            <a:off x="5191125" y="2352675"/>
            <a:ext cx="29972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600">
                <a:latin typeface="GCFrutiger" pitchFamily="50" charset="0"/>
                <a:cs typeface="Arial" panose="020B0604020202020204" pitchFamily="34" charset="0"/>
              </a:rPr>
              <a:t>This is Mother Pig. </a:t>
            </a:r>
            <a:endParaRPr lang="zh-CN" altLang="en-US" sz="3600">
              <a:latin typeface="GCFrutiger" pitchFamily="50" charset="0"/>
              <a:cs typeface="Arial" panose="020B0604020202020204" pitchFamily="34" charset="0"/>
            </a:endParaRPr>
          </a:p>
        </p:txBody>
      </p:sp>
      <p:grpSp>
        <p:nvGrpSpPr>
          <p:cNvPr id="8199" name="组合 21"/>
          <p:cNvGrpSpPr/>
          <p:nvPr/>
        </p:nvGrpSpPr>
        <p:grpSpPr bwMode="auto">
          <a:xfrm rot="-383538">
            <a:off x="6664325" y="4995863"/>
            <a:ext cx="2587625" cy="1430337"/>
            <a:chOff x="2665839" y="164280"/>
            <a:chExt cx="2446052" cy="1431750"/>
          </a:xfrm>
        </p:grpSpPr>
        <p:pic>
          <p:nvPicPr>
            <p:cNvPr id="8205" name="Picture 3" descr="D:\Education\Michelle 制作PPT\u12\素材\10265369_134032332180_2.jpg"/>
            <p:cNvPicPr>
              <a:picLocks noChangeAspect="1" noChangeArrowheads="1"/>
            </p:cNvPicPr>
            <p:nvPr/>
          </p:nvPicPr>
          <p:blipFill>
            <a:blip r:embed="rId5" cstate="email"/>
            <a:srcRect/>
            <a:stretch>
              <a:fillRect/>
            </a:stretch>
          </p:blipFill>
          <p:spPr bwMode="auto">
            <a:xfrm rot="-5400000">
              <a:off x="3172990" y="-342871"/>
              <a:ext cx="1431750" cy="24460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4" name="TextBox 23"/>
            <p:cNvSpPr txBox="1"/>
            <p:nvPr/>
          </p:nvSpPr>
          <p:spPr>
            <a:xfrm>
              <a:off x="3205880" y="481987"/>
              <a:ext cx="1643206" cy="616558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altLang="zh-CN" sz="3400" dirty="0">
                  <a:solidFill>
                    <a:schemeClr val="bg1">
                      <a:lumMod val="95000"/>
                    </a:schemeClr>
                  </a:solidFill>
                  <a:latin typeface="Cooper Black" pitchFamily="18" charset="0"/>
                </a:rPr>
                <a:t>Who?</a:t>
              </a:r>
              <a:endParaRPr lang="zh-CN" altLang="en-US" sz="3400" dirty="0">
                <a:solidFill>
                  <a:schemeClr val="bg1">
                    <a:lumMod val="95000"/>
                  </a:schemeClr>
                </a:solidFill>
                <a:latin typeface="Cooper Black" pitchFamily="18" charset="0"/>
              </a:endParaRPr>
            </a:p>
          </p:txBody>
        </p:sp>
      </p:grpSp>
      <p:grpSp>
        <p:nvGrpSpPr>
          <p:cNvPr id="4" name="组合 24"/>
          <p:cNvGrpSpPr/>
          <p:nvPr/>
        </p:nvGrpSpPr>
        <p:grpSpPr bwMode="auto">
          <a:xfrm rot="339200">
            <a:off x="5864225" y="3711575"/>
            <a:ext cx="2697163" cy="1219200"/>
            <a:chOff x="5880974" y="3283619"/>
            <a:chExt cx="3500083" cy="1349924"/>
          </a:xfrm>
        </p:grpSpPr>
        <p:pic>
          <p:nvPicPr>
            <p:cNvPr id="8203" name="Picture 6" descr="D:\Education\Michelle 制作PPT\u12\素材\10265369_134032332180_2.jpg">
              <a:hlinkClick r:id="rId6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7" cstate="email"/>
            <a:srcRect/>
            <a:stretch>
              <a:fillRect/>
            </a:stretch>
          </p:blipFill>
          <p:spPr bwMode="auto">
            <a:xfrm rot="-5970791">
              <a:off x="6956054" y="2208539"/>
              <a:ext cx="1349924" cy="35000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8" name="TextBox 27">
              <a:hlinkClick r:id="rId6" action="ppaction://hlinksldjump"/>
            </p:cNvPr>
            <p:cNvSpPr txBox="1"/>
            <p:nvPr/>
          </p:nvSpPr>
          <p:spPr>
            <a:xfrm rot="21063326">
              <a:off x="6372624" y="3605308"/>
              <a:ext cx="2014762" cy="715389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altLang="zh-CN" sz="3600" dirty="0">
                  <a:solidFill>
                    <a:schemeClr val="bg1">
                      <a:lumMod val="95000"/>
                    </a:schemeClr>
                  </a:solidFill>
                  <a:latin typeface="Cooper Black" pitchFamily="18" charset="0"/>
                </a:rPr>
                <a:t>What?</a:t>
              </a:r>
              <a:endParaRPr lang="zh-CN" altLang="en-US" sz="3600" dirty="0">
                <a:solidFill>
                  <a:schemeClr val="bg1">
                    <a:lumMod val="95000"/>
                  </a:schemeClr>
                </a:solidFill>
                <a:latin typeface="Cooper Black" pitchFamily="18" charset="0"/>
              </a:endParaRPr>
            </a:p>
          </p:txBody>
        </p:sp>
      </p:grpSp>
      <p:pic>
        <p:nvPicPr>
          <p:cNvPr id="33" name="Picture 2" descr="D:\Education\Michelle 制作PPT\u12\素材\29.gif">
            <a:hlinkClick r:id="rId8" action="ppaction://hlinksldjump"/>
          </p:cNvPr>
          <p:cNvPicPr>
            <a:picLocks noChangeAspect="1" noChangeArrowheads="1" noCrop="1"/>
          </p:cNvPicPr>
          <p:nvPr/>
        </p:nvPicPr>
        <p:blipFill>
          <a:blip r:embed="rId9" cstate="email">
            <a:duotone>
              <a:prstClr val="black"/>
              <a:schemeClr val="accent2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8751765" y="6523211"/>
            <a:ext cx="356739" cy="356739"/>
          </a:xfrm>
          <a:prstGeom prst="rect">
            <a:avLst/>
          </a:prstGeom>
          <a:noFill/>
        </p:spPr>
      </p:pic>
      <p:pic>
        <p:nvPicPr>
          <p:cNvPr id="8202" name="Picture 2" descr="D:\Education\Michelle 制作PPT\u12\素材\29.gif">
            <a:hlinkClick r:id="rId10" action="ppaction://hlinksldjump"/>
          </p:cNvPr>
          <p:cNvPicPr>
            <a:picLocks noChangeAspect="1" noChangeArrowheads="1" noCrop="1"/>
          </p:cNvPicPr>
          <p:nvPr/>
        </p:nvPicPr>
        <p:blipFill>
          <a:blip r:embed="rId11" cstate="email"/>
          <a:srcRect/>
          <a:stretch>
            <a:fillRect/>
          </a:stretch>
        </p:blipFill>
        <p:spPr bwMode="auto">
          <a:xfrm>
            <a:off x="8693150" y="80963"/>
            <a:ext cx="365125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218" name="组合 12"/>
          <p:cNvGrpSpPr/>
          <p:nvPr/>
        </p:nvGrpSpPr>
        <p:grpSpPr bwMode="auto">
          <a:xfrm>
            <a:off x="0" y="0"/>
            <a:ext cx="9144000" cy="785813"/>
            <a:chOff x="0" y="-1"/>
            <a:chExt cx="9144000" cy="786135"/>
          </a:xfrm>
        </p:grpSpPr>
        <p:pic>
          <p:nvPicPr>
            <p:cNvPr id="9229" name="Picture 12"/>
            <p:cNvPicPr>
              <a:picLocks noChangeAspect="1" noChangeArrowheads="1"/>
            </p:cNvPicPr>
            <p:nvPr/>
          </p:nvPicPr>
          <p:blipFill>
            <a:blip r:embed="rId1" cstate="email">
              <a:clrChange>
                <a:clrFrom>
                  <a:srgbClr val="FFFDED"/>
                </a:clrFrom>
                <a:clrTo>
                  <a:srgbClr val="FFFDE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1"/>
              <a:ext cx="4572000" cy="7857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230" name="Picture 13"/>
            <p:cNvPicPr>
              <a:picLocks noChangeAspect="1" noChangeArrowheads="1"/>
            </p:cNvPicPr>
            <p:nvPr/>
          </p:nvPicPr>
          <p:blipFill>
            <a:blip r:embed="rId2" cstate="email">
              <a:clrChange>
                <a:clrFrom>
                  <a:srgbClr val="FFFDED"/>
                </a:clrFrom>
                <a:clrTo>
                  <a:srgbClr val="FFFDE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572000" y="-1"/>
              <a:ext cx="4572000" cy="7861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9219" name="Picture 4" descr="D:\Education\Michelle 制作PPT\u12\素材\4632997_144750988917_2.jpg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107950" y="1019175"/>
            <a:ext cx="9251950" cy="5838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20" name="WordArt 6"/>
          <p:cNvSpPr>
            <a:spLocks noChangeArrowheads="1" noChangeShapeType="1" noTextEdit="1"/>
          </p:cNvSpPr>
          <p:nvPr/>
        </p:nvSpPr>
        <p:spPr bwMode="auto">
          <a:xfrm>
            <a:off x="179388" y="80963"/>
            <a:ext cx="3673475" cy="6016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altLang="zh-CN" sz="3600" kern="10">
                <a:ln w="12700">
                  <a:solidFill>
                    <a:srgbClr val="3333CC"/>
                  </a:solidFill>
                  <a:round/>
                </a:ln>
                <a:solidFill>
                  <a:srgbClr val="B2B2B2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 Black" panose="020B0A04020102020204"/>
              </a:rPr>
              <a:t>Look and say</a:t>
            </a:r>
            <a:endParaRPr lang="zh-CN" altLang="en-US" sz="3600" kern="10">
              <a:ln w="12700">
                <a:solidFill>
                  <a:srgbClr val="3333CC"/>
                </a:solidFill>
                <a:round/>
              </a:ln>
              <a:solidFill>
                <a:srgbClr val="B2B2B2">
                  <a:alpha val="50195"/>
                </a:srgb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Arial Black" panose="020B0A04020102020204"/>
            </a:endParaRPr>
          </a:p>
        </p:txBody>
      </p:sp>
      <p:pic>
        <p:nvPicPr>
          <p:cNvPr id="22" name="Picture 4" descr="D:\Education\Michelle 制作PPT\u12\素材\20121130220227085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477591">
            <a:off x="844550" y="2808288"/>
            <a:ext cx="3524250" cy="359886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4" name="爆炸形 2 23"/>
          <p:cNvSpPr/>
          <p:nvPr/>
        </p:nvSpPr>
        <p:spPr>
          <a:xfrm rot="176867" flipH="1">
            <a:off x="4673600" y="1798638"/>
            <a:ext cx="3917950" cy="4041775"/>
          </a:xfrm>
          <a:prstGeom prst="irregularSeal2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3200" b="1" dirty="0">
                <a:latin typeface="GCFrutiger" pitchFamily="50" charset="0"/>
                <a:cs typeface="Arial" panose="020B0604020202020204" pitchFamily="34" charset="0"/>
              </a:rPr>
              <a:t>Look! It’s the big bad wolf !</a:t>
            </a:r>
            <a:endParaRPr lang="zh-CN" altLang="en-US" sz="3200" b="1" dirty="0">
              <a:latin typeface="GCFrutiger" pitchFamily="50" charset="0"/>
              <a:cs typeface="Arial" panose="020B0604020202020204" pitchFamily="34" charset="0"/>
            </a:endParaRPr>
          </a:p>
        </p:txBody>
      </p:sp>
      <p:sp>
        <p:nvSpPr>
          <p:cNvPr id="25" name="圆角矩形标注 24"/>
          <p:cNvSpPr/>
          <p:nvPr/>
        </p:nvSpPr>
        <p:spPr>
          <a:xfrm rot="431246">
            <a:off x="763588" y="1685925"/>
            <a:ext cx="2932112" cy="574675"/>
          </a:xfrm>
          <a:prstGeom prst="wedgeRoundRectCallout">
            <a:avLst>
              <a:gd name="adj1" fmla="val 5380"/>
              <a:gd name="adj2" fmla="val 165427"/>
              <a:gd name="adj3" fmla="val 16667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>
              <a:defRPr/>
            </a:pPr>
            <a:r>
              <a:rPr lang="en-US" altLang="zh-CN" sz="3200" dirty="0">
                <a:solidFill>
                  <a:prstClr val="black"/>
                </a:solidFill>
                <a:latin typeface="GCFrutiger" pitchFamily="50" charset="0"/>
              </a:rPr>
              <a:t>I am hungry !</a:t>
            </a:r>
            <a:endParaRPr lang="zh-CN" altLang="en-US" sz="3200" dirty="0">
              <a:solidFill>
                <a:prstClr val="black"/>
              </a:solidFill>
              <a:latin typeface="GCFrutiger" pitchFamily="50" charset="0"/>
            </a:endParaRPr>
          </a:p>
        </p:txBody>
      </p:sp>
      <p:grpSp>
        <p:nvGrpSpPr>
          <p:cNvPr id="9224" name="组合 34"/>
          <p:cNvGrpSpPr/>
          <p:nvPr/>
        </p:nvGrpSpPr>
        <p:grpSpPr bwMode="auto">
          <a:xfrm rot="-343559">
            <a:off x="7085013" y="5094288"/>
            <a:ext cx="2755900" cy="1430337"/>
            <a:chOff x="2507250" y="164281"/>
            <a:chExt cx="2604641" cy="1431750"/>
          </a:xfrm>
        </p:grpSpPr>
        <p:pic>
          <p:nvPicPr>
            <p:cNvPr id="36" name="Picture 3" descr="D:\Education\Michelle 制作PPT\u12\素材\10265369_134032332180_2.jpg"/>
            <p:cNvPicPr>
              <a:picLocks noChangeAspect="1" noChangeArrowheads="1"/>
            </p:cNvPicPr>
            <p:nvPr/>
          </p:nvPicPr>
          <p:blipFill rotWithShape="1">
            <a:blip r:embed="rId5" cstate="email">
              <a:duotone>
                <a:prstClr val="black"/>
                <a:srgbClr val="D9C3A5">
                  <a:tint val="50000"/>
                  <a:satMod val="180000"/>
                </a:srgbClr>
              </a:duotone>
            </a:blip>
            <a:srcRect/>
            <a:stretch>
              <a:fillRect/>
            </a:stretch>
          </p:blipFill>
          <p:spPr bwMode="auto">
            <a:xfrm rot="16200000">
              <a:off x="3093696" y="-422165"/>
              <a:ext cx="1431750" cy="2604641"/>
            </a:xfrm>
            <a:prstGeom prst="rect">
              <a:avLst/>
            </a:prstGeom>
            <a:noFill/>
          </p:spPr>
        </p:pic>
        <p:sp>
          <p:nvSpPr>
            <p:cNvPr id="37" name="TextBox 36"/>
            <p:cNvSpPr txBox="1"/>
            <p:nvPr/>
          </p:nvSpPr>
          <p:spPr>
            <a:xfrm>
              <a:off x="3152066" y="473499"/>
              <a:ext cx="1642905" cy="614969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altLang="zh-CN" sz="3400" dirty="0">
                  <a:solidFill>
                    <a:schemeClr val="bg1">
                      <a:lumMod val="95000"/>
                    </a:schemeClr>
                  </a:solidFill>
                  <a:latin typeface="Cooper Black" pitchFamily="18" charset="0"/>
                </a:rPr>
                <a:t>Who?</a:t>
              </a:r>
              <a:endParaRPr lang="zh-CN" altLang="en-US" sz="3400" dirty="0">
                <a:solidFill>
                  <a:schemeClr val="bg1">
                    <a:lumMod val="95000"/>
                  </a:schemeClr>
                </a:solidFill>
                <a:latin typeface="Cooper Black" pitchFamily="18" charset="0"/>
              </a:endParaRPr>
            </a:p>
          </p:txBody>
        </p:sp>
      </p:grpSp>
      <p:pic>
        <p:nvPicPr>
          <p:cNvPr id="40" name="Picture 2" descr="D:\Education\Michelle 制作PPT\u12\素材\29.gif">
            <a:hlinkClick r:id="rId6" action="ppaction://hlinksldjump"/>
          </p:cNvPr>
          <p:cNvPicPr>
            <a:picLocks noChangeAspect="1" noChangeArrowheads="1" noCrop="1"/>
          </p:cNvPicPr>
          <p:nvPr/>
        </p:nvPicPr>
        <p:blipFill>
          <a:blip r:embed="rId7" cstate="email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8782153" y="6516934"/>
            <a:ext cx="361847" cy="361847"/>
          </a:xfrm>
          <a:prstGeom prst="rect">
            <a:avLst/>
          </a:prstGeom>
          <a:noFill/>
        </p:spPr>
      </p:pic>
      <p:pic>
        <p:nvPicPr>
          <p:cNvPr id="9226" name="Picture 2" descr="D:\Education\Michelle 制作PPT\u12\素材\29.gif">
            <a:hlinkClick r:id="rId8" action="ppaction://hlinksldjump"/>
          </p:cNvPr>
          <p:cNvPicPr>
            <a:picLocks noChangeAspect="1" noChangeArrowheads="1" noCrop="1"/>
          </p:cNvPicPr>
          <p:nvPr/>
        </p:nvPicPr>
        <p:blipFill>
          <a:blip r:embed="rId9" cstate="email"/>
          <a:srcRect/>
          <a:stretch>
            <a:fillRect/>
          </a:stretch>
        </p:blipFill>
        <p:spPr bwMode="auto">
          <a:xfrm>
            <a:off x="8693150" y="80963"/>
            <a:ext cx="365125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42" name="组合 17"/>
          <p:cNvGrpSpPr/>
          <p:nvPr/>
        </p:nvGrpSpPr>
        <p:grpSpPr bwMode="auto">
          <a:xfrm>
            <a:off x="0" y="0"/>
            <a:ext cx="9144000" cy="785813"/>
            <a:chOff x="0" y="-1"/>
            <a:chExt cx="9144000" cy="786135"/>
          </a:xfrm>
        </p:grpSpPr>
        <p:pic>
          <p:nvPicPr>
            <p:cNvPr id="10262" name="Picture 12"/>
            <p:cNvPicPr>
              <a:picLocks noChangeAspect="1" noChangeArrowheads="1"/>
            </p:cNvPicPr>
            <p:nvPr/>
          </p:nvPicPr>
          <p:blipFill>
            <a:blip r:embed="rId1" cstate="email">
              <a:clrChange>
                <a:clrFrom>
                  <a:srgbClr val="FFFDED"/>
                </a:clrFrom>
                <a:clrTo>
                  <a:srgbClr val="FFFDE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1"/>
              <a:ext cx="4572000" cy="7857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263" name="Picture 13"/>
            <p:cNvPicPr>
              <a:picLocks noChangeAspect="1" noChangeArrowheads="1"/>
            </p:cNvPicPr>
            <p:nvPr/>
          </p:nvPicPr>
          <p:blipFill>
            <a:blip r:embed="rId2" cstate="email">
              <a:clrChange>
                <a:clrFrom>
                  <a:srgbClr val="FFFDED"/>
                </a:clrFrom>
                <a:clrTo>
                  <a:srgbClr val="FFFDE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572000" y="-1"/>
              <a:ext cx="4572000" cy="7861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0243" name="WordArt 6"/>
          <p:cNvSpPr>
            <a:spLocks noChangeArrowheads="1" noChangeShapeType="1" noTextEdit="1"/>
          </p:cNvSpPr>
          <p:nvPr/>
        </p:nvSpPr>
        <p:spPr bwMode="auto">
          <a:xfrm>
            <a:off x="179388" y="80963"/>
            <a:ext cx="3673475" cy="6016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altLang="zh-CN" sz="3600" kern="10">
                <a:ln w="12700">
                  <a:solidFill>
                    <a:srgbClr val="3333CC"/>
                  </a:solidFill>
                  <a:round/>
                </a:ln>
                <a:solidFill>
                  <a:srgbClr val="B2B2B2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 Black" panose="020B0A04020102020204"/>
              </a:rPr>
              <a:t>Think and say</a:t>
            </a:r>
            <a:endParaRPr lang="zh-CN" altLang="en-US" sz="3600" kern="10">
              <a:ln w="12700">
                <a:solidFill>
                  <a:srgbClr val="3333CC"/>
                </a:solidFill>
                <a:round/>
              </a:ln>
              <a:solidFill>
                <a:srgbClr val="B2B2B2">
                  <a:alpha val="50195"/>
                </a:srgb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Arial Black" panose="020B0A04020102020204"/>
            </a:endParaRPr>
          </a:p>
        </p:txBody>
      </p:sp>
      <p:pic>
        <p:nvPicPr>
          <p:cNvPr id="5124" name="Picture 4" descr="D:\Education\Michelle 制作PPT\u12\素材\Three-Little-pig_07112006103226.jpg">
            <a:hlinkClick r:id="rId3" action="ppaction://hlinksldjump"/>
          </p:cNvPr>
          <p:cNvPicPr>
            <a:picLocks noChangeAspect="1" noChangeArrowheads="1"/>
          </p:cNvPicPr>
          <p:nvPr/>
        </p:nvPicPr>
        <p:blipFill rotWithShape="1"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947863" y="4454525"/>
            <a:ext cx="1905000" cy="18700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2" name="矩形 11"/>
          <p:cNvSpPr/>
          <p:nvPr/>
        </p:nvSpPr>
        <p:spPr>
          <a:xfrm>
            <a:off x="752078" y="1052736"/>
            <a:ext cx="2390398" cy="923330"/>
          </a:xfrm>
          <a:prstGeom prst="rect">
            <a:avLst/>
          </a:prstGeom>
          <a:noFill/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altLang="zh-CN" sz="5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alifornian FB" pitchFamily="18" charset="0"/>
              </a:rPr>
              <a:t>What ?</a:t>
            </a:r>
            <a:endParaRPr lang="zh-CN" altLang="en-US" sz="5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15" name="七边形 14"/>
          <p:cNvSpPr/>
          <p:nvPr/>
        </p:nvSpPr>
        <p:spPr>
          <a:xfrm>
            <a:off x="791580" y="5042526"/>
            <a:ext cx="360040" cy="401247"/>
          </a:xfrm>
          <a:prstGeom prst="heptagon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grpSp>
        <p:nvGrpSpPr>
          <p:cNvPr id="3" name="组合 1"/>
          <p:cNvGrpSpPr/>
          <p:nvPr/>
        </p:nvGrpSpPr>
        <p:grpSpPr bwMode="auto">
          <a:xfrm>
            <a:off x="1692275" y="2320925"/>
            <a:ext cx="1598613" cy="1503363"/>
            <a:chOff x="1691680" y="2320445"/>
            <a:chExt cx="1599022" cy="1504527"/>
          </a:xfrm>
        </p:grpSpPr>
        <p:pic>
          <p:nvPicPr>
            <p:cNvPr id="5126" name="Picture 6" descr="D:\Education\Michelle 制作PPT\u12\素材\Three-Little-pig_07112006103226.jpg">
              <a:hlinkClick r:id="rId5" action="ppaction://hlinksldjump"/>
            </p:cNvPr>
            <p:cNvPicPr>
              <a:picLocks noChangeAspect="1" noChangeArrowheads="1"/>
            </p:cNvPicPr>
            <p:nvPr/>
          </p:nvPicPr>
          <p:blipFill rotWithShape="1">
            <a:blip r:embed="rId6" cstate="email"/>
            <a:srcRect/>
            <a:stretch>
              <a:fillRect/>
            </a:stretch>
          </p:blipFill>
          <p:spPr bwMode="auto">
            <a:xfrm>
              <a:off x="1691680" y="2476140"/>
              <a:ext cx="1599022" cy="1348832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10" name="矩形 9"/>
            <p:cNvSpPr/>
            <p:nvPr/>
          </p:nvSpPr>
          <p:spPr>
            <a:xfrm>
              <a:off x="2206497" y="2320445"/>
              <a:ext cx="569387" cy="92333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en-US" altLang="zh-CN" sz="5400" b="1" dirty="0">
                  <a:ln w="17780" cmpd="sng">
                    <a:solidFill>
                      <a:srgbClr val="FFFFFF"/>
                    </a:solidFill>
                    <a:prstDash val="solid"/>
                    <a:miter lim="800000"/>
                  </a:ln>
                  <a:gradFill rotWithShape="1">
                    <a:gsLst>
                      <a:gs pos="0">
                        <a:srgbClr val="000000">
                          <a:tint val="92000"/>
                          <a:shade val="100000"/>
                          <a:satMod val="150000"/>
                        </a:srgbClr>
                      </a:gs>
                      <a:gs pos="49000">
                        <a:srgbClr val="000000">
                          <a:tint val="89000"/>
                          <a:shade val="90000"/>
                          <a:satMod val="150000"/>
                        </a:srgbClr>
                      </a:gs>
                      <a:gs pos="50000">
                        <a:srgbClr val="000000">
                          <a:tint val="100000"/>
                          <a:shade val="75000"/>
                          <a:satMod val="150000"/>
                        </a:srgbClr>
                      </a:gs>
                      <a:gs pos="95000">
                        <a:srgbClr val="000000">
                          <a:shade val="47000"/>
                          <a:satMod val="150000"/>
                        </a:srgbClr>
                      </a:gs>
                      <a:gs pos="100000">
                        <a:srgbClr val="000000">
                          <a:shade val="39000"/>
                          <a:satMod val="150000"/>
                        </a:srgbClr>
                      </a:gs>
                    </a:gsLst>
                    <a:lin ang="5400000"/>
                  </a:gradFill>
                  <a:effectLst>
                    <a:outerShdw blurRad="50800" algn="tl" rotWithShape="0">
                      <a:srgbClr val="000000"/>
                    </a:outerShdw>
                  </a:effectLst>
                  <a:latin typeface="Arial" panose="020B0604020202020204" pitchFamily="34" charset="0"/>
                </a:rPr>
                <a:t>1</a:t>
              </a:r>
              <a:endParaRPr lang="zh-CN" altLang="en-US" sz="54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Arial" panose="020B0604020202020204" pitchFamily="34" charset="0"/>
              </a:endParaRPr>
            </a:p>
          </p:txBody>
        </p:sp>
      </p:grpSp>
      <p:sp>
        <p:nvSpPr>
          <p:cNvPr id="25" name="七边形 24"/>
          <p:cNvSpPr/>
          <p:nvPr/>
        </p:nvSpPr>
        <p:spPr>
          <a:xfrm>
            <a:off x="791580" y="3043151"/>
            <a:ext cx="360040" cy="401247"/>
          </a:xfrm>
          <a:prstGeom prst="heptagon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grpSp>
        <p:nvGrpSpPr>
          <p:cNvPr id="4" name="组合 2"/>
          <p:cNvGrpSpPr/>
          <p:nvPr/>
        </p:nvGrpSpPr>
        <p:grpSpPr bwMode="auto">
          <a:xfrm>
            <a:off x="3214688" y="2320925"/>
            <a:ext cx="1598612" cy="1504950"/>
            <a:chOff x="3214363" y="2320444"/>
            <a:chExt cx="1599022" cy="1505939"/>
          </a:xfrm>
        </p:grpSpPr>
        <p:pic>
          <p:nvPicPr>
            <p:cNvPr id="20" name="Picture 6" descr="D:\Education\Michelle 制作PPT\u12\素材\Three-Little-pig_07112006103226.jpg">
              <a:hlinkClick r:id="rId7" action="ppaction://hlinksldjump"/>
            </p:cNvPr>
            <p:cNvPicPr>
              <a:picLocks noChangeAspect="1" noChangeArrowheads="1"/>
            </p:cNvPicPr>
            <p:nvPr/>
          </p:nvPicPr>
          <p:blipFill rotWithShape="1">
            <a:blip r:embed="rId6" cstate="email"/>
            <a:srcRect/>
            <a:stretch>
              <a:fillRect/>
            </a:stretch>
          </p:blipFill>
          <p:spPr bwMode="auto">
            <a:xfrm>
              <a:off x="3214363" y="2477710"/>
              <a:ext cx="1599022" cy="1348673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26" name="矩形 25"/>
            <p:cNvSpPr/>
            <p:nvPr/>
          </p:nvSpPr>
          <p:spPr>
            <a:xfrm>
              <a:off x="3787338" y="2320444"/>
              <a:ext cx="569387" cy="92333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en-US" altLang="zh-CN" sz="5400" b="1" dirty="0">
                  <a:ln w="17780" cmpd="sng">
                    <a:solidFill>
                      <a:srgbClr val="FFFFFF"/>
                    </a:solidFill>
                    <a:prstDash val="solid"/>
                    <a:miter lim="800000"/>
                  </a:ln>
                  <a:gradFill rotWithShape="1">
                    <a:gsLst>
                      <a:gs pos="0">
                        <a:srgbClr val="000000">
                          <a:tint val="92000"/>
                          <a:shade val="100000"/>
                          <a:satMod val="150000"/>
                        </a:srgbClr>
                      </a:gs>
                      <a:gs pos="49000">
                        <a:srgbClr val="000000">
                          <a:tint val="89000"/>
                          <a:shade val="90000"/>
                          <a:satMod val="150000"/>
                        </a:srgbClr>
                      </a:gs>
                      <a:gs pos="50000">
                        <a:srgbClr val="000000">
                          <a:tint val="100000"/>
                          <a:shade val="75000"/>
                          <a:satMod val="150000"/>
                        </a:srgbClr>
                      </a:gs>
                      <a:gs pos="95000">
                        <a:srgbClr val="000000">
                          <a:shade val="47000"/>
                          <a:satMod val="150000"/>
                        </a:srgbClr>
                      </a:gs>
                      <a:gs pos="100000">
                        <a:srgbClr val="000000">
                          <a:shade val="39000"/>
                          <a:satMod val="150000"/>
                        </a:srgbClr>
                      </a:gs>
                    </a:gsLst>
                    <a:lin ang="5400000"/>
                  </a:gradFill>
                  <a:effectLst>
                    <a:outerShdw blurRad="50800" algn="tl" rotWithShape="0">
                      <a:srgbClr val="000000"/>
                    </a:outerShdw>
                  </a:effectLst>
                  <a:latin typeface="Arial" panose="020B0604020202020204" pitchFamily="34" charset="0"/>
                </a:rPr>
                <a:t>2</a:t>
              </a:r>
              <a:endParaRPr lang="zh-CN" altLang="en-US" sz="54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Arial" panose="020B0604020202020204" pitchFamily="34" charset="0"/>
              </a:endParaRPr>
            </a:p>
          </p:txBody>
        </p:sp>
      </p:grpSp>
      <p:grpSp>
        <p:nvGrpSpPr>
          <p:cNvPr id="5" name="组合 5"/>
          <p:cNvGrpSpPr/>
          <p:nvPr/>
        </p:nvGrpSpPr>
        <p:grpSpPr bwMode="auto">
          <a:xfrm>
            <a:off x="4756150" y="2320925"/>
            <a:ext cx="1598613" cy="1503363"/>
            <a:chOff x="4755450" y="2320445"/>
            <a:chExt cx="1599022" cy="1504526"/>
          </a:xfrm>
        </p:grpSpPr>
        <p:pic>
          <p:nvPicPr>
            <p:cNvPr id="21" name="Picture 6" descr="D:\Education\Michelle 制作PPT\u12\素材\Three-Little-pig_07112006103226.jpg">
              <a:hlinkClick r:id="rId8" action="ppaction://hlinksldjump"/>
            </p:cNvPr>
            <p:cNvPicPr>
              <a:picLocks noChangeAspect="1" noChangeArrowheads="1"/>
            </p:cNvPicPr>
            <p:nvPr/>
          </p:nvPicPr>
          <p:blipFill rotWithShape="1">
            <a:blip r:embed="rId6" cstate="email"/>
            <a:srcRect/>
            <a:stretch>
              <a:fillRect/>
            </a:stretch>
          </p:blipFill>
          <p:spPr bwMode="auto">
            <a:xfrm>
              <a:off x="4755450" y="2476140"/>
              <a:ext cx="1599022" cy="1348831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27" name="矩形 26"/>
            <p:cNvSpPr/>
            <p:nvPr/>
          </p:nvSpPr>
          <p:spPr>
            <a:xfrm>
              <a:off x="5270267" y="2320445"/>
              <a:ext cx="569387" cy="92333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en-US" altLang="zh-CN" sz="5400" b="1" dirty="0">
                  <a:ln w="17780" cmpd="sng">
                    <a:solidFill>
                      <a:srgbClr val="FFFFFF"/>
                    </a:solidFill>
                    <a:prstDash val="solid"/>
                    <a:miter lim="800000"/>
                  </a:ln>
                  <a:gradFill rotWithShape="1">
                    <a:gsLst>
                      <a:gs pos="0">
                        <a:srgbClr val="000000">
                          <a:tint val="92000"/>
                          <a:shade val="100000"/>
                          <a:satMod val="150000"/>
                        </a:srgbClr>
                      </a:gs>
                      <a:gs pos="49000">
                        <a:srgbClr val="000000">
                          <a:tint val="89000"/>
                          <a:shade val="90000"/>
                          <a:satMod val="150000"/>
                        </a:srgbClr>
                      </a:gs>
                      <a:gs pos="50000">
                        <a:srgbClr val="000000">
                          <a:tint val="100000"/>
                          <a:shade val="75000"/>
                          <a:satMod val="150000"/>
                        </a:srgbClr>
                      </a:gs>
                      <a:gs pos="95000">
                        <a:srgbClr val="000000">
                          <a:shade val="47000"/>
                          <a:satMod val="150000"/>
                        </a:srgbClr>
                      </a:gs>
                      <a:gs pos="100000">
                        <a:srgbClr val="000000">
                          <a:shade val="39000"/>
                          <a:satMod val="150000"/>
                        </a:srgbClr>
                      </a:gs>
                    </a:gsLst>
                    <a:lin ang="5400000"/>
                  </a:gradFill>
                  <a:effectLst>
                    <a:outerShdw blurRad="50800" algn="tl" rotWithShape="0">
                      <a:srgbClr val="000000"/>
                    </a:outerShdw>
                  </a:effectLst>
                  <a:latin typeface="Arial" panose="020B0604020202020204" pitchFamily="34" charset="0"/>
                </a:rPr>
                <a:t>3</a:t>
              </a:r>
              <a:endParaRPr lang="zh-CN" altLang="en-US" sz="54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Arial" panose="020B0604020202020204" pitchFamily="34" charset="0"/>
              </a:endParaRPr>
            </a:p>
          </p:txBody>
        </p:sp>
      </p:grpSp>
      <p:pic>
        <p:nvPicPr>
          <p:cNvPr id="23" name="Picture 6" descr="D:\Education\Michelle 制作PPT\u12\素材\Three-Little-pig_07112006103226.jpg">
            <a:hlinkClick r:id="rId9" action="ppaction://hlinksldjump"/>
          </p:cNvPr>
          <p:cNvPicPr>
            <a:picLocks noChangeAspect="1" noChangeArrowheads="1"/>
          </p:cNvPicPr>
          <p:nvPr/>
        </p:nvPicPr>
        <p:blipFill rotWithShape="1">
          <a:blip r:embed="rId6" cstate="email"/>
          <a:srcRect/>
          <a:stretch>
            <a:fillRect/>
          </a:stretch>
        </p:blipFill>
        <p:spPr bwMode="auto">
          <a:xfrm>
            <a:off x="6588125" y="1976438"/>
            <a:ext cx="2130425" cy="21066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PP_MARK_KEY" val="0ee4dd65-cc26-4d25-9f3e-6b2fffad9e31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985</Words>
  <Application>WPS 演示</Application>
  <PresentationFormat>全屏显示(4:3)</PresentationFormat>
  <Paragraphs>178</Paragraphs>
  <Slides>20</Slides>
  <Notes>20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36" baseType="lpstr">
      <vt:lpstr>Arial</vt:lpstr>
      <vt:lpstr>宋体</vt:lpstr>
      <vt:lpstr>Wingdings</vt:lpstr>
      <vt:lpstr>Calibri</vt:lpstr>
      <vt:lpstr>Calibri</vt:lpstr>
      <vt:lpstr>Broadway</vt:lpstr>
      <vt:lpstr>Segoe Print</vt:lpstr>
      <vt:lpstr>微软雅黑</vt:lpstr>
      <vt:lpstr>Jokerman</vt:lpstr>
      <vt:lpstr>Arial Black</vt:lpstr>
      <vt:lpstr>Californian FB</vt:lpstr>
      <vt:lpstr>GCFrutiger</vt:lpstr>
      <vt:lpstr>Cooper Black</vt:lpstr>
      <vt:lpstr>Arial Unicode MS</vt:lpstr>
      <vt:lpstr>Arial</vt:lpstr>
      <vt:lpstr>第一PPT模板网-WWW.1PPT.COM</vt:lpstr>
      <vt:lpstr>Three little pigs 第1课时</vt:lpstr>
      <vt:lpstr>PowerPoint 演示文稿</vt:lpstr>
      <vt:lpstr>This is Tom. </vt:lpstr>
      <vt:lpstr>PowerPoint 演示文稿</vt:lpstr>
      <vt:lpstr>PowerPoint 演示文稿</vt:lpstr>
      <vt:lpstr>They are brothers.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1  Read after the recording.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119</cp:revision>
  <dcterms:created xsi:type="dcterms:W3CDTF">2012-11-22T13:15:00Z</dcterms:created>
  <dcterms:modified xsi:type="dcterms:W3CDTF">2023-02-28T05:36:19Z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8EDBB9E46C934EEC888C64FBDB463781</vt:lpwstr>
  </property>
  <property fmtid="{D5CDD505-2E9C-101B-9397-08002B2CF9AE}" pid="3" name="KSOProductBuildVer">
    <vt:lpwstr>2052-11.1.0.13703</vt:lpwstr>
  </property>
</Properties>
</file>