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03" r:id="rId17"/>
    <p:sldId id="305" r:id="rId18"/>
    <p:sldId id="268" r:id="rId19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72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668D3DD1-3D78-4DE9-94E2-E370D16242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C20B370-9668-437A-A490-95BAA5E871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D74DC48-D1C7-4911-9400-4B44AFE097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183B1E1-91D9-4AE9-A4B6-2BCFD2C02F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8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8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987550"/>
            <a:ext cx="6064250" cy="1349375"/>
            <a:chOff x="-119542" y="2105678"/>
            <a:chExt cx="606425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1014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1 Unit 3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624807"/>
              <a:ext cx="6064250" cy="8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Look and see</a:t>
              </a:r>
              <a:endParaRPr lang="en-US" altLang="zh-CN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The same meaning: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Do not judge a book only by its cover.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1150" y="2754313"/>
            <a:ext cx="4824413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Share the reading notes: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 blind men are pitiful. We never laugh at them. We should help them. We should tell them the truth.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9588" y="2852738"/>
            <a:ext cx="41433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Continue the story or make a new story: The blind men and the old man.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The old man tells the truth to the blind men.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9588" y="2852738"/>
            <a:ext cx="41433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From the new story, we should know: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Helping others to enjoy yourself.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 roses in her hand, the flavor in mine.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9588" y="2852738"/>
            <a:ext cx="41433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Text Box 9"/>
          <p:cNvSpPr txBox="1">
            <a:spLocks noChangeArrowheads="1"/>
          </p:cNvSpPr>
          <p:nvPr/>
        </p:nvSpPr>
        <p:spPr bwMode="auto">
          <a:xfrm>
            <a:off x="3609975" y="1319213"/>
            <a:ext cx="8010525" cy="267652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prstDash val="dash"/>
            <a:miter lim="800000"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3333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333239" y="3993473"/>
            <a:ext cx="1991701" cy="2627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45040" y="3993706"/>
            <a:ext cx="1985020" cy="2711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标题 1"/>
          <p:cNvSpPr txBox="1"/>
          <p:nvPr/>
        </p:nvSpPr>
        <p:spPr bwMode="auto">
          <a:xfrm>
            <a:off x="3722688" y="1489075"/>
            <a:ext cx="7604125" cy="20891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1.Read the story.</a:t>
            </a:r>
            <a:endParaRPr lang="en-US" altLang="zh-CN" sz="3600" b="1" kern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en-US" altLang="zh-CN" sz="36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2. Retell the story.</a:t>
            </a:r>
            <a:endParaRPr lang="en-US" altLang="zh-CN" sz="3600" b="1" kern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en-US" altLang="zh-CN" sz="36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3.Complete the new story.</a:t>
            </a:r>
            <a:endParaRPr lang="en-US" altLang="zh-CN" sz="3600" b="1" kern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331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Homework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3245168" y="2517775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289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Warm－up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1235801" y="2473507"/>
            <a:ext cx="50403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</a:rPr>
              <a:t>T: What can you see in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     this picture?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T: elephant?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    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    blind?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   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3600" dirty="0">
                <a:latin typeface="Times New Roman" panose="02020603050405020304" pitchFamily="18" charset="0"/>
              </a:rPr>
              <a:t> 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8863" y="2403475"/>
            <a:ext cx="567531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155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Lead　in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Blind man, blind man,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He can touch.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He can hear.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He cannot see.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203575"/>
            <a:ext cx="40576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155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Lead　in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Blind men, blind men.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They can touch.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They can hear.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They cannot see.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203575"/>
            <a:ext cx="40576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155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Lead　in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They can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They can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They cannot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203575"/>
            <a:ext cx="40576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Reading Part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How many blind men?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Which parts of the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elephant do they touch?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9977" y="2234327"/>
            <a:ext cx="4957936" cy="3750071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1">
                <a:alpha val="40000"/>
              </a:schemeClr>
            </a:glow>
            <a:outerShdw dist="35921" dir="2700000" sx="1000" sy="1000" algn="ctr" rotWithShape="0">
              <a:schemeClr val="bg2"/>
            </a:outerShdw>
          </a:effec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819275" y="2552700"/>
            <a:ext cx="504031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What does the elephant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say?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1150" y="2754313"/>
            <a:ext cx="4824413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</a:t>
            </a:r>
            <a:r>
              <a:rPr lang="en-US" altLang="zh-CN" b="1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Sum－up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349012" y="2513012"/>
            <a:ext cx="690671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Make sentences.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e.g. My tusks are hard.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→The elephant’s tusks are hard.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My tail is thin.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→The elephant’s tail is thin.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0750" y="2754311"/>
            <a:ext cx="4824413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767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Writing Part ＆ Sum－up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819275" y="2490788"/>
            <a:ext cx="5040313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From this story, we should know: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Do not judge an elephant only by its tail.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1150" y="2754313"/>
            <a:ext cx="4824413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a5d02128-710e-4cd3-b2ef-915bc46c8c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1552</Words>
  <Application>WPS 演示</Application>
  <PresentationFormat>自定义</PresentationFormat>
  <Paragraphs>140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412</cp:revision>
  <dcterms:created xsi:type="dcterms:W3CDTF">2013-07-01T03:05:00Z</dcterms:created>
  <dcterms:modified xsi:type="dcterms:W3CDTF">2023-03-01T04:29:21Z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AB6F1FEA931443069E1CE456CFC5ED9E</vt:lpwstr>
  </property>
</Properties>
</file>