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0" r:id="rId3"/>
    <p:sldId id="39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375" r:id="rId16"/>
    <p:sldId id="410" r:id="rId17"/>
    <p:sldId id="411" r:id="rId18"/>
    <p:sldId id="412" r:id="rId19"/>
    <p:sldId id="413" r:id="rId20"/>
    <p:sldId id="414" r:id="rId21"/>
    <p:sldId id="373" r:id="rId22"/>
    <p:sldId id="383" r:id="rId23"/>
    <p:sldId id="374" r:id="rId24"/>
    <p:sldId id="384" r:id="rId25"/>
    <p:sldId id="377" r:id="rId26"/>
    <p:sldId id="303" r:id="rId27"/>
    <p:sldId id="305" r:id="rId28"/>
    <p:sldId id="268" r:id="rId29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82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28601F4-8EC6-4622-901E-4A15892C517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151D503-DD93-4B67-93A4-697F80E8D89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3E9DD0C-9DE1-46BF-A051-2C5B15EE24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860648A-F631-463A-8EDE-652362DAA0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8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8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35250" y="2373313"/>
            <a:ext cx="7769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image" Target="../media/image1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903573"/>
            <a:ext cx="6064250" cy="1758711"/>
            <a:chOff x="-119542" y="2021699"/>
            <a:chExt cx="6064250" cy="175876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021699"/>
              <a:ext cx="2554287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2 Unit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764770"/>
              <a:ext cx="6064250" cy="1015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Subjects</a:t>
              </a:r>
              <a:endParaRPr lang="en-US" altLang="zh-CN" sz="60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711325" y="2776538"/>
            <a:ext cx="487203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It’s Chinese.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Chinese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C-H-I-N-E-S-E.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1711325" y="2776538"/>
            <a:ext cx="46243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Look at the timetable.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What is the third lesson?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3"/>
          <p:cNvSpPr txBox="1">
            <a:spLocks noChangeArrowheads="1"/>
          </p:cNvSpPr>
          <p:nvPr/>
        </p:nvSpPr>
        <p:spPr bwMode="auto">
          <a:xfrm>
            <a:off x="1711325" y="2765425"/>
            <a:ext cx="487203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It’s Maths.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Maths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M-A-T-H-S.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2454275" y="1582738"/>
            <a:ext cx="77819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read and write 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run and jump 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have fun with numbers 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learn ABCs 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paint and draw 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learn about animals and plants 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in our ____________ lesson.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We sing and dance in our ____________ lesson.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657350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943225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105275" y="6215063"/>
            <a:ext cx="1285875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5514975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6800850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8086725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9372600" y="6215063"/>
            <a:ext cx="1162050" cy="438150"/>
          </a:xfrm>
          <a:prstGeom prst="round2SameRect">
            <a:avLst/>
          </a:prstGeom>
          <a:solidFill>
            <a:srgbClr val="2EB4B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0" name="WordArt 5"/>
          <p:cNvSpPr>
            <a:spLocks noChangeArrowheads="1" noChangeShapeType="1" noTextEdit="1"/>
          </p:cNvSpPr>
          <p:nvPr/>
        </p:nvSpPr>
        <p:spPr bwMode="auto">
          <a:xfrm>
            <a:off x="5029200" y="930275"/>
            <a:ext cx="4786313" cy="7858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spc="-360" dirty="0">
                <a:solidFill>
                  <a:srgbClr val="2EB4B1"/>
                </a:solidFill>
                <a:latin typeface="Times New Roman" panose="02020603050405020304"/>
                <a:cs typeface="Times New Roman" panose="02020603050405020304"/>
              </a:rPr>
              <a:t>Read and complete</a:t>
            </a:r>
            <a:endParaRPr lang="zh-CN" altLang="en-US" sz="3600" b="1" spc="-360" dirty="0">
              <a:solidFill>
                <a:srgbClr val="2EB4B1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0491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005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Post-task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9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01 -0.00278 L 0.48516 -0.674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3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3346 -0.5967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3 -1.11111E-6 L 0.48724 -0.51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00" y="-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11111E-6 L 0.2112 -0.434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-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4766 -0.35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-1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-0.10729 -0.19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-0.04766 -0.113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" y="-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96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Think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39243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T:This is Kitty’s timetable.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Read the timetable and answer the questions.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5325" y="2470150"/>
            <a:ext cx="6184900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96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Think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3924300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What is this?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S: It’s a timetable.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5325" y="2470150"/>
            <a:ext cx="6184900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96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Think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39243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How many lessons does Kitty have?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5325" y="2470150"/>
            <a:ext cx="6184900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96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Think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39243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What does she have in the morning?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5325" y="2470150"/>
            <a:ext cx="6184900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96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Think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39243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What does she have in the afternoon?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5325" y="2470150"/>
            <a:ext cx="6184900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7400" y="2587625"/>
            <a:ext cx="1944688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201863" y="3930650"/>
            <a:ext cx="17319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Chinese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9788" y="2578100"/>
            <a:ext cx="13668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576763" y="3930650"/>
            <a:ext cx="1427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Maths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0013" y="2560638"/>
            <a:ext cx="1584325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450013" y="3930650"/>
            <a:ext cx="16557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English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6878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53475" y="2327275"/>
            <a:ext cx="1371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8610600" y="3930650"/>
            <a:ext cx="16303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Science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/>
      <p:bldP spid="36875" grpId="0"/>
      <p:bldP spid="36877" grpId="0"/>
      <p:bldP spid="368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4872038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Alice, Peter and Joe are talking about their timetable. We can see what lessons they have. Answer the questions according to the timetable.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2475" y="2647950"/>
            <a:ext cx="4495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1" cstate="email"/>
          <a:srcRect l="-2853" t="2936" r="-64" b="11220"/>
          <a:stretch>
            <a:fillRect/>
          </a:stretch>
        </p:blipFill>
        <p:spPr bwMode="auto">
          <a:xfrm>
            <a:off x="7797800" y="2422525"/>
            <a:ext cx="200660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8318500" y="4208463"/>
            <a:ext cx="868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Art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6880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2288" y="2738438"/>
            <a:ext cx="15128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3351213" y="4270375"/>
            <a:ext cx="7667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PE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6882" name="Picture 18"/>
          <p:cNvPicPr>
            <a:picLocks noChangeAspect="1" noChangeArrowheads="1"/>
          </p:cNvPicPr>
          <p:nvPr/>
        </p:nvPicPr>
        <p:blipFill>
          <a:blip r:embed="rId3" cstate="email"/>
          <a:srcRect t="6868"/>
          <a:stretch>
            <a:fillRect/>
          </a:stretch>
        </p:blipFill>
        <p:spPr bwMode="auto">
          <a:xfrm>
            <a:off x="5219700" y="2746375"/>
            <a:ext cx="158432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5399088" y="4275138"/>
            <a:ext cx="1376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Music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765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81" grpId="0"/>
      <p:bldP spid="368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1950" y="1803400"/>
            <a:ext cx="3255963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2475" y="2571750"/>
            <a:ext cx="3954463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969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74822" y="3440112"/>
            <a:ext cx="634841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5700" y="1625600"/>
            <a:ext cx="3471863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5806239" y="1511714"/>
            <a:ext cx="236728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3600" b="1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endParaRPr lang="en-US" altLang="zh-CN" sz="3600" b="1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045" y="4879975"/>
            <a:ext cx="3956681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</a:t>
            </a:r>
            <a:endParaRPr lang="en-US" altLang="zh-CN" sz="36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2794929" y="1583668"/>
            <a:ext cx="2643202" cy="428628"/>
          </a:xfrm>
          <a:prstGeom prst="rect">
            <a:avLst/>
          </a:prstGeom>
          <a:solidFill>
            <a:schemeClr val="bg1"/>
          </a:solidFill>
        </p:spPr>
        <p:txBody>
          <a:bodyPr wrap="none">
            <a:prstTxWarp prst="textDoubleWave1">
              <a:avLst>
                <a:gd name="adj1" fmla="val 6250"/>
                <a:gd name="adj2" fmla="val 614"/>
              </a:avLst>
            </a:prstTxWarp>
            <a:spAutoFit/>
          </a:bodyPr>
          <a:lstStyle/>
          <a:p>
            <a:pPr>
              <a:defRPr/>
            </a:pPr>
            <a:r>
              <a:rPr lang="en-US" altLang="zh-CN" sz="2800" b="1" noProof="1">
                <a:solidFill>
                  <a:srgbClr val="1CB6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Chain drill</a:t>
            </a:r>
            <a:endParaRPr lang="en-US" altLang="zh-CN" sz="2800" b="1" noProof="1">
              <a:solidFill>
                <a:srgbClr val="1CB6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Picture 1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96034" flipH="1">
            <a:off x="9500689" y="4340634"/>
            <a:ext cx="222091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3125788" y="2149475"/>
            <a:ext cx="47275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A: What subjects do you like?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B: I like … It’s 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    What about you?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A: I like 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B: What subjects do you like?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C: I like … It’s 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    What about you?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B: I like…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C: 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21B1C5"/>
                </a:solidFill>
                <a:latin typeface="Times New Roman" panose="02020603050405020304" pitchFamily="18" charset="0"/>
              </a:rPr>
              <a:t>…</a:t>
            </a:r>
            <a:endParaRPr lang="en-US" altLang="zh-CN" sz="2800" b="1" dirty="0">
              <a:solidFill>
                <a:srgbClr val="21B1C5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2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74639" y="4207465"/>
            <a:ext cx="1991701" cy="2627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867257" y="4207705"/>
            <a:ext cx="1985020" cy="2711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1748" name="Picture 5" descr="CJ31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4100" y="1816100"/>
            <a:ext cx="558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2"/>
          <p:cNvSpPr txBox="1">
            <a:spLocks noChangeArrowheads="1"/>
          </p:cNvSpPr>
          <p:nvPr/>
        </p:nvSpPr>
        <p:spPr bwMode="auto">
          <a:xfrm>
            <a:off x="1684338" y="1801813"/>
            <a:ext cx="54244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1. Listen to and read Page 20.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695450" y="2967038"/>
            <a:ext cx="427672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2. Read “Space School”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151687" y="2112963"/>
            <a:ext cx="5040313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3. Look up the timetables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in another 2 foreign countries.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4" name="Picture 5" descr="CJ31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8075" y="2989263"/>
            <a:ext cx="557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274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3062288" y="2256971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487203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T: Who are they?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S: They are Alice, Peter and Joe.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2475" y="2647950"/>
            <a:ext cx="4495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1851025" y="2552700"/>
            <a:ext cx="487203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T: Where are they?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S: They are in the classroom.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2475" y="2647950"/>
            <a:ext cx="4495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2089150" y="2035175"/>
            <a:ext cx="4870450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T: Look at Alice, Peter and Joe.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S: What are they talking about?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T: They are talking about the timetable.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2475" y="2647950"/>
            <a:ext cx="4495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919288" y="3028950"/>
            <a:ext cx="487203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      timetable 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T-I-M-E-T-A-B-L-E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896938" y="2381250"/>
            <a:ext cx="48720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Who can read this?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S: English.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箭头连接符 1"/>
          <p:cNvCxnSpPr/>
          <p:nvPr/>
        </p:nvCxnSpPr>
        <p:spPr>
          <a:xfrm>
            <a:off x="5835650" y="2682875"/>
            <a:ext cx="3163888" cy="120967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711325" y="2381250"/>
            <a:ext cx="48720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Do you like English?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T: English is a subject .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We will learn more names of subjects today.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箭头连接符 1"/>
          <p:cNvCxnSpPr/>
          <p:nvPr/>
        </p:nvCxnSpPr>
        <p:spPr>
          <a:xfrm>
            <a:off x="5835650" y="2682875"/>
            <a:ext cx="3163888" cy="120967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711325" y="2776538"/>
            <a:ext cx="487203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T: Look at the timetable.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What is the second lesson?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381250"/>
            <a:ext cx="48561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cb647fcc-852d-4104-a055-93fce46df3b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2550</Words>
  <Application>WPS 演示</Application>
  <PresentationFormat>自定义</PresentationFormat>
  <Paragraphs>241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《Subjects》PPT课件下载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415</cp:revision>
  <dcterms:created xsi:type="dcterms:W3CDTF">2013-07-01T03:05:00Z</dcterms:created>
  <dcterms:modified xsi:type="dcterms:W3CDTF">2023-03-01T04:32:33Z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5A867CE669FF485CA7E193414BC899E7</vt:lpwstr>
  </property>
</Properties>
</file>