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80" r:id="rId3"/>
    <p:sldId id="423" r:id="rId5"/>
    <p:sldId id="425" r:id="rId6"/>
    <p:sldId id="426" r:id="rId7"/>
    <p:sldId id="427" r:id="rId8"/>
    <p:sldId id="428" r:id="rId9"/>
    <p:sldId id="429" r:id="rId10"/>
    <p:sldId id="431" r:id="rId11"/>
    <p:sldId id="432" r:id="rId12"/>
    <p:sldId id="430" r:id="rId13"/>
    <p:sldId id="433" r:id="rId14"/>
    <p:sldId id="434" r:id="rId15"/>
    <p:sldId id="435" r:id="rId16"/>
    <p:sldId id="436" r:id="rId17"/>
    <p:sldId id="437" r:id="rId18"/>
    <p:sldId id="413" r:id="rId19"/>
    <p:sldId id="420" r:id="rId20"/>
    <p:sldId id="305" r:id="rId21"/>
    <p:sldId id="268" r:id="rId22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09" d="100"/>
          <a:sy n="109" d="100"/>
        </p:scale>
        <p:origin x="-594" y="-90"/>
      </p:cViewPr>
      <p:guideLst>
        <p:guide orient="horz" pos="2160"/>
        <p:guide pos="383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BA2A9F62-028D-459D-B052-ADB7A438121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9F08C76C-081A-4657-8C21-094CD849E96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AE54EB9-233A-4273-A9CD-71A4CFE073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76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A3D4C8E-4CDE-41B7-86BF-3998C81598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8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8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2646363" y="2349500"/>
            <a:ext cx="77708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slide" Target="slide13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23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996156" y="1987551"/>
            <a:ext cx="6064250" cy="1712410"/>
            <a:chOff x="-52074" y="2105678"/>
            <a:chExt cx="6064250" cy="1712463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2908" y="2105678"/>
              <a:ext cx="2554287" cy="579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 2 Unit </a:t>
              </a: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6</a:t>
              </a:r>
              <a:endPara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52074" y="2894782"/>
              <a:ext cx="6064250" cy="923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54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Music</a:t>
              </a:r>
              <a:endParaRPr lang="en-US" altLang="zh-CN" sz="54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228013" y="280988"/>
            <a:ext cx="3098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174" name="图片 1" descr="英语上教（三起）四年级下册（2013年新编）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51813" y="1536700"/>
            <a:ext cx="4046537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0621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 Post-task activities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4254500" y="5632450"/>
            <a:ext cx="36830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Miss Fang’s book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10013" y="1971675"/>
            <a:ext cx="4371975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20621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 Post-task activities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4254500" y="5632450"/>
            <a:ext cx="36830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My mother’s bag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0113" y="1471613"/>
            <a:ext cx="2771775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45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 presentation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1841637" y="1868170"/>
            <a:ext cx="7648575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Listen and say.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T:  Listen carefully! “Whose guitar is it?” Are you right?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Listen again and repeat.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45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 presentation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1928722" y="2155553"/>
            <a:ext cx="859123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Listen and say.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Check: Listen and answer the questions.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1. What can Kitty play?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2. What can Jill play?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3. Is that Jill’s guitar?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4. Whose guitar is it?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789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 Ask and answer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2649538" y="2898775"/>
            <a:ext cx="76485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Whose … is it?  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It’s …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789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 Ask and answer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TextBox 3"/>
          <p:cNvSpPr txBox="1">
            <a:spLocks noChangeArrowheads="1"/>
          </p:cNvSpPr>
          <p:nvPr/>
        </p:nvSpPr>
        <p:spPr bwMode="auto">
          <a:xfrm>
            <a:off x="2727325" y="2062163"/>
            <a:ext cx="6824663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Name           Age     Hobby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Peter           10       Play the guitar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Joe              12       Play the violin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Alice             11       Play the piano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23554" name="组合 5"/>
          <p:cNvGrpSpPr/>
          <p:nvPr/>
        </p:nvGrpSpPr>
        <p:grpSpPr bwMode="auto">
          <a:xfrm>
            <a:off x="2749550" y="2362200"/>
            <a:ext cx="3633788" cy="1952625"/>
            <a:chOff x="963" y="3367"/>
            <a:chExt cx="4381" cy="269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63" y="3367"/>
              <a:ext cx="2542" cy="1890"/>
            </a:xfrm>
            <a:prstGeom prst="flowChartPreparation">
              <a:avLst/>
            </a:prstGeom>
          </p:spPr>
        </p:pic>
        <p:sp>
          <p:nvSpPr>
            <p:cNvPr id="23556" name="文本框 4"/>
            <p:cNvSpPr txBox="1">
              <a:spLocks noChangeArrowheads="1"/>
            </p:cNvSpPr>
            <p:nvPr/>
          </p:nvSpPr>
          <p:spPr bwMode="auto">
            <a:xfrm>
              <a:off x="963" y="5173"/>
              <a:ext cx="4381" cy="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600" b="1">
                  <a:latin typeface="Times New Roman" panose="02020603050405020304" pitchFamily="18" charset="0"/>
                </a:rPr>
                <a:t>play the piano</a:t>
              </a:r>
              <a:endParaRPr lang="en-US" altLang="zh-CN" sz="36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3557" name="组合 9"/>
          <p:cNvGrpSpPr/>
          <p:nvPr/>
        </p:nvGrpSpPr>
        <p:grpSpPr bwMode="auto">
          <a:xfrm>
            <a:off x="2670175" y="4719638"/>
            <a:ext cx="3171825" cy="1970087"/>
            <a:chOff x="5159" y="4493"/>
            <a:chExt cx="4470" cy="269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272" y="4493"/>
              <a:ext cx="2263" cy="1880"/>
            </a:xfrm>
            <a:prstGeom prst="hexagon">
              <a:avLst/>
            </a:prstGeom>
          </p:spPr>
        </p:pic>
        <p:sp>
          <p:nvSpPr>
            <p:cNvPr id="23559" name="文本框 6"/>
            <p:cNvSpPr txBox="1">
              <a:spLocks noChangeArrowheads="1"/>
            </p:cNvSpPr>
            <p:nvPr/>
          </p:nvSpPr>
          <p:spPr bwMode="auto">
            <a:xfrm>
              <a:off x="5159" y="6307"/>
              <a:ext cx="4470" cy="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600" b="1">
                  <a:latin typeface="Times New Roman" panose="02020603050405020304" pitchFamily="18" charset="0"/>
                </a:rPr>
                <a:t>play the violin</a:t>
              </a:r>
              <a:endParaRPr lang="en-US" altLang="zh-CN" sz="36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3560" name="组合 8"/>
          <p:cNvGrpSpPr/>
          <p:nvPr/>
        </p:nvGrpSpPr>
        <p:grpSpPr bwMode="auto">
          <a:xfrm>
            <a:off x="7545388" y="2270125"/>
            <a:ext cx="3082925" cy="1984375"/>
            <a:chOff x="10829" y="4039"/>
            <a:chExt cx="4306" cy="2932"/>
          </a:xfrm>
        </p:grpSpPr>
        <p:pic>
          <p:nvPicPr>
            <p:cNvPr id="7" name="图片 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rcRect l="-1150" b="-3526"/>
            <a:stretch>
              <a:fillRect/>
            </a:stretch>
          </p:blipFill>
          <p:spPr>
            <a:xfrm>
              <a:off x="10829" y="4039"/>
              <a:ext cx="2756" cy="2293"/>
            </a:xfrm>
            <a:prstGeom prst="teardrop">
              <a:avLst/>
            </a:prstGeom>
          </p:spPr>
        </p:pic>
        <p:sp>
          <p:nvSpPr>
            <p:cNvPr id="23562" name="文本框 7"/>
            <p:cNvSpPr txBox="1">
              <a:spLocks noChangeArrowheads="1"/>
            </p:cNvSpPr>
            <p:nvPr/>
          </p:nvSpPr>
          <p:spPr bwMode="auto">
            <a:xfrm>
              <a:off x="10860" y="6018"/>
              <a:ext cx="4275" cy="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600" b="1">
                  <a:latin typeface="Times New Roman" panose="02020603050405020304" pitchFamily="18" charset="0"/>
                </a:rPr>
                <a:t>play the guitar</a:t>
              </a:r>
              <a:endParaRPr lang="en-US" altLang="zh-CN" sz="3600" b="1">
                <a:latin typeface="Times New Roman" panose="02020603050405020304" pitchFamily="18" charset="0"/>
              </a:endParaRPr>
            </a:p>
          </p:txBody>
        </p:sp>
      </p:grpSp>
      <p:pic>
        <p:nvPicPr>
          <p:cNvPr id="23563" name="图片 13" descr="play basketball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889875" y="4392613"/>
            <a:ext cx="1811338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4" name="文本框 14"/>
          <p:cNvSpPr txBox="1">
            <a:spLocks noChangeArrowheads="1"/>
          </p:cNvSpPr>
          <p:nvPr/>
        </p:nvSpPr>
        <p:spPr bwMode="auto">
          <a:xfrm>
            <a:off x="7567613" y="6176963"/>
            <a:ext cx="31416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play basketball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23565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541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Consolidation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3566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578" name="矩形 5"/>
          <p:cNvSpPr>
            <a:spLocks noChangeArrowheads="1"/>
          </p:cNvSpPr>
          <p:nvPr/>
        </p:nvSpPr>
        <p:spPr bwMode="auto">
          <a:xfrm>
            <a:off x="2405063" y="2157413"/>
            <a:ext cx="90678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1. Act the dialogue with your classmates.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 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2. Play the game on Page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31with your </a:t>
            </a:r>
            <a:r>
              <a:rPr lang="en-US" altLang="zh-CN" sz="3600" b="1" dirty="0">
                <a:latin typeface="Times New Roman" panose="02020603050405020304" pitchFamily="18" charset="0"/>
              </a:rPr>
              <a:t>partner, and then write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down the </a:t>
            </a:r>
            <a:r>
              <a:rPr lang="en-US" altLang="zh-CN" sz="3600" b="1" dirty="0">
                <a:latin typeface="Times New Roman" panose="02020603050405020304" pitchFamily="18" charset="0"/>
              </a:rPr>
              <a:t>dialogues on your exercise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book.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24579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2747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Homework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5603" name="TextBox 1"/>
          <p:cNvSpPr txBox="1">
            <a:spLocks noChangeArrowheads="1"/>
          </p:cNvSpPr>
          <p:nvPr/>
        </p:nvSpPr>
        <p:spPr bwMode="auto">
          <a:xfrm>
            <a:off x="3062288" y="2448560"/>
            <a:ext cx="60721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9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See you!</a:t>
            </a:r>
            <a:endParaRPr lang="en-US" altLang="zh-CN" sz="9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1350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Warm-up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1954416" y="3574142"/>
            <a:ext cx="900547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Listen and enjoy a song “The music 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man”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T : I like music . It’s wonderful. 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The music is wonderful. Do you like music?  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内容占位符 4100" descr="音符5"/>
          <p:cNvPicPr>
            <a:picLocks noGrp="1"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4600" y="1711325"/>
            <a:ext cx="7885113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03638" y="1138238"/>
            <a:ext cx="4238625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43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1350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Warm-up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3095625" y="5259388"/>
            <a:ext cx="6348413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Look at the man, What can he play?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024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03638" y="1138238"/>
            <a:ext cx="4238625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267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45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</a:rPr>
              <a:t> presentation</a:t>
            </a:r>
            <a:endParaRPr lang="en-US" altLang="zh-CN" b="1" dirty="0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3095625" y="5259388"/>
            <a:ext cx="6348413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What can he play?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Say it in Chinese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03638" y="1138238"/>
            <a:ext cx="4238625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291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45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 presentation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4395788" y="5548313"/>
            <a:ext cx="63484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 piano 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229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45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 presentation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3987800" y="5259388"/>
            <a:ext cx="6348413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What can he play?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Say it in Chinese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89400" y="1287463"/>
            <a:ext cx="3695700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45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 presentation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Box 3"/>
          <p:cNvSpPr txBox="1">
            <a:spLocks noChangeArrowheads="1"/>
          </p:cNvSpPr>
          <p:nvPr/>
        </p:nvSpPr>
        <p:spPr bwMode="auto">
          <a:xfrm>
            <a:off x="5140325" y="5440363"/>
            <a:ext cx="634841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violin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89400" y="1287463"/>
            <a:ext cx="3695700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45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 presentation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3095625" y="5259388"/>
            <a:ext cx="6348413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What can he play?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Say it in Chinese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2350" y="1506538"/>
            <a:ext cx="3033713" cy="306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167688" y="280988"/>
            <a:ext cx="31591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上海教育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出版社 四年级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1711325" y="1138238"/>
            <a:ext cx="145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solidFill>
                  <a:srgbClr val="00B050"/>
                </a:solidFill>
                <a:latin typeface="Times New Roman" panose="02020603050405020304" pitchFamily="18" charset="0"/>
              </a:rPr>
              <a:t> presentation</a:t>
            </a:r>
            <a:endParaRPr lang="en-US" altLang="zh-CN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4113213" y="5292725"/>
            <a:ext cx="420211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guitar 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60000">
            <a:off x="211138" y="882650"/>
            <a:ext cx="120173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2350" y="1506538"/>
            <a:ext cx="3033713" cy="306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b6108fac-36a4-47f2-b00a-e954fb259dd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1540</Words>
  <Application>WPS 演示</Application>
  <PresentationFormat>自定义</PresentationFormat>
  <Paragraphs>137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Calibri</vt:lpstr>
      <vt:lpstr>Times New Roman</vt:lpstr>
      <vt:lpstr>微软雅黑</vt:lpstr>
      <vt:lpstr>Calibri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421</cp:revision>
  <dcterms:created xsi:type="dcterms:W3CDTF">2013-07-01T03:05:00Z</dcterms:created>
  <dcterms:modified xsi:type="dcterms:W3CDTF">2023-03-01T04:34:14Z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4AF9C98009AD40429D6BC9B82A4D4C29</vt:lpwstr>
  </property>
</Properties>
</file>