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9"/>
  </p:handoutMasterIdLst>
  <p:sldIdLst>
    <p:sldId id="280" r:id="rId3"/>
    <p:sldId id="459" r:id="rId5"/>
    <p:sldId id="460" r:id="rId6"/>
    <p:sldId id="461" r:id="rId7"/>
    <p:sldId id="462" r:id="rId8"/>
    <p:sldId id="463" r:id="rId9"/>
    <p:sldId id="464" r:id="rId10"/>
    <p:sldId id="465" r:id="rId11"/>
    <p:sldId id="466" r:id="rId12"/>
    <p:sldId id="467" r:id="rId13"/>
    <p:sldId id="468" r:id="rId14"/>
    <p:sldId id="469" r:id="rId15"/>
    <p:sldId id="456" r:id="rId16"/>
    <p:sldId id="305" r:id="rId17"/>
    <p:sldId id="268" r:id="rId18"/>
  </p:sldIdLst>
  <p:sldSz cx="12192000" cy="6858000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9" userDrawn="1">
          <p15:clr>
            <a:srgbClr val="A4A3A4"/>
          </p15:clr>
        </p15:guide>
        <p15:guide id="2" pos="37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>
      <p:cViewPr varScale="1">
        <p:scale>
          <a:sx n="109" d="100"/>
          <a:sy n="109" d="100"/>
        </p:scale>
        <p:origin x="-594" y="-90"/>
      </p:cViewPr>
      <p:guideLst>
        <p:guide orient="horz" pos="2189"/>
        <p:guide pos="377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78C6A405-7C62-49BC-817A-D5CA4C54CD1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D3EB10F1-B336-4B60-BA04-08D9D576D21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1BA944F-2D0A-4866-B42A-C1726BD8D30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355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46A49B45-8519-4CB1-B5DC-7B07048DF46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0" y="876300"/>
            <a:ext cx="8143875" cy="3740150"/>
            <a:chOff x="-1" y="869694"/>
            <a:chExt cx="8144452" cy="3740406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6531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-9" y="171611"/>
            <a:ext cx="12192001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1"/>
          <p:cNvPicPr>
            <a:picLocks noChangeAspect="1" noChangeArrowheads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 bwMode="auto">
          <a:xfrm>
            <a:off x="2233613" y="182563"/>
            <a:ext cx="9958387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339513" y="252413"/>
            <a:ext cx="5238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12192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-9" y="2127509"/>
            <a:ext cx="12192001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2646363" y="2373313"/>
            <a:ext cx="77708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谢谢观看！</a:t>
            </a:r>
            <a:endParaRPr lang="zh-CN" altLang="en-US" sz="5400" b="1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jpeg"/><Relationship Id="rId8" Type="http://schemas.openxmlformats.org/officeDocument/2006/relationships/image" Target="../media/image19.jpeg"/><Relationship Id="rId7" Type="http://schemas.openxmlformats.org/officeDocument/2006/relationships/image" Target="../media/image18.jpeg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1.jpe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jpeg"/><Relationship Id="rId8" Type="http://schemas.openxmlformats.org/officeDocument/2006/relationships/image" Target="../media/image19.jpeg"/><Relationship Id="rId7" Type="http://schemas.openxmlformats.org/officeDocument/2006/relationships/image" Target="../media/image18.jpeg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1.jpe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jpeg"/><Relationship Id="rId8" Type="http://schemas.openxmlformats.org/officeDocument/2006/relationships/image" Target="../media/image19.jpeg"/><Relationship Id="rId7" Type="http://schemas.openxmlformats.org/officeDocument/2006/relationships/image" Target="../media/image18.jpeg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1.jpe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jpeg"/><Relationship Id="rId8" Type="http://schemas.openxmlformats.org/officeDocument/2006/relationships/image" Target="../media/image19.jpeg"/><Relationship Id="rId7" Type="http://schemas.openxmlformats.org/officeDocument/2006/relationships/image" Target="../media/image18.jpeg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1.jpe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jpeg"/><Relationship Id="rId8" Type="http://schemas.openxmlformats.org/officeDocument/2006/relationships/image" Target="../media/image19.jpeg"/><Relationship Id="rId7" Type="http://schemas.openxmlformats.org/officeDocument/2006/relationships/image" Target="../media/image18.jpeg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1.jpe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jpeg"/><Relationship Id="rId8" Type="http://schemas.openxmlformats.org/officeDocument/2006/relationships/image" Target="../media/image19.jpeg"/><Relationship Id="rId7" Type="http://schemas.openxmlformats.org/officeDocument/2006/relationships/image" Target="../media/image18.jpeg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1.jpe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jpeg"/><Relationship Id="rId8" Type="http://schemas.openxmlformats.org/officeDocument/2006/relationships/image" Target="../media/image19.jpeg"/><Relationship Id="rId7" Type="http://schemas.openxmlformats.org/officeDocument/2006/relationships/image" Target="../media/image18.jpeg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1.jpe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23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928688" y="1987550"/>
            <a:ext cx="6064250" cy="1349375"/>
            <a:chOff x="-119542" y="2105678"/>
            <a:chExt cx="6064250" cy="1349417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2908" y="2105678"/>
              <a:ext cx="2554287" cy="10144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en-US" altLang="zh-CN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Module 3 Unit 8</a:t>
              </a:r>
              <a:endPara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endPara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119542" y="2624807"/>
              <a:ext cx="6064250" cy="830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 Days of the week</a:t>
              </a:r>
              <a:endParaRPr lang="en-US" altLang="zh-CN" sz="48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8228013" y="280988"/>
            <a:ext cx="3098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7174" name="图片 1" descr="英语上教（三起）四年级下册（2013年新编）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151813" y="1536700"/>
            <a:ext cx="4046537" cy="532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7410" name="TextBox 1"/>
          <p:cNvSpPr txBox="1">
            <a:spLocks noChangeArrowheads="1"/>
          </p:cNvSpPr>
          <p:nvPr/>
        </p:nvSpPr>
        <p:spPr bwMode="auto">
          <a:xfrm>
            <a:off x="1711325" y="1116013"/>
            <a:ext cx="1941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Practice Activities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1" descr="C:\Users\Administrator\AppData\Roaming\Tencent\Users\346374000\QQ\WinTemp\RichOle\6_EY)GH8RO0G4P5R5X$~X%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78550" y="1924050"/>
            <a:ext cx="5810250" cy="389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413" name="组合 1"/>
          <p:cNvGrpSpPr/>
          <p:nvPr/>
        </p:nvGrpSpPr>
        <p:grpSpPr bwMode="auto">
          <a:xfrm>
            <a:off x="6454775" y="2949575"/>
            <a:ext cx="5249863" cy="2679700"/>
            <a:chOff x="684213" y="2205038"/>
            <a:chExt cx="7775575" cy="4454525"/>
          </a:xfrm>
        </p:grpSpPr>
        <p:sp>
          <p:nvSpPr>
            <p:cNvPr id="17414" name="TextBox 7"/>
            <p:cNvSpPr txBox="1">
              <a:spLocks noChangeArrowheads="1"/>
            </p:cNvSpPr>
            <p:nvPr/>
          </p:nvSpPr>
          <p:spPr bwMode="auto">
            <a:xfrm>
              <a:off x="684213" y="2205038"/>
              <a:ext cx="7775575" cy="4454525"/>
            </a:xfrm>
            <a:prstGeom prst="rect">
              <a:avLst/>
            </a:prstGeom>
            <a:solidFill>
              <a:srgbClr val="D6D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pic>
          <p:nvPicPr>
            <p:cNvPr id="17415" name="Picture 13" descr="C:\Users\lyz\Desktop\painting club.jp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640013" y="4694238"/>
              <a:ext cx="2016125" cy="1614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6" name="Picture 14" descr="C:\Users\lyz\Desktop\volleyball club.jp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714625" y="2347913"/>
              <a:ext cx="1712913" cy="1912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7" name="Picture 15" descr="C:\Users\lyz\Desktop\table tennis club.jp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720725" y="2316163"/>
              <a:ext cx="1668463" cy="1868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8" name="Picture 16" descr="C:\Users\lyz\Desktop\basketball club.jpg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715963" y="4621213"/>
              <a:ext cx="1601787" cy="1811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9" name="Picture 17" descr="C:\Users\lyz\Desktop\football club.jpg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4862513" y="2416175"/>
              <a:ext cx="1577975" cy="1776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0" name="Picture 18" descr="C:\Users\lyz\Desktop\dancing club.jpg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6669088" y="2447925"/>
              <a:ext cx="1714500" cy="1736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1" name="Picture 19" descr="C:\Users\lyz\Desktop\singing club.jpg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4862513" y="4702175"/>
              <a:ext cx="1577975" cy="1643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2" name="Picture 20" descr="C:\Users\lyz\Desktop\swimming club.jpg"/>
            <p:cNvPicPr>
              <a:picLocks noChangeAspect="1" noChangeArrowheads="1"/>
            </p:cNvPicPr>
            <p:nvPr/>
          </p:nvPicPr>
          <p:blipFill>
            <a:blip r:embed="rId10" cstate="email"/>
            <a:srcRect/>
            <a:stretch>
              <a:fillRect/>
            </a:stretch>
          </p:blipFill>
          <p:spPr bwMode="auto">
            <a:xfrm>
              <a:off x="6759575" y="4724400"/>
              <a:ext cx="1527175" cy="1628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423" name="文本框 1"/>
          <p:cNvSpPr txBox="1">
            <a:spLocks noChangeArrowheads="1"/>
          </p:cNvSpPr>
          <p:nvPr/>
        </p:nvSpPr>
        <p:spPr bwMode="auto">
          <a:xfrm>
            <a:off x="987425" y="2555875"/>
            <a:ext cx="5465763" cy="230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S5: At the Weekend, 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I go to the park with my family.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8434" name="TextBox 1"/>
          <p:cNvSpPr txBox="1">
            <a:spLocks noChangeArrowheads="1"/>
          </p:cNvSpPr>
          <p:nvPr/>
        </p:nvSpPr>
        <p:spPr bwMode="auto">
          <a:xfrm>
            <a:off x="1711325" y="1116013"/>
            <a:ext cx="1941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Practice Activities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1" descr="C:\Users\Administrator\AppData\Roaming\Tencent\Users\346374000\QQ\WinTemp\RichOle\6_EY)GH8RO0G4P5R5X$~X%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78550" y="1924050"/>
            <a:ext cx="5810250" cy="389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437" name="组合 1"/>
          <p:cNvGrpSpPr/>
          <p:nvPr/>
        </p:nvGrpSpPr>
        <p:grpSpPr bwMode="auto">
          <a:xfrm>
            <a:off x="6454775" y="2949575"/>
            <a:ext cx="5249863" cy="2679700"/>
            <a:chOff x="684213" y="2205038"/>
            <a:chExt cx="7775575" cy="4454525"/>
          </a:xfrm>
        </p:grpSpPr>
        <p:sp>
          <p:nvSpPr>
            <p:cNvPr id="18438" name="TextBox 7"/>
            <p:cNvSpPr txBox="1">
              <a:spLocks noChangeArrowheads="1"/>
            </p:cNvSpPr>
            <p:nvPr/>
          </p:nvSpPr>
          <p:spPr bwMode="auto">
            <a:xfrm>
              <a:off x="684213" y="2205038"/>
              <a:ext cx="7775575" cy="4454525"/>
            </a:xfrm>
            <a:prstGeom prst="rect">
              <a:avLst/>
            </a:prstGeom>
            <a:solidFill>
              <a:srgbClr val="D6D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pic>
          <p:nvPicPr>
            <p:cNvPr id="18439" name="Picture 13" descr="C:\Users\lyz\Desktop\painting club.jp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640013" y="4694238"/>
              <a:ext cx="2016125" cy="1614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40" name="Picture 14" descr="C:\Users\lyz\Desktop\volleyball club.jp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714625" y="2347913"/>
              <a:ext cx="1712913" cy="1912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41" name="Picture 15" descr="C:\Users\lyz\Desktop\table tennis club.jp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720725" y="2316163"/>
              <a:ext cx="1668463" cy="1868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42" name="Picture 16" descr="C:\Users\lyz\Desktop\basketball club.jpg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715963" y="4621213"/>
              <a:ext cx="1601787" cy="1811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43" name="Picture 17" descr="C:\Users\lyz\Desktop\football club.jpg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4862513" y="2416175"/>
              <a:ext cx="1577975" cy="1776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44" name="Picture 18" descr="C:\Users\lyz\Desktop\dancing club.jpg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6669088" y="2447925"/>
              <a:ext cx="1714500" cy="1736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45" name="Picture 19" descr="C:\Users\lyz\Desktop\singing club.jpg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4862513" y="4702175"/>
              <a:ext cx="1577975" cy="1643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46" name="Picture 20" descr="C:\Users\lyz\Desktop\swimming club.jpg"/>
            <p:cNvPicPr>
              <a:picLocks noChangeAspect="1" noChangeArrowheads="1"/>
            </p:cNvPicPr>
            <p:nvPr/>
          </p:nvPicPr>
          <p:blipFill>
            <a:blip r:embed="rId10" cstate="email"/>
            <a:srcRect/>
            <a:stretch>
              <a:fillRect/>
            </a:stretch>
          </p:blipFill>
          <p:spPr bwMode="auto">
            <a:xfrm>
              <a:off x="6759575" y="4724400"/>
              <a:ext cx="1527175" cy="1628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447" name="文本框 1"/>
          <p:cNvSpPr txBox="1">
            <a:spLocks noChangeArrowheads="1"/>
          </p:cNvSpPr>
          <p:nvPr/>
        </p:nvSpPr>
        <p:spPr bwMode="auto">
          <a:xfrm>
            <a:off x="987425" y="2555875"/>
            <a:ext cx="5465763" cy="230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S5: At the Weekend, 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endParaRPr lang="en-US" altLang="zh-CN" sz="3600" b="1">
              <a:latin typeface="Times New Roman" panose="02020603050405020304" pitchFamily="18" charset="0"/>
            </a:endParaRPr>
          </a:p>
          <a:p>
            <a:r>
              <a:rPr lang="en-US" altLang="zh-CN" sz="3600" b="1">
                <a:latin typeface="Times New Roman" panose="02020603050405020304" pitchFamily="18" charset="0"/>
              </a:rPr>
              <a:t>I go to the park with my family.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9458" name="TextBox 1"/>
          <p:cNvSpPr txBox="1">
            <a:spLocks noChangeArrowheads="1"/>
          </p:cNvSpPr>
          <p:nvPr/>
        </p:nvSpPr>
        <p:spPr bwMode="auto">
          <a:xfrm>
            <a:off x="1711325" y="1116013"/>
            <a:ext cx="1941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Practice Activities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文本框 1"/>
          <p:cNvSpPr txBox="1">
            <a:spLocks noChangeArrowheads="1"/>
          </p:cNvSpPr>
          <p:nvPr/>
        </p:nvSpPr>
        <p:spPr bwMode="auto">
          <a:xfrm>
            <a:off x="3652838" y="1485900"/>
            <a:ext cx="5938837" cy="507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    Read and match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endParaRPr lang="en-US" altLang="zh-CN" sz="3600" b="1">
              <a:latin typeface="Times New Roman" panose="02020603050405020304" pitchFamily="18" charset="0"/>
            </a:endParaRPr>
          </a:p>
          <a:p>
            <a:r>
              <a:rPr lang="en-US" altLang="zh-CN" sz="3600" b="1">
                <a:latin typeface="Times New Roman" panose="02020603050405020304" pitchFamily="18" charset="0"/>
              </a:rPr>
              <a:t>Monday                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星期五</a:t>
            </a:r>
            <a:endParaRPr lang="en-US" altLang="zh-CN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600" b="1">
                <a:latin typeface="Times New Roman" panose="02020603050405020304" pitchFamily="18" charset="0"/>
              </a:rPr>
              <a:t>Thursday            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 星期二</a:t>
            </a:r>
            <a:endParaRPr lang="en-US" altLang="zh-CN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600" b="1">
                <a:latin typeface="Times New Roman" panose="02020603050405020304" pitchFamily="18" charset="0"/>
              </a:rPr>
              <a:t>Sunday                 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星期六</a:t>
            </a:r>
            <a:endParaRPr lang="en-US" altLang="zh-CN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600" b="1">
                <a:latin typeface="Times New Roman" panose="02020603050405020304" pitchFamily="18" charset="0"/>
              </a:rPr>
              <a:t>Friday                  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星期三</a:t>
            </a:r>
            <a:endParaRPr lang="en-US" altLang="zh-CN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600" b="1">
                <a:latin typeface="Times New Roman" panose="02020603050405020304" pitchFamily="18" charset="0"/>
              </a:rPr>
              <a:t>Tuesday                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星期四</a:t>
            </a:r>
            <a:endParaRPr lang="en-US" altLang="zh-CN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600" b="1">
                <a:latin typeface="Times New Roman" panose="02020603050405020304" pitchFamily="18" charset="0"/>
              </a:rPr>
              <a:t>Saturday              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星期日</a:t>
            </a:r>
            <a:endParaRPr lang="en-US" altLang="zh-CN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600" b="1">
                <a:latin typeface="Times New Roman" panose="02020603050405020304" pitchFamily="18" charset="0"/>
              </a:rPr>
              <a:t>Saturday              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星期一</a:t>
            </a:r>
            <a:endParaRPr lang="en-US" altLang="zh-CN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482" name="文本框 1"/>
          <p:cNvSpPr txBox="1">
            <a:spLocks noChangeArrowheads="1"/>
          </p:cNvSpPr>
          <p:nvPr/>
        </p:nvSpPr>
        <p:spPr bwMode="auto">
          <a:xfrm>
            <a:off x="2874963" y="1851025"/>
            <a:ext cx="7662862" cy="390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z="32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36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、</a:t>
            </a:r>
            <a:r>
              <a: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Recite the name of the school days.</a:t>
            </a:r>
            <a:endParaRPr lang="en-US" altLang="zh-CN" sz="36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endParaRPr lang="en-US" altLang="zh-CN" sz="36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36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、</a:t>
            </a:r>
            <a:r>
              <a: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Recite Kitty's </a:t>
            </a:r>
            <a:r>
              <a:rPr lang="en-US" altLang="zh-CN" sz="3600" b="1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colour</a:t>
            </a:r>
            <a:r>
              <a: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school days.</a:t>
            </a:r>
            <a:endParaRPr lang="en-US" altLang="zh-CN" sz="36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endParaRPr lang="en-US" altLang="zh-CN" sz="36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36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、 </a:t>
            </a:r>
            <a:r>
              <a: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Write about our school days.</a:t>
            </a:r>
            <a:endParaRPr lang="zh-CN" altLang="en-US" sz="36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endParaRPr lang="en-US" altLang="zh-CN" sz="36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0483" name="TextBox 1"/>
          <p:cNvSpPr txBox="1">
            <a:spLocks noChangeArrowheads="1"/>
          </p:cNvSpPr>
          <p:nvPr/>
        </p:nvSpPr>
        <p:spPr bwMode="auto">
          <a:xfrm>
            <a:off x="1711325" y="1116013"/>
            <a:ext cx="1350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solidFill>
                  <a:srgbClr val="00B050"/>
                </a:solidFill>
                <a:latin typeface="Times New Roman" panose="02020603050405020304" pitchFamily="18" charset="0"/>
              </a:rPr>
              <a:t>Homework:</a:t>
            </a:r>
            <a:endParaRPr lang="en-US" altLang="zh-CN" b="1" dirty="0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048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507" name="TextBox 1"/>
          <p:cNvSpPr txBox="1">
            <a:spLocks noChangeArrowheads="1"/>
          </p:cNvSpPr>
          <p:nvPr/>
        </p:nvSpPr>
        <p:spPr bwMode="auto">
          <a:xfrm>
            <a:off x="3062288" y="3302000"/>
            <a:ext cx="6072187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9600">
                <a:latin typeface="Times New Roman" panose="02020603050405020304" pitchFamily="18" charset="0"/>
                <a:ea typeface="微软雅黑" panose="020B0503020204020204" pitchFamily="34" charset="-122"/>
              </a:rPr>
              <a:t>See you!</a:t>
            </a:r>
            <a:endParaRPr lang="en-US" altLang="zh-CN" sz="96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218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2303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solidFill>
                  <a:srgbClr val="00B050"/>
                </a:solidFill>
                <a:latin typeface="Times New Roman" panose="02020603050405020304" pitchFamily="18" charset="0"/>
              </a:rPr>
              <a:t>Leading in</a:t>
            </a:r>
            <a:endParaRPr lang="en-US" altLang="zh-CN" b="1" dirty="0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19" name="TextBox 3"/>
          <p:cNvSpPr txBox="1">
            <a:spLocks noChangeArrowheads="1"/>
          </p:cNvSpPr>
          <p:nvPr/>
        </p:nvSpPr>
        <p:spPr bwMode="auto">
          <a:xfrm>
            <a:off x="2166938" y="2062163"/>
            <a:ext cx="6164262" cy="397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    Warming up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T: Hello, boys and girls.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S: Hello, Miss Wang.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T: How are you?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S: I’m fine, thank you.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922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图片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234238" y="2843213"/>
            <a:ext cx="4210050" cy="240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242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409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Presentation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3" name="TextBox 3"/>
          <p:cNvSpPr txBox="1">
            <a:spLocks noChangeArrowheads="1"/>
          </p:cNvSpPr>
          <p:nvPr/>
        </p:nvSpPr>
        <p:spPr bwMode="auto">
          <a:xfrm>
            <a:off x="2166938" y="2062163"/>
            <a:ext cx="6164262" cy="341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   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r>
              <a:rPr lang="en-US" altLang="zh-CN" sz="3600" b="1">
                <a:latin typeface="Times New Roman" panose="02020603050405020304" pitchFamily="18" charset="0"/>
              </a:rPr>
              <a:t>  New Presentation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endParaRPr lang="en-US" altLang="zh-CN" sz="3600" b="1">
              <a:latin typeface="Times New Roman" panose="02020603050405020304" pitchFamily="18" charset="0"/>
            </a:endParaRPr>
          </a:p>
          <a:p>
            <a:r>
              <a:rPr lang="en-US" altLang="zh-CN" sz="3600" b="1">
                <a:latin typeface="Times New Roman" panose="02020603050405020304" pitchFamily="18" charset="0"/>
              </a:rPr>
              <a:t>Learn the new words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endParaRPr lang="en-US" altLang="zh-CN" sz="3600" b="1">
              <a:latin typeface="Times New Roman" panose="02020603050405020304" pitchFamily="18" charset="0"/>
            </a:endParaRPr>
          </a:p>
          <a:p>
            <a:endParaRPr lang="en-US" altLang="zh-CN" sz="3600" b="1">
              <a:latin typeface="Times New Roman" panose="02020603050405020304" pitchFamily="18" charset="0"/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图片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234238" y="2843213"/>
            <a:ext cx="4210050" cy="240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266" name="TextBox 1"/>
          <p:cNvSpPr txBox="1">
            <a:spLocks noChangeArrowheads="1"/>
          </p:cNvSpPr>
          <p:nvPr/>
        </p:nvSpPr>
        <p:spPr bwMode="auto">
          <a:xfrm>
            <a:off x="1711325" y="1116013"/>
            <a:ext cx="1409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Presentation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7" name="TextBox 3"/>
          <p:cNvSpPr txBox="1">
            <a:spLocks noChangeArrowheads="1"/>
          </p:cNvSpPr>
          <p:nvPr/>
        </p:nvSpPr>
        <p:spPr bwMode="auto">
          <a:xfrm>
            <a:off x="4416425" y="1117600"/>
            <a:ext cx="4344988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Learn the new words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1126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圆角矩形标注 6"/>
          <p:cNvSpPr/>
          <p:nvPr/>
        </p:nvSpPr>
        <p:spPr>
          <a:xfrm>
            <a:off x="4344988" y="2135188"/>
            <a:ext cx="6429375" cy="3357562"/>
          </a:xfrm>
          <a:prstGeom prst="wedgeRoundRectCallout">
            <a:avLst>
              <a:gd name="adj1" fmla="val -60227"/>
              <a:gd name="adj2" fmla="val -2290"/>
              <a:gd name="adj3" fmla="val 16667"/>
            </a:avLst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On Monday</a:t>
            </a:r>
            <a:r>
              <a:rPr lang="en-US" altLang="zh-CN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, I play football with my friends. </a:t>
            </a:r>
            <a:endParaRPr lang="en-US" altLang="zh-CN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On Tuesday </a:t>
            </a:r>
            <a:r>
              <a:rPr lang="en-US" altLang="zh-CN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,  I swim. I like swimming.</a:t>
            </a:r>
            <a:endParaRPr lang="en-US" altLang="zh-CN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On Wednesday</a:t>
            </a:r>
            <a:r>
              <a:rPr lang="en-US" altLang="zh-CN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, I join in the guitar club. </a:t>
            </a:r>
            <a:endParaRPr lang="en-US" altLang="zh-CN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I like playing the guitar. </a:t>
            </a:r>
            <a:endParaRPr lang="en-US" altLang="zh-CN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On Thursday</a:t>
            </a:r>
            <a:r>
              <a:rPr lang="en-US" altLang="zh-CN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, I read books. I like reading books in the library.  </a:t>
            </a:r>
            <a:endParaRPr lang="en-US" altLang="zh-CN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On Friday</a:t>
            </a:r>
            <a:r>
              <a:rPr lang="en-US" altLang="zh-CN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, I run and run. </a:t>
            </a:r>
            <a:endParaRPr lang="en-US" altLang="zh-CN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 love my school days. </a:t>
            </a:r>
            <a:endParaRPr lang="en-US" altLang="zh-CN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1270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08138" y="2135188"/>
            <a:ext cx="2808287" cy="350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组合 19"/>
          <p:cNvGrpSpPr/>
          <p:nvPr/>
        </p:nvGrpSpPr>
        <p:grpSpPr bwMode="auto">
          <a:xfrm>
            <a:off x="3760788" y="5951538"/>
            <a:ext cx="1143000" cy="500062"/>
            <a:chOff x="6520" y="8462"/>
            <a:chExt cx="1690" cy="1015"/>
          </a:xfrm>
        </p:grpSpPr>
        <p:pic>
          <p:nvPicPr>
            <p:cNvPr id="11272" name="图片 20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520" y="8462"/>
              <a:ext cx="1690" cy="1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3" name="文本框 21"/>
            <p:cNvSpPr txBox="1">
              <a:spLocks noChangeArrowheads="1"/>
            </p:cNvSpPr>
            <p:nvPr/>
          </p:nvSpPr>
          <p:spPr bwMode="auto">
            <a:xfrm>
              <a:off x="6633" y="8689"/>
              <a:ext cx="1415" cy="7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b="1">
                  <a:latin typeface="Times New Roman" panose="02020603050405020304" pitchFamily="18" charset="0"/>
                  <a:ea typeface="微软雅黑" panose="020B0503020204020204" pitchFamily="34" charset="-122"/>
                </a:rPr>
                <a:t>星期二</a:t>
              </a:r>
              <a:endParaRPr lang="zh-CN" altLang="en-US" b="1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22"/>
          <p:cNvGrpSpPr/>
          <p:nvPr/>
        </p:nvGrpSpPr>
        <p:grpSpPr bwMode="auto">
          <a:xfrm>
            <a:off x="5746750" y="5945188"/>
            <a:ext cx="1285875" cy="463550"/>
            <a:chOff x="6520" y="8462"/>
            <a:chExt cx="1365" cy="1096"/>
          </a:xfrm>
        </p:grpSpPr>
        <p:pic>
          <p:nvPicPr>
            <p:cNvPr id="11275" name="图片 23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6520" y="8462"/>
              <a:ext cx="1365" cy="1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6" name="文本框 24"/>
            <p:cNvSpPr txBox="1">
              <a:spLocks noChangeArrowheads="1"/>
            </p:cNvSpPr>
            <p:nvPr/>
          </p:nvSpPr>
          <p:spPr bwMode="auto">
            <a:xfrm>
              <a:off x="6676" y="8689"/>
              <a:ext cx="1034" cy="8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b="1">
                  <a:latin typeface="Times New Roman" panose="02020603050405020304" pitchFamily="18" charset="0"/>
                  <a:ea typeface="微软雅黑" panose="020B0503020204020204" pitchFamily="34" charset="-122"/>
                </a:rPr>
                <a:t>星期三</a:t>
              </a:r>
              <a:endParaRPr lang="zh-CN" altLang="en-US" b="1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25"/>
          <p:cNvGrpSpPr/>
          <p:nvPr/>
        </p:nvGrpSpPr>
        <p:grpSpPr bwMode="auto">
          <a:xfrm>
            <a:off x="7739063" y="5929313"/>
            <a:ext cx="1071562" cy="463550"/>
            <a:chOff x="6520" y="8462"/>
            <a:chExt cx="1690" cy="1112"/>
          </a:xfrm>
        </p:grpSpPr>
        <p:pic>
          <p:nvPicPr>
            <p:cNvPr id="11278" name="图片 26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6520" y="8462"/>
              <a:ext cx="1690" cy="1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9" name="文本框 27"/>
            <p:cNvSpPr txBox="1">
              <a:spLocks noChangeArrowheads="1"/>
            </p:cNvSpPr>
            <p:nvPr/>
          </p:nvSpPr>
          <p:spPr bwMode="auto">
            <a:xfrm>
              <a:off x="6633" y="8689"/>
              <a:ext cx="1392" cy="8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b="1">
                  <a:latin typeface="Times New Roman" panose="02020603050405020304" pitchFamily="18" charset="0"/>
                  <a:ea typeface="微软雅黑" panose="020B0503020204020204" pitchFamily="34" charset="-122"/>
                </a:rPr>
                <a:t>星期四</a:t>
              </a:r>
              <a:endParaRPr lang="zh-CN" altLang="en-US" b="1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8"/>
          <p:cNvGrpSpPr/>
          <p:nvPr/>
        </p:nvGrpSpPr>
        <p:grpSpPr bwMode="auto">
          <a:xfrm>
            <a:off x="9882188" y="6019800"/>
            <a:ext cx="1073150" cy="500063"/>
            <a:chOff x="6520" y="8462"/>
            <a:chExt cx="1690" cy="1015"/>
          </a:xfrm>
        </p:grpSpPr>
        <p:pic>
          <p:nvPicPr>
            <p:cNvPr id="11281" name="图片 29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6520" y="8462"/>
              <a:ext cx="1690" cy="1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82" name="文本框 30"/>
            <p:cNvSpPr txBox="1">
              <a:spLocks noChangeArrowheads="1"/>
            </p:cNvSpPr>
            <p:nvPr/>
          </p:nvSpPr>
          <p:spPr bwMode="auto">
            <a:xfrm>
              <a:off x="6633" y="8689"/>
              <a:ext cx="1415" cy="7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b="1">
                  <a:latin typeface="Times New Roman" panose="02020603050405020304" pitchFamily="18" charset="0"/>
                  <a:ea typeface="微软雅黑" panose="020B0503020204020204" pitchFamily="34" charset="-122"/>
                </a:rPr>
                <a:t>星期五</a:t>
              </a:r>
              <a:endParaRPr lang="zh-CN" altLang="en-US" b="1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19"/>
          <p:cNvGrpSpPr/>
          <p:nvPr/>
        </p:nvGrpSpPr>
        <p:grpSpPr bwMode="auto">
          <a:xfrm>
            <a:off x="1603375" y="5945188"/>
            <a:ext cx="1143000" cy="500062"/>
            <a:chOff x="6520" y="8462"/>
            <a:chExt cx="1690" cy="1015"/>
          </a:xfrm>
        </p:grpSpPr>
        <p:pic>
          <p:nvPicPr>
            <p:cNvPr id="11284" name="图片 20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520" y="8462"/>
              <a:ext cx="1690" cy="1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85" name="文本框 21"/>
            <p:cNvSpPr txBox="1">
              <a:spLocks noChangeArrowheads="1"/>
            </p:cNvSpPr>
            <p:nvPr/>
          </p:nvSpPr>
          <p:spPr bwMode="auto">
            <a:xfrm>
              <a:off x="6633" y="8689"/>
              <a:ext cx="1415" cy="7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b="1">
                  <a:latin typeface="Times New Roman" panose="02020603050405020304" pitchFamily="18" charset="0"/>
                  <a:ea typeface="微软雅黑" panose="020B0503020204020204" pitchFamily="34" charset="-122"/>
                </a:rPr>
                <a:t>星期一</a:t>
              </a:r>
              <a:endParaRPr lang="zh-CN" altLang="en-US" b="1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2290" name="TextBox 1"/>
          <p:cNvSpPr txBox="1">
            <a:spLocks noChangeArrowheads="1"/>
          </p:cNvSpPr>
          <p:nvPr/>
        </p:nvSpPr>
        <p:spPr bwMode="auto">
          <a:xfrm>
            <a:off x="1711325" y="1116013"/>
            <a:ext cx="1941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Practice Activities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2291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1" descr="C:\Users\Administrator\AppData\Roaming\Tencent\Users\346374000\QQ\WinTemp\RichOle\6_EY)GH8RO0G4P5R5X$~X%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4538" y="2733675"/>
            <a:ext cx="5810250" cy="389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3" name="组合 1"/>
          <p:cNvGrpSpPr/>
          <p:nvPr/>
        </p:nvGrpSpPr>
        <p:grpSpPr bwMode="auto">
          <a:xfrm>
            <a:off x="3560763" y="3759200"/>
            <a:ext cx="5249862" cy="2679700"/>
            <a:chOff x="684213" y="2205038"/>
            <a:chExt cx="7775575" cy="4454525"/>
          </a:xfrm>
        </p:grpSpPr>
        <p:sp>
          <p:nvSpPr>
            <p:cNvPr id="12294" name="TextBox 7"/>
            <p:cNvSpPr txBox="1">
              <a:spLocks noChangeArrowheads="1"/>
            </p:cNvSpPr>
            <p:nvPr/>
          </p:nvSpPr>
          <p:spPr bwMode="auto">
            <a:xfrm>
              <a:off x="684213" y="2205038"/>
              <a:ext cx="7775575" cy="4454525"/>
            </a:xfrm>
            <a:prstGeom prst="rect">
              <a:avLst/>
            </a:prstGeom>
            <a:solidFill>
              <a:srgbClr val="D6D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pic>
          <p:nvPicPr>
            <p:cNvPr id="12295" name="Picture 13" descr="C:\Users\lyz\Desktop\painting club.jp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640013" y="4694238"/>
              <a:ext cx="2016125" cy="1614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96" name="Picture 14" descr="C:\Users\lyz\Desktop\volleyball club.jp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714625" y="2347913"/>
              <a:ext cx="1712913" cy="1912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97" name="Picture 15" descr="C:\Users\lyz\Desktop\table tennis club.jp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720725" y="2316163"/>
              <a:ext cx="1668463" cy="1868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98" name="Picture 16" descr="C:\Users\lyz\Desktop\basketball club.jpg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715963" y="4621213"/>
              <a:ext cx="1601787" cy="1811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99" name="Picture 17" descr="C:\Users\lyz\Desktop\football club.jpg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4862513" y="2416175"/>
              <a:ext cx="1577975" cy="1776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00" name="Picture 18" descr="C:\Users\lyz\Desktop\dancing club.jpg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6669088" y="2447925"/>
              <a:ext cx="1714500" cy="1736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01" name="Picture 19" descr="C:\Users\lyz\Desktop\singing club.jpg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4862513" y="4702175"/>
              <a:ext cx="1577975" cy="1643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02" name="Picture 20" descr="C:\Users\lyz\Desktop\swimming club.jpg"/>
            <p:cNvPicPr>
              <a:picLocks noChangeAspect="1" noChangeArrowheads="1"/>
            </p:cNvPicPr>
            <p:nvPr/>
          </p:nvPicPr>
          <p:blipFill>
            <a:blip r:embed="rId10" cstate="email"/>
            <a:srcRect/>
            <a:stretch>
              <a:fillRect/>
            </a:stretch>
          </p:blipFill>
          <p:spPr bwMode="auto">
            <a:xfrm>
              <a:off x="6759575" y="4724400"/>
              <a:ext cx="1527175" cy="1628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303" name="文本框 1"/>
          <p:cNvSpPr txBox="1">
            <a:spLocks noChangeArrowheads="1"/>
          </p:cNvSpPr>
          <p:nvPr/>
        </p:nvSpPr>
        <p:spPr bwMode="auto">
          <a:xfrm>
            <a:off x="4452938" y="1914525"/>
            <a:ext cx="3475037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Let’s practice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1711325" y="1116013"/>
            <a:ext cx="1941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solidFill>
                  <a:srgbClr val="00B050"/>
                </a:solidFill>
                <a:latin typeface="Times New Roman" panose="02020603050405020304" pitchFamily="18" charset="0"/>
              </a:rPr>
              <a:t>Practice Activities</a:t>
            </a:r>
            <a:endParaRPr lang="en-US" altLang="zh-CN" b="1" dirty="0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1" descr="C:\Users\Administrator\AppData\Roaming\Tencent\Users\346374000\QQ\WinTemp\RichOle\6_EY)GH8RO0G4P5R5X$~X%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78550" y="1924050"/>
            <a:ext cx="5810250" cy="389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317" name="组合 1"/>
          <p:cNvGrpSpPr/>
          <p:nvPr/>
        </p:nvGrpSpPr>
        <p:grpSpPr bwMode="auto">
          <a:xfrm>
            <a:off x="6454775" y="2949575"/>
            <a:ext cx="5249863" cy="2679700"/>
            <a:chOff x="684213" y="2205038"/>
            <a:chExt cx="7775575" cy="4454525"/>
          </a:xfrm>
        </p:grpSpPr>
        <p:sp>
          <p:nvSpPr>
            <p:cNvPr id="13318" name="TextBox 7"/>
            <p:cNvSpPr txBox="1">
              <a:spLocks noChangeArrowheads="1"/>
            </p:cNvSpPr>
            <p:nvPr/>
          </p:nvSpPr>
          <p:spPr bwMode="auto">
            <a:xfrm>
              <a:off x="684213" y="2205038"/>
              <a:ext cx="7775575" cy="4454525"/>
            </a:xfrm>
            <a:prstGeom prst="rect">
              <a:avLst/>
            </a:prstGeom>
            <a:solidFill>
              <a:srgbClr val="D6D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pic>
          <p:nvPicPr>
            <p:cNvPr id="13319" name="Picture 13" descr="C:\Users\lyz\Desktop\painting club.jp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640013" y="4694238"/>
              <a:ext cx="2016125" cy="1614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0" name="Picture 14" descr="C:\Users\lyz\Desktop\volleyball club.jp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714625" y="2347913"/>
              <a:ext cx="1712913" cy="1912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1" name="Picture 15" descr="C:\Users\lyz\Desktop\table tennis club.jp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720725" y="2316163"/>
              <a:ext cx="1668463" cy="1868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2" name="Picture 16" descr="C:\Users\lyz\Desktop\basketball club.jpg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715963" y="4621213"/>
              <a:ext cx="1601787" cy="1811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3" name="Picture 17" descr="C:\Users\lyz\Desktop\football club.jpg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4862513" y="2416175"/>
              <a:ext cx="1577975" cy="1776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4" name="Picture 18" descr="C:\Users\lyz\Desktop\dancing club.jpg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6669088" y="2447925"/>
              <a:ext cx="1714500" cy="1736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5" name="Picture 19" descr="C:\Users\lyz\Desktop\singing club.jpg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4862513" y="4702175"/>
              <a:ext cx="1577975" cy="1643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6" name="Picture 20" descr="C:\Users\lyz\Desktop\swimming club.jpg"/>
            <p:cNvPicPr>
              <a:picLocks noChangeAspect="1" noChangeArrowheads="1"/>
            </p:cNvPicPr>
            <p:nvPr/>
          </p:nvPicPr>
          <p:blipFill>
            <a:blip r:embed="rId10" cstate="email"/>
            <a:srcRect/>
            <a:stretch>
              <a:fillRect/>
            </a:stretch>
          </p:blipFill>
          <p:spPr bwMode="auto">
            <a:xfrm>
              <a:off x="6759575" y="4724400"/>
              <a:ext cx="1527175" cy="1628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327" name="文本框 1"/>
          <p:cNvSpPr txBox="1">
            <a:spLocks noChangeArrowheads="1"/>
          </p:cNvSpPr>
          <p:nvPr/>
        </p:nvSpPr>
        <p:spPr bwMode="auto">
          <a:xfrm>
            <a:off x="987425" y="2555875"/>
            <a:ext cx="5010150" cy="286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S1：I like reading. 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I go to the school library on Monday afternoon.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1711325" y="1116013"/>
            <a:ext cx="1941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Practice Activities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1" descr="C:\Users\Administrator\AppData\Roaming\Tencent\Users\346374000\QQ\WinTemp\RichOle\6_EY)GH8RO0G4P5R5X$~X%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78550" y="1924050"/>
            <a:ext cx="5810250" cy="389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341" name="组合 1"/>
          <p:cNvGrpSpPr/>
          <p:nvPr/>
        </p:nvGrpSpPr>
        <p:grpSpPr bwMode="auto">
          <a:xfrm>
            <a:off x="6454775" y="2949575"/>
            <a:ext cx="5249863" cy="2679700"/>
            <a:chOff x="684213" y="2205038"/>
            <a:chExt cx="7775575" cy="4454525"/>
          </a:xfrm>
        </p:grpSpPr>
        <p:sp>
          <p:nvSpPr>
            <p:cNvPr id="14342" name="TextBox 7"/>
            <p:cNvSpPr txBox="1">
              <a:spLocks noChangeArrowheads="1"/>
            </p:cNvSpPr>
            <p:nvPr/>
          </p:nvSpPr>
          <p:spPr bwMode="auto">
            <a:xfrm>
              <a:off x="684213" y="2205038"/>
              <a:ext cx="7775575" cy="4454525"/>
            </a:xfrm>
            <a:prstGeom prst="rect">
              <a:avLst/>
            </a:prstGeom>
            <a:solidFill>
              <a:srgbClr val="D6D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pic>
          <p:nvPicPr>
            <p:cNvPr id="14343" name="Picture 13" descr="C:\Users\lyz\Desktop\painting club.jp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640013" y="4694238"/>
              <a:ext cx="2016125" cy="1614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4" name="Picture 14" descr="C:\Users\lyz\Desktop\volleyball club.jp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714625" y="2347913"/>
              <a:ext cx="1712913" cy="1912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5" name="Picture 15" descr="C:\Users\lyz\Desktop\table tennis club.jp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720725" y="2316163"/>
              <a:ext cx="1668463" cy="1868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6" name="Picture 16" descr="C:\Users\lyz\Desktop\basketball club.jpg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715963" y="4621213"/>
              <a:ext cx="1601787" cy="1811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7" name="Picture 17" descr="C:\Users\lyz\Desktop\football club.jpg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4862513" y="2416175"/>
              <a:ext cx="1577975" cy="1776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8" name="Picture 18" descr="C:\Users\lyz\Desktop\dancing club.jpg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6669088" y="2447925"/>
              <a:ext cx="1714500" cy="1736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9" name="Picture 19" descr="C:\Users\lyz\Desktop\singing club.jpg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4862513" y="4702175"/>
              <a:ext cx="1577975" cy="1643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50" name="Picture 20" descr="C:\Users\lyz\Desktop\swimming club.jpg"/>
            <p:cNvPicPr>
              <a:picLocks noChangeAspect="1" noChangeArrowheads="1"/>
            </p:cNvPicPr>
            <p:nvPr/>
          </p:nvPicPr>
          <p:blipFill>
            <a:blip r:embed="rId10" cstate="email"/>
            <a:srcRect/>
            <a:stretch>
              <a:fillRect/>
            </a:stretch>
          </p:blipFill>
          <p:spPr bwMode="auto">
            <a:xfrm>
              <a:off x="6759575" y="4724400"/>
              <a:ext cx="1527175" cy="1628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351" name="文本框 1"/>
          <p:cNvSpPr txBox="1">
            <a:spLocks noChangeArrowheads="1"/>
          </p:cNvSpPr>
          <p:nvPr/>
        </p:nvSpPr>
        <p:spPr bwMode="auto">
          <a:xfrm>
            <a:off x="987425" y="2555875"/>
            <a:ext cx="5465763" cy="341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S2:  I like playing basketball too. 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I play basketball with my friends on Tuesday afternoon.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362" name="TextBox 1"/>
          <p:cNvSpPr txBox="1">
            <a:spLocks noChangeArrowheads="1"/>
          </p:cNvSpPr>
          <p:nvPr/>
        </p:nvSpPr>
        <p:spPr bwMode="auto">
          <a:xfrm>
            <a:off x="1711325" y="1116013"/>
            <a:ext cx="1941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Practice Activities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1" descr="C:\Users\Administrator\AppData\Roaming\Tencent\Users\346374000\QQ\WinTemp\RichOle\6_EY)GH8RO0G4P5R5X$~X%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78550" y="1924050"/>
            <a:ext cx="5810250" cy="389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65" name="组合 1"/>
          <p:cNvGrpSpPr/>
          <p:nvPr/>
        </p:nvGrpSpPr>
        <p:grpSpPr bwMode="auto">
          <a:xfrm>
            <a:off x="6454775" y="2949575"/>
            <a:ext cx="5249863" cy="2679700"/>
            <a:chOff x="684213" y="2205038"/>
            <a:chExt cx="7775575" cy="4454525"/>
          </a:xfrm>
        </p:grpSpPr>
        <p:sp>
          <p:nvSpPr>
            <p:cNvPr id="15366" name="TextBox 7"/>
            <p:cNvSpPr txBox="1">
              <a:spLocks noChangeArrowheads="1"/>
            </p:cNvSpPr>
            <p:nvPr/>
          </p:nvSpPr>
          <p:spPr bwMode="auto">
            <a:xfrm>
              <a:off x="684213" y="2205038"/>
              <a:ext cx="7775575" cy="4454525"/>
            </a:xfrm>
            <a:prstGeom prst="rect">
              <a:avLst/>
            </a:prstGeom>
            <a:solidFill>
              <a:srgbClr val="D6D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pic>
          <p:nvPicPr>
            <p:cNvPr id="15367" name="Picture 13" descr="C:\Users\lyz\Desktop\painting club.jp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640013" y="4694238"/>
              <a:ext cx="2016125" cy="1614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68" name="Picture 14" descr="C:\Users\lyz\Desktop\volleyball club.jp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714625" y="2347913"/>
              <a:ext cx="1712913" cy="1912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69" name="Picture 15" descr="C:\Users\lyz\Desktop\table tennis club.jp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720725" y="2316163"/>
              <a:ext cx="1668463" cy="1868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0" name="Picture 16" descr="C:\Users\lyz\Desktop\basketball club.jpg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715963" y="4621213"/>
              <a:ext cx="1601787" cy="1811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1" name="Picture 17" descr="C:\Users\lyz\Desktop\football club.jpg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4862513" y="2416175"/>
              <a:ext cx="1577975" cy="1776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2" name="Picture 18" descr="C:\Users\lyz\Desktop\dancing club.jpg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6669088" y="2447925"/>
              <a:ext cx="1714500" cy="1736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3" name="Picture 19" descr="C:\Users\lyz\Desktop\singing club.jpg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4862513" y="4702175"/>
              <a:ext cx="1577975" cy="1643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4" name="Picture 20" descr="C:\Users\lyz\Desktop\swimming club.jpg"/>
            <p:cNvPicPr>
              <a:picLocks noChangeAspect="1" noChangeArrowheads="1"/>
            </p:cNvPicPr>
            <p:nvPr/>
          </p:nvPicPr>
          <p:blipFill>
            <a:blip r:embed="rId10" cstate="email"/>
            <a:srcRect/>
            <a:stretch>
              <a:fillRect/>
            </a:stretch>
          </p:blipFill>
          <p:spPr bwMode="auto">
            <a:xfrm>
              <a:off x="6759575" y="4724400"/>
              <a:ext cx="1527175" cy="1628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375" name="文本框 1"/>
          <p:cNvSpPr txBox="1">
            <a:spLocks noChangeArrowheads="1"/>
          </p:cNvSpPr>
          <p:nvPr/>
        </p:nvSpPr>
        <p:spPr bwMode="auto">
          <a:xfrm>
            <a:off x="987425" y="2555875"/>
            <a:ext cx="5465763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S3: On Wednesday and Thursday, I play chess after school.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386" name="TextBox 1"/>
          <p:cNvSpPr txBox="1">
            <a:spLocks noChangeArrowheads="1"/>
          </p:cNvSpPr>
          <p:nvPr/>
        </p:nvSpPr>
        <p:spPr bwMode="auto">
          <a:xfrm>
            <a:off x="1711325" y="1116013"/>
            <a:ext cx="1941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Practice Activities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1" descr="C:\Users\Administrator\AppData\Roaming\Tencent\Users\346374000\QQ\WinTemp\RichOle\6_EY)GH8RO0G4P5R5X$~X%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78550" y="1924050"/>
            <a:ext cx="5810250" cy="389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89" name="组合 1"/>
          <p:cNvGrpSpPr/>
          <p:nvPr/>
        </p:nvGrpSpPr>
        <p:grpSpPr bwMode="auto">
          <a:xfrm>
            <a:off x="6454775" y="2949575"/>
            <a:ext cx="5249863" cy="2679700"/>
            <a:chOff x="684213" y="2205038"/>
            <a:chExt cx="7775575" cy="4454525"/>
          </a:xfrm>
        </p:grpSpPr>
        <p:sp>
          <p:nvSpPr>
            <p:cNvPr id="16390" name="TextBox 7"/>
            <p:cNvSpPr txBox="1">
              <a:spLocks noChangeArrowheads="1"/>
            </p:cNvSpPr>
            <p:nvPr/>
          </p:nvSpPr>
          <p:spPr bwMode="auto">
            <a:xfrm>
              <a:off x="684213" y="2205038"/>
              <a:ext cx="7775575" cy="4454525"/>
            </a:xfrm>
            <a:prstGeom prst="rect">
              <a:avLst/>
            </a:prstGeom>
            <a:solidFill>
              <a:srgbClr val="D6D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pic>
          <p:nvPicPr>
            <p:cNvPr id="16391" name="Picture 13" descr="C:\Users\lyz\Desktop\painting club.jp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640013" y="4694238"/>
              <a:ext cx="2016125" cy="1614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2" name="Picture 14" descr="C:\Users\lyz\Desktop\volleyball club.jp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714625" y="2347913"/>
              <a:ext cx="1712913" cy="1912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3" name="Picture 15" descr="C:\Users\lyz\Desktop\table tennis club.jp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720725" y="2316163"/>
              <a:ext cx="1668463" cy="1868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4" name="Picture 16" descr="C:\Users\lyz\Desktop\basketball club.jpg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715963" y="4621213"/>
              <a:ext cx="1601787" cy="1811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5" name="Picture 17" descr="C:\Users\lyz\Desktop\football club.jpg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4862513" y="2416175"/>
              <a:ext cx="1577975" cy="1776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6" name="Picture 18" descr="C:\Users\lyz\Desktop\dancing club.jpg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6669088" y="2447925"/>
              <a:ext cx="1714500" cy="1736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7" name="Picture 19" descr="C:\Users\lyz\Desktop\singing club.jpg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4862513" y="4702175"/>
              <a:ext cx="1577975" cy="1643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8" name="Picture 20" descr="C:\Users\lyz\Desktop\swimming club.jpg"/>
            <p:cNvPicPr>
              <a:picLocks noChangeAspect="1" noChangeArrowheads="1"/>
            </p:cNvPicPr>
            <p:nvPr/>
          </p:nvPicPr>
          <p:blipFill>
            <a:blip r:embed="rId10" cstate="email"/>
            <a:srcRect/>
            <a:stretch>
              <a:fillRect/>
            </a:stretch>
          </p:blipFill>
          <p:spPr bwMode="auto">
            <a:xfrm>
              <a:off x="6759575" y="4724400"/>
              <a:ext cx="1527175" cy="1628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399" name="文本框 1"/>
          <p:cNvSpPr txBox="1">
            <a:spLocks noChangeArrowheads="1"/>
          </p:cNvSpPr>
          <p:nvPr/>
        </p:nvSpPr>
        <p:spPr bwMode="auto">
          <a:xfrm>
            <a:off x="987425" y="2555875"/>
            <a:ext cx="5465763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S4: On Friday evening, I play games at home.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tags/tag1.xml><?xml version="1.0" encoding="utf-8"?>
<p:tagLst xmlns:p="http://schemas.openxmlformats.org/presentationml/2006/main">
  <p:tag name="KSO_WPP_MARK_KEY" val="e31cfecf-1cdb-4e69-aa75-ae5def618d9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1641</Words>
  <Application>WPS 演示</Application>
  <PresentationFormat>自定义</PresentationFormat>
  <Paragraphs>134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Arial</vt:lpstr>
      <vt:lpstr>宋体</vt:lpstr>
      <vt:lpstr>Wingdings</vt:lpstr>
      <vt:lpstr>Calibri Light</vt:lpstr>
      <vt:lpstr>Calibri</vt:lpstr>
      <vt:lpstr>Times New Roman</vt:lpstr>
      <vt:lpstr>微软雅黑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425</cp:revision>
  <dcterms:created xsi:type="dcterms:W3CDTF">2013-07-01T03:05:00Z</dcterms:created>
  <dcterms:modified xsi:type="dcterms:W3CDTF">2023-03-01T04:37:33Z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2759913D529F417699E44FB1835CF1AE</vt:lpwstr>
  </property>
</Properties>
</file>