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467" r:id="rId5"/>
    <p:sldId id="468" r:id="rId6"/>
    <p:sldId id="469" r:id="rId7"/>
    <p:sldId id="479" r:id="rId8"/>
    <p:sldId id="473" r:id="rId9"/>
    <p:sldId id="478" r:id="rId10"/>
    <p:sldId id="474" r:id="rId11"/>
    <p:sldId id="455" r:id="rId12"/>
    <p:sldId id="466" r:id="rId13"/>
    <p:sldId id="460" r:id="rId14"/>
    <p:sldId id="471" r:id="rId15"/>
    <p:sldId id="472" r:id="rId16"/>
    <p:sldId id="476" r:id="rId17"/>
    <p:sldId id="477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3" autoAdjust="0"/>
    <p:restoredTop sz="86749" autoAdjust="0"/>
  </p:normalViewPr>
  <p:slideViewPr>
    <p:cSldViewPr>
      <p:cViewPr varScale="1">
        <p:scale>
          <a:sx n="100" d="100"/>
          <a:sy n="100" d="100"/>
        </p:scale>
        <p:origin x="-19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2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8C3F288D-C6B5-44E7-A1A7-A5A6A96FC784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5775915-0672-431E-B6B1-C48979D1DBE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D59ECBE-9C71-4B91-B202-94A74F6F2FC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分角色表演对话。</a:t>
            </a:r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D2D71C4-FBD3-43E1-BF3B-8037FFAA202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D0B1D36-6248-491A-92FA-DCF4250F75B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/>
              <a:t>学生完成写作后，与同桌交换互阅并相互提问。告诉学生可以综合运用已学句型，尽量多提问。</a:t>
            </a:r>
            <a:endParaRPr lang="zh-CN" altLang="zh-CN"/>
          </a:p>
          <a:p>
            <a:pPr lvl="0"/>
            <a:r>
              <a:rPr lang="en-US" altLang="zh-CN"/>
              <a:t>S1: Do you like your bedroom?</a:t>
            </a:r>
            <a:endParaRPr lang="zh-CN" altLang="zh-CN"/>
          </a:p>
          <a:p>
            <a:pPr lvl="0"/>
            <a:r>
              <a:rPr lang="en-US" altLang="zh-CN"/>
              <a:t>S2: Yes, I do.</a:t>
            </a:r>
            <a:endParaRPr lang="zh-CN" altLang="zh-CN"/>
          </a:p>
          <a:p>
            <a:pPr lvl="0"/>
            <a:r>
              <a:rPr lang="en-US" altLang="zh-CN"/>
              <a:t>S1: Why do you like it?</a:t>
            </a:r>
            <a:endParaRPr lang="zh-CN" altLang="zh-CN"/>
          </a:p>
          <a:p>
            <a:pPr lvl="0"/>
            <a:r>
              <a:rPr lang="en-US" altLang="zh-CN"/>
              <a:t>S2: Because there’s a big bed in it.</a:t>
            </a:r>
            <a:endParaRPr lang="zh-CN" altLang="zh-CN"/>
          </a:p>
          <a:p>
            <a:pPr lvl="0"/>
            <a:r>
              <a:rPr lang="en-US" altLang="zh-CN"/>
              <a:t>S1: What does your study look like?</a:t>
            </a:r>
            <a:endParaRPr lang="zh-CN" altLang="zh-CN"/>
          </a:p>
          <a:p>
            <a:pPr lvl="0"/>
            <a:r>
              <a:rPr lang="en-US" altLang="zh-CN"/>
              <a:t>S2: My study is big and bright. There’s a desk, a chair, some books and a guitar in it.</a:t>
            </a:r>
            <a:endParaRPr lang="zh-CN" altLang="zh-CN"/>
          </a:p>
          <a:p>
            <a:pPr lvl="0"/>
            <a:r>
              <a:rPr lang="en-US" altLang="zh-CN"/>
              <a:t>S1: That’s good. I like your study too.</a:t>
            </a:r>
            <a:endParaRPr lang="zh-CN" altLang="zh-CN"/>
          </a:p>
          <a:p>
            <a:pPr lvl="0"/>
            <a:r>
              <a:rPr lang="en-US" altLang="zh-CN"/>
              <a:t>...</a:t>
            </a:r>
            <a:endParaRPr lang="zh-CN" altLang="zh-CN"/>
          </a:p>
          <a:p>
            <a:pPr lvl="0"/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4C7C7DA-5F84-4CFB-8C7F-AAB6E2C835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A261B7B-02A7-4E3A-8CEA-08CBB32460F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教师播放动画，看图片回答问题。</a:t>
            </a:r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041617E-CF87-45B5-BC0F-6E1C9B8CF40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再次播放录音，出示细节问题，听录音，看图片回答问题。</a:t>
            </a:r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A85E1A1-6BBD-42EC-A5BD-60B58139C48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再次播放录音，出示细节问题，听录音，看图片回答问题。</a:t>
            </a:r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13EAA07-2595-4066-A980-842C9DC284C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再次播放录音，出示细节问题，听录音，看图片回答问题。</a:t>
            </a:r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82E025-8016-460A-AD5D-1CD8C6C7412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D337155-1BC9-4544-9461-80DAC977F3D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DA4EAE6-102E-4896-A4CF-525DEFEE516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95128FD-C884-4C0C-BECF-550F506BCE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11A905E-94F0-4183-AE0C-1DDBBC5BF49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717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7175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717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A843F4D-5C29-4CDA-B013-A482B9D4671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8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69BDAEB-5E71-40B8-8146-17CE7C46CC2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390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EA6D514-AECB-4D4A-8655-561A6F42A95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2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E0FFED15-AEF9-4848-BE8A-DCA74FC79B5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1C9741A-00C9-437A-86C0-6A49DE723AA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31FFA90-2CC0-4F04-8839-52222777D2F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1C9741A-00C9-437A-86C0-6A49DE723AA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31FFA90-2CC0-4F04-8839-52222777D2F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38BCA7E-7946-4ACD-ACC8-4160888A614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1C882A4-4E0F-4366-BE38-65D2016F19C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9221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2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23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6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7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8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9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0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1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2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3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4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1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9242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9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925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FC391C9-12BE-40FF-9200-510DB9BB8E9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C338B55-01A3-4FCB-B397-6ABE7D642A8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D0277F6D-6CB6-4E4C-91E9-784B01B59C0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52F6988-E66B-461B-B045-1531B45D84E2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C9483A8-511B-496E-BC58-EF766DB5F0B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F124CEA-F9A1-4367-B1AA-6D471AA5130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229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2295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22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0B22467-98A6-4138-8D1A-45183A80AAB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65BAC4A-48FD-4310-85B4-44D95B7511A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673D112-9A7F-4C93-A344-C0600F54FE2D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C413392-3970-4A8D-BCEF-23ADD6F5FD7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0D365067-BFBD-41E9-99DA-4E4A94373701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B50C3C9-16D8-450B-9C90-50727991F66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D6BF4774-4D00-4051-91C5-CA7159CFF7C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F020556-60B5-4819-A78B-11C098A40EE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1C9741A-00C9-437A-86C0-6A49DE723AA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731FFA90-2CC0-4F04-8839-52222777D2F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6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Unit2 Our new home</a:t>
            </a:r>
            <a:endParaRPr lang="zh-CN" altLang="en-US" sz="42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7" name="副标题 3"/>
          <p:cNvSpPr txBox="1"/>
          <p:nvPr/>
        </p:nvSpPr>
        <p:spPr>
          <a:xfrm>
            <a:off x="3419872" y="3356992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 eaLnBrk="0" hangingPunct="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第</a:t>
            </a:r>
            <a:r>
              <a:rPr lang="en-US" altLang="zh-CN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课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088" y="1612900"/>
            <a:ext cx="7019925" cy="52657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8914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8916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7" name="矩形 9"/>
          <p:cNvSpPr/>
          <p:nvPr/>
        </p:nvSpPr>
        <p:spPr>
          <a:xfrm>
            <a:off x="539750" y="1860550"/>
            <a:ext cx="7705725" cy="4816475"/>
          </a:xfrm>
          <a:prstGeom prst="rect">
            <a:avLst/>
          </a:prstGeom>
          <a:solidFill>
            <a:schemeClr val="bg2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8918" name="文本框 12"/>
          <p:cNvSpPr/>
          <p:nvPr/>
        </p:nvSpPr>
        <p:spPr>
          <a:xfrm>
            <a:off x="1116013" y="1433513"/>
            <a:ext cx="7810500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: Why do you like it?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Dad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: Because it’s quiet. I can read and write there. Where are Peter and Paul?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: They’re in the garden. They like our new home too. Do you know why?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</a:rPr>
              <a:t>Dad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: Why, Sally?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</a:rPr>
              <a:t>: Because they can play in the garden all day! 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8919" name="say0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3563" y="16017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0" name="say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84200" y="22479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1" name="say1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4988" y="34813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2" name="say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3563" y="47498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3" name="say1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76263" y="54149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9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89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9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8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9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89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9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389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9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0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1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9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1179513"/>
            <a:ext cx="7415213" cy="55610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0962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0964" name="直接连接符 11"/>
          <p:cNvCxnSpPr/>
          <p:nvPr/>
        </p:nvCxnSpPr>
        <p:spPr>
          <a:xfrm>
            <a:off x="611188" y="1484313"/>
            <a:ext cx="17287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23"/>
          <p:cNvSpPr/>
          <p:nvPr/>
        </p:nvSpPr>
        <p:spPr>
          <a:xfrm>
            <a:off x="1323975" y="5167313"/>
            <a:ext cx="4373563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Which is your favourite room? Why?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3010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19425" y="2719388"/>
            <a:ext cx="2646363" cy="22050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190500" algn="tl">
              <a:srgbClr val="000000">
                <a:alpha val="70000"/>
              </a:srgbClr>
            </a:outerShdw>
          </a:effectLst>
        </p:spPr>
      </p:pic>
      <p:cxnSp>
        <p:nvCxnSpPr>
          <p:cNvPr id="43011" name="Straight Connector 4"/>
          <p:cNvCxnSpPr/>
          <p:nvPr/>
        </p:nvCxnSpPr>
        <p:spPr>
          <a:xfrm flipV="1">
            <a:off x="5486400" y="2667000"/>
            <a:ext cx="642938" cy="304800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12" name="TextBox 5"/>
          <p:cNvSpPr/>
          <p:nvPr/>
        </p:nvSpPr>
        <p:spPr>
          <a:xfrm>
            <a:off x="6248400" y="2286000"/>
            <a:ext cx="2185988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Name of the rooms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3013" name="Straight Connector 9"/>
          <p:cNvCxnSpPr>
            <a:endCxn id="43014" idx="1"/>
          </p:cNvCxnSpPr>
          <p:nvPr/>
        </p:nvCxnSpPr>
        <p:spPr>
          <a:xfrm>
            <a:off x="5494338" y="3797300"/>
            <a:ext cx="728662" cy="354013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14" name="TextBox 10"/>
          <p:cNvSpPr/>
          <p:nvPr/>
        </p:nvSpPr>
        <p:spPr>
          <a:xfrm>
            <a:off x="6223000" y="3613150"/>
            <a:ext cx="2684463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What are the rooms like?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3015" name="Straight Connector 15"/>
          <p:cNvCxnSpPr>
            <a:endCxn id="43016" idx="1"/>
          </p:cNvCxnSpPr>
          <p:nvPr/>
        </p:nvCxnSpPr>
        <p:spPr>
          <a:xfrm>
            <a:off x="5462588" y="4926013"/>
            <a:ext cx="633412" cy="538162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16" name="TextBox 16"/>
          <p:cNvSpPr/>
          <p:nvPr/>
        </p:nvSpPr>
        <p:spPr>
          <a:xfrm>
            <a:off x="6096000" y="4926013"/>
            <a:ext cx="2667000" cy="1077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Activities in the rooms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3017" name="Straight Connector 22"/>
          <p:cNvCxnSpPr>
            <a:endCxn id="43016" idx="1"/>
          </p:cNvCxnSpPr>
          <p:nvPr/>
        </p:nvCxnSpPr>
        <p:spPr>
          <a:xfrm flipH="1">
            <a:off x="4213225" y="4908550"/>
            <a:ext cx="0" cy="341313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18" name="Rectangle 24"/>
          <p:cNvSpPr/>
          <p:nvPr/>
        </p:nvSpPr>
        <p:spPr>
          <a:xfrm>
            <a:off x="409575" y="3424238"/>
            <a:ext cx="22098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How many rooms are there?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3019" name="Straight Connector 27"/>
          <p:cNvCxnSpPr>
            <a:endCxn id="43016" idx="1"/>
          </p:cNvCxnSpPr>
          <p:nvPr/>
        </p:nvCxnSpPr>
        <p:spPr>
          <a:xfrm flipH="1">
            <a:off x="1981200" y="3365500"/>
            <a:ext cx="609600" cy="198438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20" name="矩形 1"/>
          <p:cNvSpPr>
            <a:spLocks noChangeArrowheads="1"/>
          </p:cNvSpPr>
          <p:nvPr/>
        </p:nvSpPr>
        <p:spPr bwMode="auto">
          <a:xfrm>
            <a:off x="1485900" y="1428750"/>
            <a:ext cx="74358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Step 1: Think about your home.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Step 2: Draw a mind map.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302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Write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43022" name="直接连接符 18"/>
          <p:cNvCxnSpPr>
            <a:endCxn id="43016" idx="1"/>
          </p:cNvCxnSpPr>
          <p:nvPr/>
        </p:nvCxnSpPr>
        <p:spPr>
          <a:xfrm>
            <a:off x="611188" y="1484313"/>
            <a:ext cx="240823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23" name="标题 2"/>
          <p:cNvSpPr/>
          <p:nvPr/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&gt;&gt;Practice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5" descr="https://encrypted-tbn3.gstatic.com/images?q=tbn:ANd9GcTIVu7heo7ae4SOJgtTedanvrmOeJiulbQtfTyvxuTD3WTGD1qnl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2638" y="1071563"/>
            <a:ext cx="2843212" cy="1747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5058" name="矩形 1"/>
          <p:cNvSpPr/>
          <p:nvPr/>
        </p:nvSpPr>
        <p:spPr>
          <a:xfrm>
            <a:off x="365125" y="1684338"/>
            <a:ext cx="58467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ts val="18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Step 3: Write about your home.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5059" name="Picture 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819400"/>
            <a:ext cx="7943850" cy="3956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506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Write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45061" name="直接连接符 9"/>
          <p:cNvCxnSpPr/>
          <p:nvPr/>
        </p:nvCxnSpPr>
        <p:spPr>
          <a:xfrm>
            <a:off x="611188" y="1484313"/>
            <a:ext cx="240823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47106" name="圆角矩形 8"/>
          <p:cNvSpPr/>
          <p:nvPr/>
        </p:nvSpPr>
        <p:spPr>
          <a:xfrm>
            <a:off x="1168400" y="1814513"/>
            <a:ext cx="7004050" cy="4351338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835150" y="1852613"/>
            <a:ext cx="59801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句型：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710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1979613" y="2643188"/>
            <a:ext cx="48609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---Why do you like ...?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zh-CN" altLang="en-US" sz="28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询问别人喜欢某物的原因）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10" name="Rectangle 4"/>
          <p:cNvSpPr>
            <a:spLocks noChangeArrowheads="1"/>
          </p:cNvSpPr>
          <p:nvPr/>
        </p:nvSpPr>
        <p:spPr bwMode="auto">
          <a:xfrm>
            <a:off x="1979613" y="4076700"/>
            <a:ext cx="50069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---Because ...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zh-CN" altLang="en-US" sz="28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说明自己喜欢某物的原因）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/>
      <p:bldP spid="471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0" name="Rectangle 1"/>
          <p:cNvSpPr>
            <a:spLocks noChangeArrowheads="1"/>
          </p:cNvSpPr>
          <p:nvPr/>
        </p:nvSpPr>
        <p:spPr bwMode="auto">
          <a:xfrm>
            <a:off x="742950" y="2118360"/>
            <a:ext cx="76835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用今天所学句型和你的同学做问答练习。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Look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and read/Learn the sounds</a:t>
            </a:r>
            <a:r>
              <a:rPr lang="zh-CN" altLang="en-US" sz="2800" spc="0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4813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48133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813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4813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50600" y="11163300"/>
            <a:ext cx="3175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2"/>
          <p:cNvSpPr txBox="1"/>
          <p:nvPr/>
        </p:nvSpPr>
        <p:spPr bwMode="auto">
          <a:xfrm>
            <a:off x="611505" y="638175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say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2531" name="直接连接符 11"/>
          <p:cNvCxnSpPr/>
          <p:nvPr/>
        </p:nvCxnSpPr>
        <p:spPr>
          <a:xfrm>
            <a:off x="641301" y="1412776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2" name="文本框 6"/>
          <p:cNvSpPr/>
          <p:nvPr/>
        </p:nvSpPr>
        <p:spPr>
          <a:xfrm>
            <a:off x="564283" y="1995488"/>
            <a:ext cx="60420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What are they talking about?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3" name="文本框 7"/>
          <p:cNvSpPr/>
          <p:nvPr/>
        </p:nvSpPr>
        <p:spPr>
          <a:xfrm>
            <a:off x="1049289" y="2801938"/>
            <a:ext cx="7661275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They’re talking about their new home.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4" name="文本框 9"/>
          <p:cNvSpPr/>
          <p:nvPr/>
        </p:nvSpPr>
        <p:spPr>
          <a:xfrm>
            <a:off x="641301" y="3290888"/>
            <a:ext cx="76946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Are they happy with their new home?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535" name="文本框 10"/>
          <p:cNvSpPr/>
          <p:nvPr/>
        </p:nvSpPr>
        <p:spPr>
          <a:xfrm>
            <a:off x="1049289" y="3871913"/>
            <a:ext cx="7661275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Yes, they’re happy with their new home.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3"/>
          <p:cNvGrpSpPr/>
          <p:nvPr/>
        </p:nvGrpSpPr>
        <p:grpSpPr>
          <a:xfrm>
            <a:off x="611188" y="1341438"/>
            <a:ext cx="7694612" cy="3276600"/>
            <a:chOff x="611187" y="1340768"/>
            <a:chExt cx="7693870" cy="3277692"/>
          </a:xfrm>
        </p:grpSpPr>
        <p:sp>
          <p:nvSpPr>
            <p:cNvPr id="24578" name="文本框 6"/>
            <p:cNvSpPr/>
            <p:nvPr/>
          </p:nvSpPr>
          <p:spPr>
            <a:xfrm>
              <a:off x="611187" y="1340768"/>
              <a:ext cx="6041442" cy="83053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1. Which room does Sally like?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79" name="文本框 9"/>
            <p:cNvSpPr/>
            <p:nvPr/>
          </p:nvSpPr>
          <p:spPr>
            <a:xfrm>
              <a:off x="611187" y="2463504"/>
              <a:ext cx="7693870" cy="7400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2. </a:t>
              </a: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Which room does Sally’s dad like?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580" name="文本框 12"/>
            <p:cNvSpPr/>
            <p:nvPr/>
          </p:nvSpPr>
          <p:spPr>
            <a:xfrm>
              <a:off x="611187" y="3787920"/>
              <a:ext cx="6193828" cy="8305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3. </a:t>
              </a: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What do Peter and Paul like?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24581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3851275"/>
            <a:ext cx="4248150" cy="31861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82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8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4584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文本框 7"/>
          <p:cNvSpPr/>
          <p:nvPr/>
        </p:nvSpPr>
        <p:spPr>
          <a:xfrm>
            <a:off x="1049338" y="1873250"/>
            <a:ext cx="4962525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She likes the living room.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6" name="文本框 10"/>
          <p:cNvSpPr/>
          <p:nvPr/>
        </p:nvSpPr>
        <p:spPr>
          <a:xfrm>
            <a:off x="1087438" y="3130550"/>
            <a:ext cx="3989387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He likes the study.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587" name="文本框 13"/>
          <p:cNvSpPr/>
          <p:nvPr/>
        </p:nvSpPr>
        <p:spPr>
          <a:xfrm>
            <a:off x="1049338" y="4459288"/>
            <a:ext cx="3989387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They like the garden.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588" name="say课文录音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475538" y="37877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 fill="hold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 fill="hold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4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245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8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8"/>
                </p:tgtEl>
              </p:cMediaNode>
            </p:audio>
          </p:childTnLst>
        </p:cTn>
      </p:par>
    </p:tnLst>
    <p:bldLst>
      <p:bldP spid="24585" grpId="0"/>
      <p:bldP spid="24586" grpId="0"/>
      <p:bldP spid="245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9975" y="3916363"/>
            <a:ext cx="4248150" cy="31861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662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6628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文本框 7"/>
          <p:cNvSpPr/>
          <p:nvPr/>
        </p:nvSpPr>
        <p:spPr>
          <a:xfrm>
            <a:off x="1154113" y="2476500"/>
            <a:ext cx="4962525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Because it’s so big.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6630" name="组合 3"/>
          <p:cNvGrpSpPr/>
          <p:nvPr/>
        </p:nvGrpSpPr>
        <p:grpSpPr>
          <a:xfrm>
            <a:off x="608013" y="1725613"/>
            <a:ext cx="7631112" cy="2351087"/>
            <a:chOff x="608172" y="1340768"/>
            <a:chExt cx="7630488" cy="2351431"/>
          </a:xfrm>
        </p:grpSpPr>
        <p:sp>
          <p:nvSpPr>
            <p:cNvPr id="26631" name="文本框 6"/>
            <p:cNvSpPr/>
            <p:nvPr/>
          </p:nvSpPr>
          <p:spPr>
            <a:xfrm>
              <a:off x="611347" y="1340768"/>
              <a:ext cx="7489213" cy="8303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1. Why does Sally like the living room?</a:t>
              </a:r>
              <a:endPara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32" name="文本框 9"/>
            <p:cNvSpPr/>
            <p:nvPr/>
          </p:nvSpPr>
          <p:spPr>
            <a:xfrm>
              <a:off x="608172" y="2860227"/>
              <a:ext cx="7630488" cy="83197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50000"/>
                </a:lnSpc>
              </a:pPr>
              <a:r>
                <a:rPr lang="en-US" altLang="zh-CN" sz="3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2. </a:t>
              </a:r>
              <a:r>
                <a:rPr lang="en-US" altLang="zh-CN" sz="3200">
                  <a:solidFill>
                    <a:srgbClr val="000000"/>
                  </a:solidFill>
                  <a:latin typeface="Arial" panose="020B0604020202020204" pitchFamily="34" charset="0"/>
                </a:rPr>
                <a:t>Why does Sally’s dad like the study?</a:t>
              </a:r>
              <a:endPara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633" name="文本框 14"/>
          <p:cNvSpPr/>
          <p:nvPr/>
        </p:nvSpPr>
        <p:spPr>
          <a:xfrm>
            <a:off x="1692275" y="1293813"/>
            <a:ext cx="63769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Why do they like their new home?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634" name="文本框 15"/>
          <p:cNvSpPr/>
          <p:nvPr/>
        </p:nvSpPr>
        <p:spPr>
          <a:xfrm>
            <a:off x="1154113" y="3887788"/>
            <a:ext cx="5778500" cy="1477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Because it’s quiet. He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can read and write there. 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 fill="hold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3" grpId="0"/>
      <p:bldP spid="26633" grpId="1"/>
      <p:bldP spid="266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9975" y="3916363"/>
            <a:ext cx="4248150" cy="31861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8674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8676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7" name="文本框 7"/>
          <p:cNvSpPr/>
          <p:nvPr/>
        </p:nvSpPr>
        <p:spPr>
          <a:xfrm>
            <a:off x="1295400" y="2530475"/>
            <a:ext cx="655320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Because they can play in the garden all day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.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8" name="文本框 6"/>
          <p:cNvSpPr/>
          <p:nvPr/>
        </p:nvSpPr>
        <p:spPr>
          <a:xfrm>
            <a:off x="827088" y="1592263"/>
            <a:ext cx="83169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Why do Peter and Paul like the garden?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Make a dialogue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0723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4" name="文本框 6"/>
          <p:cNvSpPr/>
          <p:nvPr/>
        </p:nvSpPr>
        <p:spPr>
          <a:xfrm>
            <a:off x="611188" y="1700213"/>
            <a:ext cx="7632700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S1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(act as Mum) Why do you like our new home?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S2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(act as Sally) I like our new home because the living room is so big!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0725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513" y="4533900"/>
            <a:ext cx="5245100" cy="23241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513" y="4760913"/>
            <a:ext cx="5245100" cy="23241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0" name="文本框 6"/>
          <p:cNvSpPr/>
          <p:nvPr/>
        </p:nvSpPr>
        <p:spPr>
          <a:xfrm>
            <a:off x="539750" y="1398588"/>
            <a:ext cx="7632700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S3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(act as Dad) I like our new home because the study is quiet. I can read and write there.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S4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: (act as Peter) Paul and I like our new home because we can play in the garden all day.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Make a dialogue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2773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Match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4819" name="直接连接符 11"/>
          <p:cNvCxnSpPr/>
          <p:nvPr/>
        </p:nvCxnSpPr>
        <p:spPr>
          <a:xfrm>
            <a:off x="611188" y="1484313"/>
            <a:ext cx="25923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0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0" y="1433513"/>
            <a:ext cx="6818313" cy="5349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088" y="1612900"/>
            <a:ext cx="7019925" cy="52657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686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6868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9" name="矩形 9"/>
          <p:cNvSpPr/>
          <p:nvPr/>
        </p:nvSpPr>
        <p:spPr>
          <a:xfrm>
            <a:off x="539750" y="1860550"/>
            <a:ext cx="7705725" cy="4816475"/>
          </a:xfrm>
          <a:prstGeom prst="rect">
            <a:avLst/>
          </a:prstGeom>
          <a:solidFill>
            <a:schemeClr val="bg2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6870" name="文本框 12"/>
          <p:cNvSpPr/>
          <p:nvPr/>
        </p:nvSpPr>
        <p:spPr>
          <a:xfrm>
            <a:off x="1109663" y="1414463"/>
            <a:ext cx="7810500" cy="526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Sally and her dad are at their new home.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Dad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Do you like our new home, Sally?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Yes. It’s nice. I like the living room.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Dad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Why do you like it?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Sally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Because it’s so big! What about you, Dad?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defTabSz="914400"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Dad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: I like the study.</a:t>
            </a:r>
            <a:endParaRPr lang="en-US" altLang="zh-CN" sz="3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6871" name="say0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8325" y="15986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2" name="say0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54038" y="23495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3" name="say0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54038" y="30321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4" name="say0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8325" y="38417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5" name="say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54038" y="45751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6" name="say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9750" y="59372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68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8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368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8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68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8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368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5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68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36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1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4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5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2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623aac4-b853-4cab-959e-7010bccff510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2069</Words>
  <Application>WPS 演示</Application>
  <PresentationFormat>全屏显示(4:3)</PresentationFormat>
  <Paragraphs>139</Paragraphs>
  <Slides>15</Slides>
  <Notes>14</Notes>
  <HiddenSlides>0</HiddenSlides>
  <MMClips>12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Black</vt:lpstr>
      <vt:lpstr>Arial Unicode MS</vt:lpstr>
      <vt:lpstr>第一PPT模板网-WWW.1PPT.COM</vt:lpstr>
      <vt:lpstr>Unit2 Our new home</vt:lpstr>
      <vt:lpstr>&gt;&gt;Presentation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PowerPoint 演示文稿</vt:lpstr>
      <vt:lpstr>PowerPoint 演示文稿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2021-02-08T22:12:00Z</cp:lastPrinted>
  <dcterms:created xsi:type="dcterms:W3CDTF">2021-02-08T22:12:00Z</dcterms:created>
  <dcterms:modified xsi:type="dcterms:W3CDTF">2023-03-01T04:46:57Z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5A69868105114472B61F878B754A0145</vt:lpwstr>
  </property>
  <property fmtid="{D5CDD505-2E9C-101B-9397-08002B2CF9AE}" pid="7" name="KSOProductBuildVer">
    <vt:lpwstr>2052-11.1.0.13703</vt:lpwstr>
  </property>
</Properties>
</file>