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4"/>
  </p:handoutMasterIdLst>
  <p:sldIdLst>
    <p:sldId id="280" r:id="rId3"/>
    <p:sldId id="289" r:id="rId5"/>
    <p:sldId id="290" r:id="rId6"/>
    <p:sldId id="301" r:id="rId7"/>
    <p:sldId id="302" r:id="rId8"/>
    <p:sldId id="306" r:id="rId9"/>
    <p:sldId id="307" r:id="rId10"/>
    <p:sldId id="308" r:id="rId11"/>
    <p:sldId id="309" r:id="rId12"/>
    <p:sldId id="299" r:id="rId13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B1C5"/>
    <a:srgbClr val="E6FBFE"/>
    <a:srgbClr val="57D2E3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64" autoAdjust="0"/>
    <p:restoredTop sz="86469" autoAdjust="0"/>
  </p:normalViewPr>
  <p:slideViewPr>
    <p:cSldViewPr snapToGrid="0" showGuides="1">
      <p:cViewPr>
        <p:scale>
          <a:sx n="100" d="100"/>
          <a:sy n="100" d="100"/>
        </p:scale>
        <p:origin x="-1164" y="-84"/>
      </p:cViewPr>
      <p:guideLst>
        <p:guide orient="horz" pos="2170"/>
        <p:guide pos="3832"/>
      </p:guideLst>
    </p:cSldViewPr>
  </p:slideViewPr>
  <p:outlineViewPr>
    <p:cViewPr>
      <p:scale>
        <a:sx n="33" d="100"/>
        <a:sy n="33" d="100"/>
      </p:scale>
      <p:origin x="252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#1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EA76E2-74AA-4392-B639-3285E0A3E4DA}" type="doc">
      <dgm:prSet loTypeId="urn:microsoft.com/office/officeart/2005/8/layout/hierarchy3#1" loCatId="list" qsTypeId="urn:microsoft.com/office/officeart/2005/8/quickstyle/3d6#1" qsCatId="3D" csTypeId="urn:microsoft.com/office/officeart/2005/8/colors/colorful5#1" csCatId="colorful" phldr="1"/>
      <dgm:spPr/>
      <dgm:t>
        <a:bodyPr/>
        <a:lstStyle/>
        <a:p>
          <a:endParaRPr lang="zh-CN" altLang="en-US"/>
        </a:p>
      </dgm:t>
    </dgm:pt>
    <dgm:pt modelId="{3D35DC94-3C83-409E-BCA4-D3134F43E38C}">
      <dgm:prSet phldrT="[文本]"/>
      <dgm:spPr/>
      <dgm:t>
        <a:bodyPr/>
        <a:lstStyle/>
        <a:p>
          <a:r>
            <a: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good</a:t>
          </a:r>
          <a:endParaRPr lang="zh-CN" alt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1CB7E7D-8EE0-4EBE-92E4-25A1E31FA493}" cxnId="{2BCE552D-B8FD-41B5-941C-C610CBC31605}" type="parTrans">
      <dgm:prSet/>
      <dgm:spPr/>
      <dgm:t>
        <a:bodyPr/>
        <a:lstStyle/>
        <a:p>
          <a:endParaRPr lang="zh-CN" altLang="en-US"/>
        </a:p>
      </dgm:t>
    </dgm:pt>
    <dgm:pt modelId="{B6EF426C-6B96-429A-92BD-EEB308B01319}" cxnId="{2BCE552D-B8FD-41B5-941C-C610CBC31605}" type="sibTrans">
      <dgm:prSet/>
      <dgm:spPr/>
      <dgm:t>
        <a:bodyPr/>
        <a:lstStyle/>
        <a:p>
          <a:endParaRPr lang="zh-CN" altLang="en-US"/>
        </a:p>
      </dgm:t>
    </dgm:pt>
    <dgm:pt modelId="{DA0E40F6-F29D-4F5B-B7E2-80A33181C67B}">
      <dgm:prSet phldrT="[文本]"/>
      <dgm:spPr/>
      <dgm:t>
        <a:bodyPr/>
        <a:lstStyle/>
        <a:p>
          <a:r>
            <a: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English</a:t>
          </a:r>
          <a:endParaRPr lang="zh-CN" alt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53B7C1C-C670-432D-BBB7-0F2F5E0AFF8C}" cxnId="{0E6A44E9-E32D-4CE6-8311-8A8CFF33DF97}" type="parTrans">
      <dgm:prSet/>
      <dgm:spPr/>
      <dgm:t>
        <a:bodyPr/>
        <a:lstStyle/>
        <a:p>
          <a:endParaRPr lang="zh-CN" altLang="en-US"/>
        </a:p>
      </dgm:t>
    </dgm:pt>
    <dgm:pt modelId="{A83FE18C-07D1-45CA-A4D7-CF05E6A9AF8D}" cxnId="{0E6A44E9-E32D-4CE6-8311-8A8CFF33DF97}" type="sibTrans">
      <dgm:prSet/>
      <dgm:spPr/>
      <dgm:t>
        <a:bodyPr/>
        <a:lstStyle/>
        <a:p>
          <a:endParaRPr lang="zh-CN" altLang="en-US"/>
        </a:p>
      </dgm:t>
    </dgm:pt>
    <dgm:pt modelId="{5944B99A-C3AC-486D-98B0-E09A9D2308F0}">
      <dgm:prSet phldrT="[文本]"/>
      <dgm:spPr/>
      <dgm:t>
        <a:bodyPr/>
        <a:lstStyle/>
        <a:p>
          <a:r>
            <a:rPr lang="en-US" altLang="zh-CN" dirty="0" smtClean="0"/>
            <a:t>Sport</a:t>
          </a:r>
          <a:endParaRPr lang="zh-CN" altLang="en-US" dirty="0"/>
        </a:p>
      </dgm:t>
    </dgm:pt>
    <dgm:pt modelId="{F0BDDC27-D26F-4058-9495-3E7BDEC01DA2}" cxnId="{0B67E277-291A-4F23-A6B0-5F3D4DDD75F5}" type="parTrans">
      <dgm:prSet/>
      <dgm:spPr/>
      <dgm:t>
        <a:bodyPr/>
        <a:lstStyle/>
        <a:p>
          <a:endParaRPr lang="zh-CN" altLang="en-US"/>
        </a:p>
      </dgm:t>
    </dgm:pt>
    <dgm:pt modelId="{D10C3724-2411-41C4-A3B7-4698DD8BC39B}" cxnId="{0B67E277-291A-4F23-A6B0-5F3D4DDD75F5}" type="sibTrans">
      <dgm:prSet/>
      <dgm:spPr/>
      <dgm:t>
        <a:bodyPr/>
        <a:lstStyle/>
        <a:p>
          <a:endParaRPr lang="zh-CN" altLang="en-US"/>
        </a:p>
      </dgm:t>
    </dgm:pt>
    <dgm:pt modelId="{99FD6220-FE03-4E39-9E11-D24FA8ED9C13}">
      <dgm:prSet phldrT="[文本]"/>
      <dgm:spPr/>
      <dgm:t>
        <a:bodyPr/>
        <a:lstStyle/>
        <a:p>
          <a:r>
            <a: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weak</a:t>
          </a:r>
          <a:endParaRPr lang="zh-CN" alt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69FF83E-27DF-48AA-9708-10132809DBC1}" cxnId="{34BD6147-84EB-4E62-BBBE-20DED61F9FB8}" type="parTrans">
      <dgm:prSet/>
      <dgm:spPr/>
      <dgm:t>
        <a:bodyPr/>
        <a:lstStyle/>
        <a:p>
          <a:endParaRPr lang="zh-CN" altLang="en-US"/>
        </a:p>
      </dgm:t>
    </dgm:pt>
    <dgm:pt modelId="{F55D5CAF-7CBA-4963-91D7-79096821A18E}" cxnId="{34BD6147-84EB-4E62-BBBE-20DED61F9FB8}" type="sibTrans">
      <dgm:prSet/>
      <dgm:spPr/>
      <dgm:t>
        <a:bodyPr/>
        <a:lstStyle/>
        <a:p>
          <a:endParaRPr lang="zh-CN" altLang="en-US"/>
        </a:p>
      </dgm:t>
    </dgm:pt>
    <dgm:pt modelId="{D49EAE4B-8EC0-467A-8D45-DF65CA78BB60}">
      <dgm:prSet phldrT="[文本]"/>
      <dgm:spPr/>
      <dgm:t>
        <a:bodyPr/>
        <a:lstStyle/>
        <a:p>
          <a:r>
            <a:rPr lang="en-US" altLang="zh-CN" dirty="0" smtClean="0"/>
            <a:t>Math</a:t>
          </a:r>
          <a:endParaRPr lang="zh-CN" altLang="en-US" dirty="0"/>
        </a:p>
      </dgm:t>
    </dgm:pt>
    <dgm:pt modelId="{01455F2D-312D-4AF6-954F-8F1C3758F053}" cxnId="{39793388-2972-4EA4-8887-501AA1633BAA}" type="parTrans">
      <dgm:prSet/>
      <dgm:spPr/>
      <dgm:t>
        <a:bodyPr/>
        <a:lstStyle/>
        <a:p>
          <a:endParaRPr lang="zh-CN" altLang="en-US"/>
        </a:p>
      </dgm:t>
    </dgm:pt>
    <dgm:pt modelId="{3738E091-1B6D-4452-99EC-5AF6160AA6D2}" cxnId="{39793388-2972-4EA4-8887-501AA1633BAA}" type="sibTrans">
      <dgm:prSet/>
      <dgm:spPr/>
      <dgm:t>
        <a:bodyPr/>
        <a:lstStyle/>
        <a:p>
          <a:endParaRPr lang="zh-CN" altLang="en-US"/>
        </a:p>
      </dgm:t>
    </dgm:pt>
    <dgm:pt modelId="{7A183622-C2DC-42F1-8E47-B1287E845D56}">
      <dgm:prSet phldrT="[文本]"/>
      <dgm:spPr/>
      <dgm:t>
        <a:bodyPr/>
        <a:lstStyle/>
        <a:p>
          <a:r>
            <a:rPr lang="en-US" altLang="zh-CN" dirty="0" smtClean="0"/>
            <a:t>Sing</a:t>
          </a:r>
          <a:endParaRPr lang="zh-CN" altLang="en-US" dirty="0"/>
        </a:p>
      </dgm:t>
    </dgm:pt>
    <dgm:pt modelId="{308F93F5-DA56-4A93-8429-81C5F4BE9784}" cxnId="{318BA9A7-D3EF-48CB-A65C-180AFBDDAED8}" type="parTrans">
      <dgm:prSet/>
      <dgm:spPr/>
      <dgm:t>
        <a:bodyPr/>
        <a:lstStyle/>
        <a:p>
          <a:endParaRPr lang="zh-CN" altLang="en-US"/>
        </a:p>
      </dgm:t>
    </dgm:pt>
    <dgm:pt modelId="{67B5DDA7-3F0F-4EFC-8E43-9B1BB7377924}" cxnId="{318BA9A7-D3EF-48CB-A65C-180AFBDDAED8}" type="sibTrans">
      <dgm:prSet/>
      <dgm:spPr/>
      <dgm:t>
        <a:bodyPr/>
        <a:lstStyle/>
        <a:p>
          <a:endParaRPr lang="zh-CN" altLang="en-US"/>
        </a:p>
      </dgm:t>
    </dgm:pt>
    <dgm:pt modelId="{EE5B72B7-CDEB-48CE-B32D-1101314302ED}" type="pres">
      <dgm:prSet presAssocID="{F6EA76E2-74AA-4392-B639-3285E0A3E4DA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42219531-10C3-441C-8D54-3EB7A02BF803}" type="pres">
      <dgm:prSet presAssocID="{3D35DC94-3C83-409E-BCA4-D3134F43E38C}" presName="root" presStyleCnt="0"/>
      <dgm:spPr/>
    </dgm:pt>
    <dgm:pt modelId="{0D814B19-9D2E-4340-8F22-96AB81EFF5D7}" type="pres">
      <dgm:prSet presAssocID="{3D35DC94-3C83-409E-BCA4-D3134F43E38C}" presName="rootComposite" presStyleCnt="0"/>
      <dgm:spPr/>
    </dgm:pt>
    <dgm:pt modelId="{A1658A53-B341-4B35-A160-850C6069C2DC}" type="pres">
      <dgm:prSet presAssocID="{3D35DC94-3C83-409E-BCA4-D3134F43E38C}" presName="rootText" presStyleLbl="node1" presStyleIdx="0" presStyleCnt="2"/>
      <dgm:spPr/>
      <dgm:t>
        <a:bodyPr/>
        <a:lstStyle/>
        <a:p>
          <a:endParaRPr lang="zh-CN" altLang="en-US"/>
        </a:p>
      </dgm:t>
    </dgm:pt>
    <dgm:pt modelId="{EB1FE2D0-BF83-47C9-944E-8B879775A94F}" type="pres">
      <dgm:prSet presAssocID="{3D35DC94-3C83-409E-BCA4-D3134F43E38C}" presName="rootConnector" presStyleLbl="node1" presStyleIdx="0" presStyleCnt="2"/>
      <dgm:spPr/>
      <dgm:t>
        <a:bodyPr/>
        <a:lstStyle/>
        <a:p>
          <a:endParaRPr lang="zh-CN" altLang="en-US"/>
        </a:p>
      </dgm:t>
    </dgm:pt>
    <dgm:pt modelId="{E61C5BF4-8EB0-4753-B5E7-58698F6D4C12}" type="pres">
      <dgm:prSet presAssocID="{3D35DC94-3C83-409E-BCA4-D3134F43E38C}" presName="childShape" presStyleCnt="0"/>
      <dgm:spPr/>
    </dgm:pt>
    <dgm:pt modelId="{B2115E0C-FBDE-4ADC-A4C8-D6F064041C42}" type="pres">
      <dgm:prSet presAssocID="{353B7C1C-C670-432D-BBB7-0F2F5E0AFF8C}" presName="Name13" presStyleLbl="parChTrans1D2" presStyleIdx="0" presStyleCnt="4"/>
      <dgm:spPr/>
      <dgm:t>
        <a:bodyPr/>
        <a:lstStyle/>
        <a:p>
          <a:endParaRPr lang="zh-CN" altLang="en-US"/>
        </a:p>
      </dgm:t>
    </dgm:pt>
    <dgm:pt modelId="{FF1129F2-C1FE-4E65-AC7D-6708B4A70EF4}" type="pres">
      <dgm:prSet presAssocID="{DA0E40F6-F29D-4F5B-B7E2-80A33181C67B}" presName="child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CA18CE7-EBF9-4AD7-80EB-57F4F111EA59}" type="pres">
      <dgm:prSet presAssocID="{F0BDDC27-D26F-4058-9495-3E7BDEC01DA2}" presName="Name13" presStyleLbl="parChTrans1D2" presStyleIdx="1" presStyleCnt="4"/>
      <dgm:spPr/>
      <dgm:t>
        <a:bodyPr/>
        <a:lstStyle/>
        <a:p>
          <a:endParaRPr lang="zh-CN" altLang="en-US"/>
        </a:p>
      </dgm:t>
    </dgm:pt>
    <dgm:pt modelId="{21DC2CDF-A76D-4D6B-99DE-12980B6CDED4}" type="pres">
      <dgm:prSet presAssocID="{5944B99A-C3AC-486D-98B0-E09A9D2308F0}" presName="child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4B4C48E-1F59-4B0E-B670-99754F1321C1}" type="pres">
      <dgm:prSet presAssocID="{99FD6220-FE03-4E39-9E11-D24FA8ED9C13}" presName="root" presStyleCnt="0"/>
      <dgm:spPr/>
    </dgm:pt>
    <dgm:pt modelId="{2C6B6B28-5E1B-410B-9079-63635B2BD7D3}" type="pres">
      <dgm:prSet presAssocID="{99FD6220-FE03-4E39-9E11-D24FA8ED9C13}" presName="rootComposite" presStyleCnt="0"/>
      <dgm:spPr/>
    </dgm:pt>
    <dgm:pt modelId="{3D686930-F9FC-47ED-ADF2-BEFA83926AB3}" type="pres">
      <dgm:prSet presAssocID="{99FD6220-FE03-4E39-9E11-D24FA8ED9C13}" presName="rootText" presStyleLbl="node1" presStyleIdx="1" presStyleCnt="2"/>
      <dgm:spPr/>
      <dgm:t>
        <a:bodyPr/>
        <a:lstStyle/>
        <a:p>
          <a:endParaRPr lang="zh-CN" altLang="en-US"/>
        </a:p>
      </dgm:t>
    </dgm:pt>
    <dgm:pt modelId="{CC7C38BE-3927-4716-8CD1-4C8D5333BFEE}" type="pres">
      <dgm:prSet presAssocID="{99FD6220-FE03-4E39-9E11-D24FA8ED9C13}" presName="rootConnector" presStyleLbl="node1" presStyleIdx="1" presStyleCnt="2"/>
      <dgm:spPr/>
      <dgm:t>
        <a:bodyPr/>
        <a:lstStyle/>
        <a:p>
          <a:endParaRPr lang="zh-CN" altLang="en-US"/>
        </a:p>
      </dgm:t>
    </dgm:pt>
    <dgm:pt modelId="{750BFEAE-04FF-4813-909C-B87C88FF70DB}" type="pres">
      <dgm:prSet presAssocID="{99FD6220-FE03-4E39-9E11-D24FA8ED9C13}" presName="childShape" presStyleCnt="0"/>
      <dgm:spPr/>
    </dgm:pt>
    <dgm:pt modelId="{A4F54AEC-A498-46DB-B62B-5281C496FE6B}" type="pres">
      <dgm:prSet presAssocID="{01455F2D-312D-4AF6-954F-8F1C3758F053}" presName="Name13" presStyleLbl="parChTrans1D2" presStyleIdx="2" presStyleCnt="4"/>
      <dgm:spPr/>
      <dgm:t>
        <a:bodyPr/>
        <a:lstStyle/>
        <a:p>
          <a:endParaRPr lang="zh-CN" altLang="en-US"/>
        </a:p>
      </dgm:t>
    </dgm:pt>
    <dgm:pt modelId="{EB050FF2-FE93-4061-AFF5-377BC55D2348}" type="pres">
      <dgm:prSet presAssocID="{D49EAE4B-8EC0-467A-8D45-DF65CA78BB60}" presName="child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FDB020C-CD6A-4C49-A948-6525E4C6C2DE}" type="pres">
      <dgm:prSet presAssocID="{308F93F5-DA56-4A93-8429-81C5F4BE9784}" presName="Name13" presStyleLbl="parChTrans1D2" presStyleIdx="3" presStyleCnt="4"/>
      <dgm:spPr/>
      <dgm:t>
        <a:bodyPr/>
        <a:lstStyle/>
        <a:p>
          <a:endParaRPr lang="zh-CN" altLang="en-US"/>
        </a:p>
      </dgm:t>
    </dgm:pt>
    <dgm:pt modelId="{45EFE579-0AF8-4155-AFF9-12686C1739E1}" type="pres">
      <dgm:prSet presAssocID="{7A183622-C2DC-42F1-8E47-B1287E845D56}" presName="child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B5B71CC-B544-4031-86EA-C6D6108E3E3E}" type="presOf" srcId="{F0BDDC27-D26F-4058-9495-3E7BDEC01DA2}" destId="{3CA18CE7-EBF9-4AD7-80EB-57F4F111EA59}" srcOrd="0" destOrd="0" presId="urn:microsoft.com/office/officeart/2005/8/layout/hierarchy3#1"/>
    <dgm:cxn modelId="{45E0A371-26E7-434B-88A7-FFC9E6B40D3C}" type="presOf" srcId="{3D35DC94-3C83-409E-BCA4-D3134F43E38C}" destId="{A1658A53-B341-4B35-A160-850C6069C2DC}" srcOrd="0" destOrd="0" presId="urn:microsoft.com/office/officeart/2005/8/layout/hierarchy3#1"/>
    <dgm:cxn modelId="{34BD6147-84EB-4E62-BBBE-20DED61F9FB8}" srcId="{F6EA76E2-74AA-4392-B639-3285E0A3E4DA}" destId="{99FD6220-FE03-4E39-9E11-D24FA8ED9C13}" srcOrd="1" destOrd="0" parTransId="{B69FF83E-27DF-48AA-9708-10132809DBC1}" sibTransId="{F55D5CAF-7CBA-4963-91D7-79096821A18E}"/>
    <dgm:cxn modelId="{F106920B-72A6-4FDF-8F5D-22BE629C9BE1}" type="presOf" srcId="{DA0E40F6-F29D-4F5B-B7E2-80A33181C67B}" destId="{FF1129F2-C1FE-4E65-AC7D-6708B4A70EF4}" srcOrd="0" destOrd="0" presId="urn:microsoft.com/office/officeart/2005/8/layout/hierarchy3#1"/>
    <dgm:cxn modelId="{A5CA9328-63B9-4F34-9706-63872E935697}" type="presOf" srcId="{7A183622-C2DC-42F1-8E47-B1287E845D56}" destId="{45EFE579-0AF8-4155-AFF9-12686C1739E1}" srcOrd="0" destOrd="0" presId="urn:microsoft.com/office/officeart/2005/8/layout/hierarchy3#1"/>
    <dgm:cxn modelId="{2BCE552D-B8FD-41B5-941C-C610CBC31605}" srcId="{F6EA76E2-74AA-4392-B639-3285E0A3E4DA}" destId="{3D35DC94-3C83-409E-BCA4-D3134F43E38C}" srcOrd="0" destOrd="0" parTransId="{11CB7E7D-8EE0-4EBE-92E4-25A1E31FA493}" sibTransId="{B6EF426C-6B96-429A-92BD-EEB308B01319}"/>
    <dgm:cxn modelId="{ADC8AB79-97B0-4E6D-B377-54DE5865B0F5}" type="presOf" srcId="{308F93F5-DA56-4A93-8429-81C5F4BE9784}" destId="{AFDB020C-CD6A-4C49-A948-6525E4C6C2DE}" srcOrd="0" destOrd="0" presId="urn:microsoft.com/office/officeart/2005/8/layout/hierarchy3#1"/>
    <dgm:cxn modelId="{BD1A5603-7911-4DE3-9E4E-0BB829BD7198}" type="presOf" srcId="{01455F2D-312D-4AF6-954F-8F1C3758F053}" destId="{A4F54AEC-A498-46DB-B62B-5281C496FE6B}" srcOrd="0" destOrd="0" presId="urn:microsoft.com/office/officeart/2005/8/layout/hierarchy3#1"/>
    <dgm:cxn modelId="{D8D8D28B-B869-40D3-B359-3E8824ABFDDB}" type="presOf" srcId="{F6EA76E2-74AA-4392-B639-3285E0A3E4DA}" destId="{EE5B72B7-CDEB-48CE-B32D-1101314302ED}" srcOrd="0" destOrd="0" presId="urn:microsoft.com/office/officeart/2005/8/layout/hierarchy3#1"/>
    <dgm:cxn modelId="{52CFB5FC-230F-44CE-8401-FBA5C54C603F}" type="presOf" srcId="{D49EAE4B-8EC0-467A-8D45-DF65CA78BB60}" destId="{EB050FF2-FE93-4061-AFF5-377BC55D2348}" srcOrd="0" destOrd="0" presId="urn:microsoft.com/office/officeart/2005/8/layout/hierarchy3#1"/>
    <dgm:cxn modelId="{39793388-2972-4EA4-8887-501AA1633BAA}" srcId="{99FD6220-FE03-4E39-9E11-D24FA8ED9C13}" destId="{D49EAE4B-8EC0-467A-8D45-DF65CA78BB60}" srcOrd="0" destOrd="0" parTransId="{01455F2D-312D-4AF6-954F-8F1C3758F053}" sibTransId="{3738E091-1B6D-4452-99EC-5AF6160AA6D2}"/>
    <dgm:cxn modelId="{0E6A44E9-E32D-4CE6-8311-8A8CFF33DF97}" srcId="{3D35DC94-3C83-409E-BCA4-D3134F43E38C}" destId="{DA0E40F6-F29D-4F5B-B7E2-80A33181C67B}" srcOrd="0" destOrd="0" parTransId="{353B7C1C-C670-432D-BBB7-0F2F5E0AFF8C}" sibTransId="{A83FE18C-07D1-45CA-A4D7-CF05E6A9AF8D}"/>
    <dgm:cxn modelId="{368AF75F-0E0E-4F76-947E-3080E78D3C0D}" type="presOf" srcId="{353B7C1C-C670-432D-BBB7-0F2F5E0AFF8C}" destId="{B2115E0C-FBDE-4ADC-A4C8-D6F064041C42}" srcOrd="0" destOrd="0" presId="urn:microsoft.com/office/officeart/2005/8/layout/hierarchy3#1"/>
    <dgm:cxn modelId="{25A54612-34C5-411A-874D-73964590524B}" type="presOf" srcId="{3D35DC94-3C83-409E-BCA4-D3134F43E38C}" destId="{EB1FE2D0-BF83-47C9-944E-8B879775A94F}" srcOrd="1" destOrd="0" presId="urn:microsoft.com/office/officeart/2005/8/layout/hierarchy3#1"/>
    <dgm:cxn modelId="{920989C0-301B-478B-8984-607A6B3E0697}" type="presOf" srcId="{5944B99A-C3AC-486D-98B0-E09A9D2308F0}" destId="{21DC2CDF-A76D-4D6B-99DE-12980B6CDED4}" srcOrd="0" destOrd="0" presId="urn:microsoft.com/office/officeart/2005/8/layout/hierarchy3#1"/>
    <dgm:cxn modelId="{0B67E277-291A-4F23-A6B0-5F3D4DDD75F5}" srcId="{3D35DC94-3C83-409E-BCA4-D3134F43E38C}" destId="{5944B99A-C3AC-486D-98B0-E09A9D2308F0}" srcOrd="1" destOrd="0" parTransId="{F0BDDC27-D26F-4058-9495-3E7BDEC01DA2}" sibTransId="{D10C3724-2411-41C4-A3B7-4698DD8BC39B}"/>
    <dgm:cxn modelId="{318BA9A7-D3EF-48CB-A65C-180AFBDDAED8}" srcId="{99FD6220-FE03-4E39-9E11-D24FA8ED9C13}" destId="{7A183622-C2DC-42F1-8E47-B1287E845D56}" srcOrd="1" destOrd="0" parTransId="{308F93F5-DA56-4A93-8429-81C5F4BE9784}" sibTransId="{67B5DDA7-3F0F-4EFC-8E43-9B1BB7377924}"/>
    <dgm:cxn modelId="{F4AD774D-333B-4474-8979-12E9CD17F377}" type="presOf" srcId="{99FD6220-FE03-4E39-9E11-D24FA8ED9C13}" destId="{CC7C38BE-3927-4716-8CD1-4C8D5333BFEE}" srcOrd="1" destOrd="0" presId="urn:microsoft.com/office/officeart/2005/8/layout/hierarchy3#1"/>
    <dgm:cxn modelId="{CEB1144B-5A9C-4842-93AE-D3DEE9A7830D}" type="presOf" srcId="{99FD6220-FE03-4E39-9E11-D24FA8ED9C13}" destId="{3D686930-F9FC-47ED-ADF2-BEFA83926AB3}" srcOrd="0" destOrd="0" presId="urn:microsoft.com/office/officeart/2005/8/layout/hierarchy3#1"/>
    <dgm:cxn modelId="{2350B0FA-014A-4B5E-8323-0762C14514C4}" type="presParOf" srcId="{EE5B72B7-CDEB-48CE-B32D-1101314302ED}" destId="{42219531-10C3-441C-8D54-3EB7A02BF803}" srcOrd="0" destOrd="0" presId="urn:microsoft.com/office/officeart/2005/8/layout/hierarchy3#1"/>
    <dgm:cxn modelId="{1AF32C4A-5DA3-483D-B338-4C94D870DC2C}" type="presParOf" srcId="{42219531-10C3-441C-8D54-3EB7A02BF803}" destId="{0D814B19-9D2E-4340-8F22-96AB81EFF5D7}" srcOrd="0" destOrd="0" presId="urn:microsoft.com/office/officeart/2005/8/layout/hierarchy3#1"/>
    <dgm:cxn modelId="{F794C7C1-2CF1-4227-B5E6-BB81D87219D3}" type="presParOf" srcId="{0D814B19-9D2E-4340-8F22-96AB81EFF5D7}" destId="{A1658A53-B341-4B35-A160-850C6069C2DC}" srcOrd="0" destOrd="0" presId="urn:microsoft.com/office/officeart/2005/8/layout/hierarchy3#1"/>
    <dgm:cxn modelId="{A7DB0F16-2D2F-41E4-9799-474A64CB5FF8}" type="presParOf" srcId="{0D814B19-9D2E-4340-8F22-96AB81EFF5D7}" destId="{EB1FE2D0-BF83-47C9-944E-8B879775A94F}" srcOrd="1" destOrd="0" presId="urn:microsoft.com/office/officeart/2005/8/layout/hierarchy3#1"/>
    <dgm:cxn modelId="{38F1A99D-206B-43F3-8E27-4F966F26563F}" type="presParOf" srcId="{42219531-10C3-441C-8D54-3EB7A02BF803}" destId="{E61C5BF4-8EB0-4753-B5E7-58698F6D4C12}" srcOrd="1" destOrd="0" presId="urn:microsoft.com/office/officeart/2005/8/layout/hierarchy3#1"/>
    <dgm:cxn modelId="{65FDF637-FB13-4884-8FE4-76B63CD83A84}" type="presParOf" srcId="{E61C5BF4-8EB0-4753-B5E7-58698F6D4C12}" destId="{B2115E0C-FBDE-4ADC-A4C8-D6F064041C42}" srcOrd="0" destOrd="0" presId="urn:microsoft.com/office/officeart/2005/8/layout/hierarchy3#1"/>
    <dgm:cxn modelId="{53587249-E312-4A30-A381-389F5A3FB98D}" type="presParOf" srcId="{E61C5BF4-8EB0-4753-B5E7-58698F6D4C12}" destId="{FF1129F2-C1FE-4E65-AC7D-6708B4A70EF4}" srcOrd="1" destOrd="0" presId="urn:microsoft.com/office/officeart/2005/8/layout/hierarchy3#1"/>
    <dgm:cxn modelId="{D44DB31A-302C-4B0C-8FDA-9B0F75B87F03}" type="presParOf" srcId="{E61C5BF4-8EB0-4753-B5E7-58698F6D4C12}" destId="{3CA18CE7-EBF9-4AD7-80EB-57F4F111EA59}" srcOrd="2" destOrd="0" presId="urn:microsoft.com/office/officeart/2005/8/layout/hierarchy3#1"/>
    <dgm:cxn modelId="{166CF4D8-BE16-4D93-854E-5B8EE6716943}" type="presParOf" srcId="{E61C5BF4-8EB0-4753-B5E7-58698F6D4C12}" destId="{21DC2CDF-A76D-4D6B-99DE-12980B6CDED4}" srcOrd="3" destOrd="0" presId="urn:microsoft.com/office/officeart/2005/8/layout/hierarchy3#1"/>
    <dgm:cxn modelId="{E093169C-2590-4006-AFC9-060AAA83AC55}" type="presParOf" srcId="{EE5B72B7-CDEB-48CE-B32D-1101314302ED}" destId="{C4B4C48E-1F59-4B0E-B670-99754F1321C1}" srcOrd="1" destOrd="0" presId="urn:microsoft.com/office/officeart/2005/8/layout/hierarchy3#1"/>
    <dgm:cxn modelId="{760346EF-EB2E-4775-A63A-7ABFC7BC474B}" type="presParOf" srcId="{C4B4C48E-1F59-4B0E-B670-99754F1321C1}" destId="{2C6B6B28-5E1B-410B-9079-63635B2BD7D3}" srcOrd="0" destOrd="0" presId="urn:microsoft.com/office/officeart/2005/8/layout/hierarchy3#1"/>
    <dgm:cxn modelId="{16200D09-F4FB-4CF5-91C3-42250F13666C}" type="presParOf" srcId="{2C6B6B28-5E1B-410B-9079-63635B2BD7D3}" destId="{3D686930-F9FC-47ED-ADF2-BEFA83926AB3}" srcOrd="0" destOrd="0" presId="urn:microsoft.com/office/officeart/2005/8/layout/hierarchy3#1"/>
    <dgm:cxn modelId="{5C6F752F-6D19-41F7-8310-18333902FAC0}" type="presParOf" srcId="{2C6B6B28-5E1B-410B-9079-63635B2BD7D3}" destId="{CC7C38BE-3927-4716-8CD1-4C8D5333BFEE}" srcOrd="1" destOrd="0" presId="urn:microsoft.com/office/officeart/2005/8/layout/hierarchy3#1"/>
    <dgm:cxn modelId="{E333C8C8-2B8B-492F-81F4-9713491E0FEC}" type="presParOf" srcId="{C4B4C48E-1F59-4B0E-B670-99754F1321C1}" destId="{750BFEAE-04FF-4813-909C-B87C88FF70DB}" srcOrd="1" destOrd="0" presId="urn:microsoft.com/office/officeart/2005/8/layout/hierarchy3#1"/>
    <dgm:cxn modelId="{DC8C7616-7297-49FA-9520-3645D9F9A2F6}" type="presParOf" srcId="{750BFEAE-04FF-4813-909C-B87C88FF70DB}" destId="{A4F54AEC-A498-46DB-B62B-5281C496FE6B}" srcOrd="0" destOrd="0" presId="urn:microsoft.com/office/officeart/2005/8/layout/hierarchy3#1"/>
    <dgm:cxn modelId="{BE4E5596-9734-442C-8D4D-E3249AE425AC}" type="presParOf" srcId="{750BFEAE-04FF-4813-909C-B87C88FF70DB}" destId="{EB050FF2-FE93-4061-AFF5-377BC55D2348}" srcOrd="1" destOrd="0" presId="urn:microsoft.com/office/officeart/2005/8/layout/hierarchy3#1"/>
    <dgm:cxn modelId="{958BB164-ED90-4915-A183-1D3C70A195DD}" type="presParOf" srcId="{750BFEAE-04FF-4813-909C-B87C88FF70DB}" destId="{AFDB020C-CD6A-4C49-A948-6525E4C6C2DE}" srcOrd="2" destOrd="0" presId="urn:microsoft.com/office/officeart/2005/8/layout/hierarchy3#1"/>
    <dgm:cxn modelId="{5660C1A3-7A70-489D-9C23-4B692DA5E994}" type="presParOf" srcId="{750BFEAE-04FF-4813-909C-B87C88FF70DB}" destId="{45EFE579-0AF8-4155-AFF9-12686C1739E1}" srcOrd="3" destOrd="0" presId="urn:microsoft.com/office/officeart/2005/8/layout/hierarchy3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128000" cy="5418667"/>
        <a:chOff x="0" y="0"/>
        <a:chExt cx="8128000" cy="5418667"/>
      </a:xfrm>
      <a:scene3d>
        <a:camera prst="perspectiveRelaxedModerately" zoom="92000"/>
        <a:lightRig rig="balanced" dir="t">
          <a:rot lat="0" lon="0" rev="12700000"/>
        </a:lightRig>
      </a:scene3d>
    </dsp:grpSpPr>
    <dsp:sp modelId="{A1658A53-B341-4B35-A160-850C6069C2DC}">
      <dsp:nvSpPr>
        <dsp:cNvPr id="3" name="圆角矩形 2"/>
        <dsp:cNvSpPr/>
      </dsp:nvSpPr>
      <dsp:spPr bwMode="white">
        <a:xfrm>
          <a:off x="580571" y="0"/>
          <a:ext cx="3096381" cy="1548191"/>
        </a:xfrm>
        <a:prstGeom prst="roundRect">
          <a:avLst>
            <a:gd name="adj" fmla="val 10000"/>
          </a:avLst>
        </a:prstGeom>
        <a:sp3d prstMaterial="plastic">
          <a:bevelT w="50800" h="50800"/>
          <a:bevelB w="50800" h="50800"/>
        </a:sp3d>
      </dsp:spPr>
      <dsp:style>
        <a:lnRef idx="0">
          <a:schemeClr val="lt1"/>
        </a:lnRef>
        <a:fillRef idx="1">
          <a:schemeClr val="accent5">
            <a:hueOff val="0"/>
            <a:satOff val="0"/>
            <a:lumOff val="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lIns="123825" tIns="82550" rIns="123825" bIns="8255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good</a:t>
          </a:r>
          <a:endParaRPr lang="zh-CN" alt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80571" y="0"/>
        <a:ext cx="3096381" cy="1548191"/>
      </dsp:txXfrm>
    </dsp:sp>
    <dsp:sp modelId="{B2115E0C-FBDE-4ADC-A4C8-D6F064041C42}">
      <dsp:nvSpPr>
        <dsp:cNvPr id="5" name="任意多边形 4"/>
        <dsp:cNvSpPr/>
      </dsp:nvSpPr>
      <dsp:spPr bwMode="white">
        <a:xfrm>
          <a:off x="890209" y="1548191"/>
          <a:ext cx="309638" cy="1161143"/>
        </a:xfrm>
        <a:custGeom>
          <a:avLst/>
          <a:gdLst/>
          <a:ahLst/>
          <a:cxnLst/>
          <a:pathLst>
            <a:path w="488" h="1829">
              <a:moveTo>
                <a:pt x="0" y="0"/>
              </a:moveTo>
              <a:lnTo>
                <a:pt x="0" y="1829"/>
              </a:lnTo>
              <a:lnTo>
                <a:pt x="488" y="1829"/>
              </a:lnTo>
            </a:path>
          </a:pathLst>
        </a:custGeom>
        <a:sp3d z="-25400" prstMaterial="plastic"/>
      </dsp:spPr>
      <dsp:style>
        <a:lnRef idx="2">
          <a:schemeClr val="accent6"/>
        </a:lnRef>
        <a:fillRef idx="0">
          <a:schemeClr val="accent6">
            <a:tint val="90000"/>
          </a:schemeClr>
        </a:fillRef>
        <a:effectRef idx="0">
          <a:scrgbClr r="0" g="0" b="0"/>
        </a:effectRef>
        <a:fontRef idx="minor">
          <a:schemeClr val="tx1"/>
        </a:fontRef>
      </dsp:style>
      <dsp:txXfrm>
        <a:off x="890209" y="1548191"/>
        <a:ext cx="309638" cy="1161143"/>
      </dsp:txXfrm>
    </dsp:sp>
    <dsp:sp modelId="{FF1129F2-C1FE-4E65-AC7D-6708B4A70EF4}">
      <dsp:nvSpPr>
        <dsp:cNvPr id="6" name="圆角矩形 5"/>
        <dsp:cNvSpPr/>
      </dsp:nvSpPr>
      <dsp:spPr bwMode="white">
        <a:xfrm>
          <a:off x="1199847" y="1935238"/>
          <a:ext cx="2477105" cy="1548191"/>
        </a:xfrm>
        <a:prstGeom prst="roundRect">
          <a:avLst>
            <a:gd name="adj" fmla="val 10000"/>
          </a:avLst>
        </a:prstGeom>
        <a:sp3d z="-152400" prstMaterial="plastic">
          <a:bevelT w="25400" h="25400"/>
          <a:bevelB w="25400" h="25400"/>
        </a:sp3d>
      </dsp:spPr>
      <dsp:style>
        <a:lnRef idx="1">
          <a:schemeClr val="accent5">
            <a:hueOff val="0"/>
            <a:satOff val="0"/>
            <a:lumOff val="0"/>
            <a:alpha val="100000"/>
          </a:schemeClr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Body>
        <a:bodyPr lIns="106680" tIns="71120" rIns="106680" bIns="71120" anchor="ctr"/>
        <a:lstStyle>
          <a:lvl1pPr algn="ctr">
            <a:defRPr sz="5600"/>
          </a:lvl1pPr>
          <a:lvl2pPr marL="285750" indent="-285750" algn="ctr">
            <a:defRPr sz="4300"/>
          </a:lvl2pPr>
          <a:lvl3pPr marL="571500" indent="-285750" algn="ctr">
            <a:defRPr sz="4300"/>
          </a:lvl3pPr>
          <a:lvl4pPr marL="857250" indent="-285750" algn="ctr">
            <a:defRPr sz="4300"/>
          </a:lvl4pPr>
          <a:lvl5pPr marL="1143000" indent="-285750" algn="ctr">
            <a:defRPr sz="4300"/>
          </a:lvl5pPr>
          <a:lvl6pPr marL="1428750" indent="-285750" algn="ctr">
            <a:defRPr sz="4300"/>
          </a:lvl6pPr>
          <a:lvl7pPr marL="1714500" indent="-285750" algn="ctr">
            <a:defRPr sz="4300"/>
          </a:lvl7pPr>
          <a:lvl8pPr marL="2000250" indent="-285750" algn="ctr">
            <a:defRPr sz="4300"/>
          </a:lvl8pPr>
          <a:lvl9pPr marL="2286000" indent="-285750" algn="ctr">
            <a:defRPr sz="4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English</a:t>
          </a:r>
          <a:endParaRPr lang="zh-CN" altLang="en-US" dirty="0">
            <a:solidFill>
              <a:schemeClr val="dk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99847" y="1935238"/>
        <a:ext cx="2477105" cy="1548191"/>
      </dsp:txXfrm>
    </dsp:sp>
    <dsp:sp modelId="{3CA18CE7-EBF9-4AD7-80EB-57F4F111EA59}">
      <dsp:nvSpPr>
        <dsp:cNvPr id="7" name="任意多边形 6"/>
        <dsp:cNvSpPr/>
      </dsp:nvSpPr>
      <dsp:spPr bwMode="white">
        <a:xfrm>
          <a:off x="890209" y="1548191"/>
          <a:ext cx="309638" cy="3096381"/>
        </a:xfrm>
        <a:custGeom>
          <a:avLst/>
          <a:gdLst/>
          <a:ahLst/>
          <a:cxnLst/>
          <a:pathLst>
            <a:path w="488" h="4876">
              <a:moveTo>
                <a:pt x="0" y="0"/>
              </a:moveTo>
              <a:lnTo>
                <a:pt x="0" y="4876"/>
              </a:lnTo>
              <a:lnTo>
                <a:pt x="488" y="4876"/>
              </a:lnTo>
            </a:path>
          </a:pathLst>
        </a:custGeom>
        <a:sp3d z="-25400" prstMaterial="plastic"/>
      </dsp:spPr>
      <dsp:style>
        <a:lnRef idx="2">
          <a:schemeClr val="accent6"/>
        </a:lnRef>
        <a:fillRef idx="0">
          <a:schemeClr val="accent6">
            <a:tint val="90000"/>
          </a:schemeClr>
        </a:fillRef>
        <a:effectRef idx="0">
          <a:scrgbClr r="0" g="0" b="0"/>
        </a:effectRef>
        <a:fontRef idx="minor">
          <a:schemeClr val="tx1"/>
        </a:fontRef>
      </dsp:style>
      <dsp:txXfrm>
        <a:off x="890209" y="1548191"/>
        <a:ext cx="309638" cy="3096381"/>
      </dsp:txXfrm>
    </dsp:sp>
    <dsp:sp modelId="{21DC2CDF-A76D-4D6B-99DE-12980B6CDED4}">
      <dsp:nvSpPr>
        <dsp:cNvPr id="8" name="圆角矩形 7"/>
        <dsp:cNvSpPr/>
      </dsp:nvSpPr>
      <dsp:spPr bwMode="white">
        <a:xfrm>
          <a:off x="1199847" y="3870476"/>
          <a:ext cx="2477105" cy="1548191"/>
        </a:xfrm>
        <a:prstGeom prst="roundRect">
          <a:avLst>
            <a:gd name="adj" fmla="val 10000"/>
          </a:avLst>
        </a:prstGeom>
        <a:sp3d z="-152400" prstMaterial="plastic">
          <a:bevelT w="25400" h="25400"/>
          <a:bevelB w="25400" h="25400"/>
        </a:sp3d>
      </dsp:spPr>
      <dsp:style>
        <a:lnRef idx="1">
          <a:schemeClr val="accent5">
            <a:hueOff val="-2460000"/>
            <a:satOff val="-3398"/>
            <a:lumOff val="-1306"/>
            <a:alpha val="100000"/>
          </a:schemeClr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Body>
        <a:bodyPr lIns="106680" tIns="71120" rIns="106680" bIns="71120" anchor="ctr"/>
        <a:lstStyle>
          <a:lvl1pPr algn="ctr">
            <a:defRPr sz="5600"/>
          </a:lvl1pPr>
          <a:lvl2pPr marL="285750" indent="-285750" algn="ctr">
            <a:defRPr sz="4300"/>
          </a:lvl2pPr>
          <a:lvl3pPr marL="571500" indent="-285750" algn="ctr">
            <a:defRPr sz="4300"/>
          </a:lvl3pPr>
          <a:lvl4pPr marL="857250" indent="-285750" algn="ctr">
            <a:defRPr sz="4300"/>
          </a:lvl4pPr>
          <a:lvl5pPr marL="1143000" indent="-285750" algn="ctr">
            <a:defRPr sz="4300"/>
          </a:lvl5pPr>
          <a:lvl6pPr marL="1428750" indent="-285750" algn="ctr">
            <a:defRPr sz="4300"/>
          </a:lvl6pPr>
          <a:lvl7pPr marL="1714500" indent="-285750" algn="ctr">
            <a:defRPr sz="4300"/>
          </a:lvl7pPr>
          <a:lvl8pPr marL="2000250" indent="-285750" algn="ctr">
            <a:defRPr sz="4300"/>
          </a:lvl8pPr>
          <a:lvl9pPr marL="2286000" indent="-285750" algn="ctr">
            <a:defRPr sz="4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dirty="0" smtClean="0">
              <a:solidFill>
                <a:schemeClr val="dk1"/>
              </a:solidFill>
            </a:rPr>
            <a:t>Sport</a:t>
          </a:r>
          <a:endParaRPr lang="zh-CN" altLang="en-US" dirty="0">
            <a:solidFill>
              <a:schemeClr val="dk1"/>
            </a:solidFill>
          </a:endParaRPr>
        </a:p>
      </dsp:txBody>
      <dsp:txXfrm>
        <a:off x="1199847" y="3870476"/>
        <a:ext cx="2477105" cy="1548191"/>
      </dsp:txXfrm>
    </dsp:sp>
    <dsp:sp modelId="{3D686930-F9FC-47ED-ADF2-BEFA83926AB3}">
      <dsp:nvSpPr>
        <dsp:cNvPr id="9" name="圆角矩形 8"/>
        <dsp:cNvSpPr/>
      </dsp:nvSpPr>
      <dsp:spPr bwMode="white">
        <a:xfrm>
          <a:off x="4451048" y="0"/>
          <a:ext cx="3096381" cy="1548191"/>
        </a:xfrm>
        <a:prstGeom prst="roundRect">
          <a:avLst>
            <a:gd name="adj" fmla="val 10000"/>
          </a:avLst>
        </a:prstGeom>
        <a:sp3d prstMaterial="plastic">
          <a:bevelT w="50800" h="50800"/>
          <a:bevelB w="50800" h="50800"/>
        </a:sp3d>
      </dsp:spPr>
      <dsp:style>
        <a:lnRef idx="0">
          <a:schemeClr val="lt1"/>
        </a:lnRef>
        <a:fillRef idx="1">
          <a:schemeClr val="accent5">
            <a:hueOff val="-7380000"/>
            <a:satOff val="-10195"/>
            <a:lumOff val="-3921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lIns="123825" tIns="82550" rIns="123825" bIns="8255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weak</a:t>
          </a:r>
          <a:endParaRPr lang="zh-CN" alt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51048" y="0"/>
        <a:ext cx="3096381" cy="1548191"/>
      </dsp:txXfrm>
    </dsp:sp>
    <dsp:sp modelId="{A4F54AEC-A498-46DB-B62B-5281C496FE6B}">
      <dsp:nvSpPr>
        <dsp:cNvPr id="11" name="任意多边形 10"/>
        <dsp:cNvSpPr/>
      </dsp:nvSpPr>
      <dsp:spPr bwMode="white">
        <a:xfrm>
          <a:off x="4760686" y="1548191"/>
          <a:ext cx="309638" cy="1161143"/>
        </a:xfrm>
        <a:custGeom>
          <a:avLst/>
          <a:gdLst/>
          <a:ahLst/>
          <a:cxnLst/>
          <a:pathLst>
            <a:path w="488" h="1829">
              <a:moveTo>
                <a:pt x="0" y="0"/>
              </a:moveTo>
              <a:lnTo>
                <a:pt x="0" y="1829"/>
              </a:lnTo>
              <a:lnTo>
                <a:pt x="488" y="1829"/>
              </a:lnTo>
            </a:path>
          </a:pathLst>
        </a:custGeom>
        <a:sp3d z="-25400" prstMaterial="plastic"/>
      </dsp:spPr>
      <dsp:style>
        <a:lnRef idx="2">
          <a:schemeClr val="accent6"/>
        </a:lnRef>
        <a:fillRef idx="0">
          <a:schemeClr val="accent6">
            <a:tint val="90000"/>
          </a:schemeClr>
        </a:fillRef>
        <a:effectRef idx="0">
          <a:scrgbClr r="0" g="0" b="0"/>
        </a:effectRef>
        <a:fontRef idx="minor">
          <a:schemeClr val="tx1"/>
        </a:fontRef>
      </dsp:style>
      <dsp:txXfrm>
        <a:off x="4760686" y="1548191"/>
        <a:ext cx="309638" cy="1161143"/>
      </dsp:txXfrm>
    </dsp:sp>
    <dsp:sp modelId="{EB050FF2-FE93-4061-AFF5-377BC55D2348}">
      <dsp:nvSpPr>
        <dsp:cNvPr id="12" name="圆角矩形 11"/>
        <dsp:cNvSpPr/>
      </dsp:nvSpPr>
      <dsp:spPr bwMode="white">
        <a:xfrm>
          <a:off x="5070324" y="1935238"/>
          <a:ext cx="2477105" cy="1548191"/>
        </a:xfrm>
        <a:prstGeom prst="roundRect">
          <a:avLst>
            <a:gd name="adj" fmla="val 10000"/>
          </a:avLst>
        </a:prstGeom>
        <a:sp3d z="-152400" prstMaterial="plastic">
          <a:bevelT w="25400" h="25400"/>
          <a:bevelB w="25400" h="25400"/>
        </a:sp3d>
      </dsp:spPr>
      <dsp:style>
        <a:lnRef idx="1">
          <a:schemeClr val="accent5">
            <a:hueOff val="-4920000"/>
            <a:satOff val="-6796"/>
            <a:lumOff val="-2613"/>
            <a:alpha val="100000"/>
          </a:schemeClr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Body>
        <a:bodyPr lIns="106680" tIns="71120" rIns="106680" bIns="71120" anchor="ctr"/>
        <a:lstStyle>
          <a:lvl1pPr algn="ctr">
            <a:defRPr sz="5600"/>
          </a:lvl1pPr>
          <a:lvl2pPr marL="285750" indent="-285750" algn="ctr">
            <a:defRPr sz="4300"/>
          </a:lvl2pPr>
          <a:lvl3pPr marL="571500" indent="-285750" algn="ctr">
            <a:defRPr sz="4300"/>
          </a:lvl3pPr>
          <a:lvl4pPr marL="857250" indent="-285750" algn="ctr">
            <a:defRPr sz="4300"/>
          </a:lvl4pPr>
          <a:lvl5pPr marL="1143000" indent="-285750" algn="ctr">
            <a:defRPr sz="4300"/>
          </a:lvl5pPr>
          <a:lvl6pPr marL="1428750" indent="-285750" algn="ctr">
            <a:defRPr sz="4300"/>
          </a:lvl6pPr>
          <a:lvl7pPr marL="1714500" indent="-285750" algn="ctr">
            <a:defRPr sz="4300"/>
          </a:lvl7pPr>
          <a:lvl8pPr marL="2000250" indent="-285750" algn="ctr">
            <a:defRPr sz="4300"/>
          </a:lvl8pPr>
          <a:lvl9pPr marL="2286000" indent="-285750" algn="ctr">
            <a:defRPr sz="4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dirty="0" smtClean="0">
              <a:solidFill>
                <a:schemeClr val="dk1"/>
              </a:solidFill>
            </a:rPr>
            <a:t>Math</a:t>
          </a:r>
          <a:endParaRPr lang="zh-CN" altLang="en-US" dirty="0">
            <a:solidFill>
              <a:schemeClr val="dk1"/>
            </a:solidFill>
          </a:endParaRPr>
        </a:p>
      </dsp:txBody>
      <dsp:txXfrm>
        <a:off x="5070324" y="1935238"/>
        <a:ext cx="2477105" cy="1548191"/>
      </dsp:txXfrm>
    </dsp:sp>
    <dsp:sp modelId="{AFDB020C-CD6A-4C49-A948-6525E4C6C2DE}">
      <dsp:nvSpPr>
        <dsp:cNvPr id="13" name="任意多边形 12"/>
        <dsp:cNvSpPr/>
      </dsp:nvSpPr>
      <dsp:spPr bwMode="white">
        <a:xfrm>
          <a:off x="4760686" y="1548191"/>
          <a:ext cx="309638" cy="3096381"/>
        </a:xfrm>
        <a:custGeom>
          <a:avLst/>
          <a:gdLst/>
          <a:ahLst/>
          <a:cxnLst/>
          <a:pathLst>
            <a:path w="488" h="4876">
              <a:moveTo>
                <a:pt x="0" y="0"/>
              </a:moveTo>
              <a:lnTo>
                <a:pt x="0" y="4876"/>
              </a:lnTo>
              <a:lnTo>
                <a:pt x="488" y="4876"/>
              </a:lnTo>
            </a:path>
          </a:pathLst>
        </a:custGeom>
        <a:sp3d z="-25400" prstMaterial="plastic"/>
      </dsp:spPr>
      <dsp:style>
        <a:lnRef idx="2">
          <a:schemeClr val="accent6"/>
        </a:lnRef>
        <a:fillRef idx="0">
          <a:schemeClr val="accent6">
            <a:tint val="90000"/>
          </a:schemeClr>
        </a:fillRef>
        <a:effectRef idx="0">
          <a:scrgbClr r="0" g="0" b="0"/>
        </a:effectRef>
        <a:fontRef idx="minor">
          <a:schemeClr val="tx1"/>
        </a:fontRef>
      </dsp:style>
      <dsp:txXfrm>
        <a:off x="4760686" y="1548191"/>
        <a:ext cx="309638" cy="3096381"/>
      </dsp:txXfrm>
    </dsp:sp>
    <dsp:sp modelId="{45EFE579-0AF8-4155-AFF9-12686C1739E1}">
      <dsp:nvSpPr>
        <dsp:cNvPr id="14" name="圆角矩形 13"/>
        <dsp:cNvSpPr/>
      </dsp:nvSpPr>
      <dsp:spPr bwMode="white">
        <a:xfrm>
          <a:off x="5070324" y="3870476"/>
          <a:ext cx="2477105" cy="1548191"/>
        </a:xfrm>
        <a:prstGeom prst="roundRect">
          <a:avLst>
            <a:gd name="adj" fmla="val 10000"/>
          </a:avLst>
        </a:prstGeom>
        <a:sp3d z="-152400" prstMaterial="plastic">
          <a:bevelT w="25400" h="25400"/>
          <a:bevelB w="25400" h="25400"/>
        </a:sp3d>
      </dsp:spPr>
      <dsp:style>
        <a:lnRef idx="1">
          <a:schemeClr val="accent5">
            <a:hueOff val="-7380000"/>
            <a:satOff val="-10195"/>
            <a:lumOff val="-3921"/>
            <a:alpha val="100000"/>
          </a:schemeClr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Body>
        <a:bodyPr lIns="106680" tIns="71120" rIns="106680" bIns="71120" anchor="ctr"/>
        <a:lstStyle>
          <a:lvl1pPr algn="ctr">
            <a:defRPr sz="5600"/>
          </a:lvl1pPr>
          <a:lvl2pPr marL="285750" indent="-285750" algn="ctr">
            <a:defRPr sz="4300"/>
          </a:lvl2pPr>
          <a:lvl3pPr marL="571500" indent="-285750" algn="ctr">
            <a:defRPr sz="4300"/>
          </a:lvl3pPr>
          <a:lvl4pPr marL="857250" indent="-285750" algn="ctr">
            <a:defRPr sz="4300"/>
          </a:lvl4pPr>
          <a:lvl5pPr marL="1143000" indent="-285750" algn="ctr">
            <a:defRPr sz="4300"/>
          </a:lvl5pPr>
          <a:lvl6pPr marL="1428750" indent="-285750" algn="ctr">
            <a:defRPr sz="4300"/>
          </a:lvl6pPr>
          <a:lvl7pPr marL="1714500" indent="-285750" algn="ctr">
            <a:defRPr sz="4300"/>
          </a:lvl7pPr>
          <a:lvl8pPr marL="2000250" indent="-285750" algn="ctr">
            <a:defRPr sz="4300"/>
          </a:lvl8pPr>
          <a:lvl9pPr marL="2286000" indent="-285750" algn="ctr">
            <a:defRPr sz="4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dirty="0" smtClean="0">
              <a:solidFill>
                <a:schemeClr val="dk1"/>
              </a:solidFill>
            </a:rPr>
            <a:t>Sing</a:t>
          </a:r>
          <a:endParaRPr lang="zh-CN" altLang="en-US" dirty="0">
            <a:solidFill>
              <a:schemeClr val="dk1"/>
            </a:solidFill>
          </a:endParaRPr>
        </a:p>
      </dsp:txBody>
      <dsp:txXfrm>
        <a:off x="5070324" y="3870476"/>
        <a:ext cx="2477105" cy="1548191"/>
      </dsp:txXfrm>
    </dsp:sp>
    <dsp:sp modelId="{EB1FE2D0-BF83-47C9-944E-8B879775A94F}">
      <dsp:nvSpPr>
        <dsp:cNvPr id="4" name="圆角矩形 3" hidden="1"/>
        <dsp:cNvSpPr/>
      </dsp:nvSpPr>
      <dsp:spPr>
        <a:xfrm>
          <a:off x="580571" y="0"/>
          <a:ext cx="619276" cy="1548191"/>
        </a:xfrm>
        <a:prstGeom prst="roundRect">
          <a:avLst>
            <a:gd name="adj" fmla="val 10000"/>
          </a:avLst>
        </a:prstGeom>
      </dsp:spPr>
      <dsp:txXfrm>
        <a:off x="580571" y="0"/>
        <a:ext cx="619276" cy="1548191"/>
      </dsp:txXfrm>
    </dsp:sp>
    <dsp:sp modelId="{CC7C38BE-3927-4716-8CD1-4C8D5333BFEE}">
      <dsp:nvSpPr>
        <dsp:cNvPr id="10" name="圆角矩形 9" hidden="1"/>
        <dsp:cNvSpPr/>
      </dsp:nvSpPr>
      <dsp:spPr>
        <a:xfrm>
          <a:off x="4451048" y="0"/>
          <a:ext cx="619276" cy="1548191"/>
        </a:xfrm>
        <a:prstGeom prst="roundRect">
          <a:avLst>
            <a:gd name="adj" fmla="val 10000"/>
          </a:avLst>
        </a:prstGeom>
      </dsp:spPr>
      <dsp:txXfrm>
        <a:off x="4451048" y="0"/>
        <a:ext cx="619276" cy="15481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#1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linDir" val="fromT"/>
              <dgm:param type="chAlign" val="l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srcNode" val="rootConnector"/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srcNode" val="rootConnector"/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6#1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12" cstate="email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上海教育出版社 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0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83" name="组合 8"/>
          <p:cNvGrpSpPr/>
          <p:nvPr/>
        </p:nvGrpSpPr>
        <p:grpSpPr>
          <a:xfrm>
            <a:off x="0" y="1987550"/>
            <a:ext cx="8199033" cy="1349058"/>
            <a:chOff x="1178398" y="2105678"/>
            <a:chExt cx="3548062" cy="1348877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Module</a:t>
              </a:r>
              <a:r>
                <a:rPr kumimoji="0" lang="en-US" altLang="zh-CN" sz="2000" b="1" i="0" u="none" strike="noStrike" kern="1200" cap="none" spc="0" normalizeH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1 Unit </a:t>
              </a:r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3</a:t>
              </a:r>
              <a:endPara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8" y="2624721"/>
              <a:ext cx="3548062" cy="829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8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In the future</a:t>
              </a:r>
              <a:endParaRPr kumimoji="0" lang="en-US" altLang="zh-CN" sz="48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2" name="图片 11" descr="QQ图片20180207090100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143240" y="1557020"/>
            <a:ext cx="4055745" cy="522478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617220" y="2456180"/>
            <a:ext cx="1100328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Copy the key words we have learned.</a:t>
            </a:r>
            <a:endParaRPr lang="zh-CN" altLang="zh-CN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2.Recite the key sentences.</a:t>
            </a:r>
            <a:endParaRPr lang="zh-CN" altLang="zh-CN" sz="5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289560" y="1219200"/>
            <a:ext cx="19161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Homework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499110" y="1390650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0" y="1109662"/>
            <a:ext cx="20939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Warm-up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209550" y="1281112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57002" y="1888657"/>
            <a:ext cx="6034998" cy="3450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320040" y="1888657"/>
            <a:ext cx="6624699" cy="36750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T:What will Peter do?</a:t>
            </a:r>
            <a:endParaRPr kumimoji="0" lang="en-US" altLang="zh-CN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T: What will he live?</a:t>
            </a:r>
            <a:endParaRPr kumimoji="0" lang="en-US" altLang="zh-CN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T: Will he be tall and strong?</a:t>
            </a:r>
            <a:endParaRPr kumimoji="0" lang="en-US" altLang="zh-CN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T: Will he have only one child?</a:t>
            </a:r>
            <a:endParaRPr kumimoji="0" lang="en-US" altLang="zh-CN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874520" y="2231350"/>
            <a:ext cx="7658100" cy="3940850"/>
            <a:chOff x="5029200" y="1668780"/>
            <a:chExt cx="5920740" cy="3940850"/>
          </a:xfrm>
        </p:grpSpPr>
        <p:pic>
          <p:nvPicPr>
            <p:cNvPr id="14337" name="Picture 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5052060" y="1698288"/>
              <a:ext cx="5859780" cy="3773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Box 10"/>
            <p:cNvSpPr txBox="1"/>
            <p:nvPr/>
          </p:nvSpPr>
          <p:spPr>
            <a:xfrm>
              <a:off x="5029200" y="4686300"/>
              <a:ext cx="731520" cy="92333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en-US" altLang="zh-CN" dirty="0" smtClean="0"/>
            </a:p>
            <a:p>
              <a:endParaRPr lang="en-US" altLang="zh-CN" dirty="0" smtClean="0"/>
            </a:p>
            <a:p>
              <a:endParaRPr lang="zh-CN" altLang="en-US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9441180" y="1668780"/>
              <a:ext cx="150876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749040" y="1028700"/>
            <a:ext cx="4480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 about Alice</a:t>
            </a:r>
            <a:r>
              <a:rPr lang="zh-CN" alt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20140" y="1783080"/>
            <a:ext cx="2263140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21B1C5"/>
            </a:solidFill>
          </a:ln>
          <a:effectLst>
            <a:softEdge rad="12700"/>
          </a:effectLst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Future </a:t>
            </a:r>
            <a:endParaRPr lang="zh-CN" altLang="en-US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96740" y="3985260"/>
            <a:ext cx="2263140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21B1C5"/>
            </a:solidFill>
          </a:ln>
          <a:effectLst>
            <a:softEdge rad="12700"/>
          </a:effectLst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Will </a:t>
            </a:r>
            <a:endParaRPr lang="zh-CN" altLang="en-US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72400" y="3977640"/>
            <a:ext cx="3154680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21B1C5"/>
            </a:solidFill>
          </a:ln>
          <a:effectLst>
            <a:softEdge rad="12700"/>
          </a:effectLst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Machine </a:t>
            </a:r>
            <a:endParaRPr lang="zh-CN" altLang="en-US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35780" y="1821180"/>
            <a:ext cx="2263140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21B1C5"/>
            </a:solidFill>
          </a:ln>
          <a:effectLst>
            <a:softEdge rad="12700"/>
          </a:effectLst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Stand </a:t>
            </a:r>
            <a:endParaRPr lang="zh-CN" altLang="en-US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 descr="正文(45)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34341" y="3328907"/>
            <a:ext cx="3749040" cy="32325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示 5"/>
          <p:cNvGraphicFramePr/>
          <p:nvPr/>
        </p:nvGraphicFramePr>
        <p:xfrm>
          <a:off x="2169160" y="103970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703070" y="3028315"/>
            <a:ext cx="4585970" cy="1311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0" b="1" dirty="0" smtClean="0">
                <a:latin typeface="Times New Roman" panose="02020603050405020304" pitchFamily="18" charset="0"/>
              </a:rPr>
              <a:t>NOW</a:t>
            </a:r>
            <a:endParaRPr lang="en-US" altLang="zh-CN" sz="6000" b="1" dirty="0">
              <a:latin typeface="Times New Roman" panose="02020603050405020304" pitchFamily="18" charset="0"/>
            </a:endParaRP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80073" y="1217294"/>
            <a:ext cx="3839528" cy="794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4536" y="2562224"/>
            <a:ext cx="6414564" cy="3198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498715" y="3180715"/>
            <a:ext cx="4693285" cy="1311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0" b="1" dirty="0" smtClean="0">
                <a:latin typeface="Times New Roman" panose="02020603050405020304" pitchFamily="18" charset="0"/>
              </a:rPr>
              <a:t>FUTURE</a:t>
            </a:r>
            <a:endParaRPr lang="en-US" altLang="zh-CN" sz="6000" b="1" dirty="0">
              <a:latin typeface="Times New Roman" panose="02020603050405020304" pitchFamily="18" charset="0"/>
            </a:endParaRPr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02945" y="2627948"/>
            <a:ext cx="6152984" cy="3041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0073" y="1217294"/>
            <a:ext cx="3839528" cy="794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228850" y="2232025"/>
            <a:ext cx="7098030" cy="3675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What is Bobby good at?</a:t>
            </a:r>
            <a:endParaRPr lang="zh-CN" altLang="zh-CN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What is Bobby weak in?</a:t>
            </a:r>
            <a:endParaRPr lang="zh-CN" altLang="zh-CN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What does Bobby like?</a:t>
            </a:r>
            <a:endParaRPr lang="zh-CN" altLang="zh-CN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4) What does Bobby not like?</a:t>
            </a:r>
            <a:endParaRPr lang="zh-CN" altLang="zh-CN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80073" y="1217294"/>
            <a:ext cx="3839528" cy="794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549641" y="4343267"/>
            <a:ext cx="3222308" cy="202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【素材】module 1 unit 3 图片 bee（上教版）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5300" y="1211580"/>
            <a:ext cx="1623060" cy="1623060"/>
          </a:xfrm>
          <a:prstGeom prst="rect">
            <a:avLst/>
          </a:prstGeom>
        </p:spPr>
      </p:pic>
      <p:pic>
        <p:nvPicPr>
          <p:cNvPr id="4" name="图片 3" descr="【素材】module 1 unit 3 图片 deer（上教版）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113520" y="1828800"/>
            <a:ext cx="1776870" cy="1776870"/>
          </a:xfrm>
          <a:prstGeom prst="rect">
            <a:avLst/>
          </a:prstGeom>
        </p:spPr>
      </p:pic>
      <p:pic>
        <p:nvPicPr>
          <p:cNvPr id="5" name="图片 4" descr="【素材】module 1 unit 3 图片 tea（上教版）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17220" y="5013960"/>
            <a:ext cx="1421130" cy="1421130"/>
          </a:xfrm>
          <a:prstGeom prst="rect">
            <a:avLst/>
          </a:prstGeom>
        </p:spPr>
      </p:pic>
      <p:pic>
        <p:nvPicPr>
          <p:cNvPr id="6" name="图片 5" descr="【素材】module 1 unit 3 图片 tear（上教版）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34340" y="3010340"/>
            <a:ext cx="1860690" cy="139923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19400" y="1511498"/>
            <a:ext cx="79248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Bee is having tea</a:t>
            </a:r>
            <a:endParaRPr lang="en-US" altLang="zh-CN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his friend Miss Deer.</a:t>
            </a:r>
            <a:endParaRPr lang="en-US" altLang="zh-CN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suddenly he falls into the tea,</a:t>
            </a:r>
            <a:endParaRPr lang="en-US" altLang="zh-CN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Miss Deer is in tears.</a:t>
            </a:r>
            <a:endParaRPr lang="en-US" altLang="zh-CN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Don‘t worry,</a:t>
            </a:r>
            <a:r>
              <a:rPr lang="zh-C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says  </a:t>
            </a:r>
            <a:r>
              <a:rPr lang="en-US" altLang="zh-CN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Bee.</a:t>
            </a:r>
            <a:endParaRPr lang="en-US" altLang="zh-CN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 I can swim in tea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!"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b0523787-ae44-4588-be14-4447141713f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528</Words>
  <Application>WPS 演示</Application>
  <PresentationFormat>自定义</PresentationFormat>
  <Paragraphs>46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Calibri</vt:lpstr>
      <vt:lpstr>Times New Roman</vt:lpstr>
      <vt:lpstr>Arial</vt:lpstr>
      <vt:lpstr>Arial Unicode MS</vt:lpstr>
      <vt:lpstr>Calibri Light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437</cp:revision>
  <dcterms:created xsi:type="dcterms:W3CDTF">2013-07-01T03:05:00Z</dcterms:created>
  <dcterms:modified xsi:type="dcterms:W3CDTF">2023-03-01T04:48:46Z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66A14BE9D076447A886268B863DC0677</vt:lpwstr>
  </property>
</Properties>
</file>