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80" r:id="rId3"/>
    <p:sldId id="289" r:id="rId5"/>
    <p:sldId id="290" r:id="rId6"/>
    <p:sldId id="310" r:id="rId7"/>
    <p:sldId id="311" r:id="rId8"/>
    <p:sldId id="312" r:id="rId9"/>
    <p:sldId id="301" r:id="rId10"/>
    <p:sldId id="302" r:id="rId11"/>
    <p:sldId id="306" r:id="rId12"/>
    <p:sldId id="299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B1C5"/>
    <a:srgbClr val="E6FBFE"/>
    <a:srgbClr val="57D2E3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51" autoAdjust="0"/>
    <p:restoredTop sz="86469" autoAdjust="0"/>
  </p:normalViewPr>
  <p:slideViewPr>
    <p:cSldViewPr snapToGrid="0" showGuides="1">
      <p:cViewPr>
        <p:scale>
          <a:sx n="100" d="100"/>
          <a:sy n="100" d="100"/>
        </p:scale>
        <p:origin x="-1182" y="-84"/>
      </p:cViewPr>
      <p:guideLst>
        <p:guide orient="horz" pos="2170"/>
        <p:guide pos="3833"/>
      </p:guideLst>
    </p:cSldViewPr>
  </p:slideViewPr>
  <p:outlineViewPr>
    <p:cViewPr>
      <p:scale>
        <a:sx n="33" d="100"/>
        <a:sy n="33" d="100"/>
      </p:scale>
      <p:origin x="252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2610" y="-102"/>
      </p:cViewPr>
      <p:guideLst>
        <p:guide orient="horz" pos="2880"/>
        <p:guide pos="2160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2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15" cstate="email"/>
          <a:stretch>
            <a:fillRect/>
          </a:stretch>
        </p:blipFill>
        <p:spPr>
          <a:xfrm>
            <a:off x="11293475" y="252413"/>
            <a:ext cx="52387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50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上海教育出版社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2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293475" y="252413"/>
            <a:ext cx="52387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50110"/>
            <a:chOff x="1178398" y="2105678"/>
            <a:chExt cx="3548062" cy="134992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2 Unit </a:t>
              </a:r>
              <a:r>
                <a:rPr lang="en-US" altLang="zh-CN" sz="2000" b="1" noProof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Reading is fun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图片 11" descr="QQ图片2018020709010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89900" y="1491615"/>
            <a:ext cx="4107815" cy="536638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734820" y="2011680"/>
            <a:ext cx="900938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1.Do the homework of page 25 and 27.</a:t>
            </a:r>
            <a:endParaRPr lang="zh-CN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2.Copy the key words we have learned.</a:t>
            </a:r>
            <a:endParaRPr lang="zh-CN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3.Read the passage of page 26</a:t>
            </a:r>
            <a:endParaRPr lang="zh-CN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89561" y="1219201"/>
            <a:ext cx="191611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99109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3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3999" y="2076450"/>
            <a:ext cx="2937819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8831" y="4241800"/>
            <a:ext cx="2655332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5557158" y="1572285"/>
            <a:ext cx="5847442" cy="19082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Kitty: Look,Alice.There are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 storybooks.I'm</a:t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 to buy one.</a:t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Alice: I'm going to look at the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 books over there.</a:t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Kitty: OK.</a:t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6" descr="C:\Users\ADMINI~1\AppData\Local\Temp\%W@GJ$ACOF(TYDYECOKVDY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875" y="-411163"/>
            <a:ext cx="190500" cy="142875"/>
          </a:xfrm>
          <a:prstGeom prst="rect">
            <a:avLst/>
          </a:prstGeom>
          <a:noFill/>
        </p:spPr>
      </p:pic>
      <p:pic>
        <p:nvPicPr>
          <p:cNvPr id="1031" name="Picture 7" descr="C:\Users\ADMINI~1\AppData\Local\Temp\%W@GJ$ACOF(TYDYECOKVDY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075" y="2060575"/>
            <a:ext cx="190500" cy="142875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1104900" y="4062443"/>
            <a:ext cx="8001000" cy="2520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14000"/>
              </a:lnSpc>
            </a:pPr>
            <a: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Kitty: Do you like this picture book?</a:t>
            </a:r>
            <a:b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Alice: 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es.It 's fun.There are many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 pictures in it.</a:t>
            </a:r>
            <a:b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Kitty: What are the pictures about?</a:t>
            </a:r>
            <a:b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Alice: They're pictures of different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 in China.I'm going to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 these places in the future.What are you reading? Is it a storybook?</a:t>
            </a:r>
            <a:b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Kitty: 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es.It 's Stories for Children.I'm going to read a story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 day.</a:t>
            </a:r>
            <a:br>
              <a:rPr lang="zh-CN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zh-CN" sz="2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【素材】module 2 unit 4 图片 dictionary（上教版）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01887" y="2235200"/>
            <a:ext cx="3171825" cy="2286000"/>
          </a:xfrm>
          <a:prstGeom prst="rect">
            <a:avLst/>
          </a:prstGeom>
        </p:spPr>
      </p:pic>
      <p:pic>
        <p:nvPicPr>
          <p:cNvPr id="13314" name="Picture 2" descr="http://p4.so.qhmsg.com/bdr/_240_/t01ecfe3ab9ef98af4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5474" y="2074862"/>
            <a:ext cx="2308225" cy="230822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368800" y="5156200"/>
            <a:ext cx="3467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dictionary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【素材】module 2 unit 4 图片 magazine（上教版）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56307" y="2153920"/>
            <a:ext cx="4622292" cy="30729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86700" y="3098800"/>
            <a:ext cx="3035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magazine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【素材】module 2 unit 4 图片 newpaper（上教版）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83400" y="1680469"/>
            <a:ext cx="4425950" cy="34376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11400" y="2908300"/>
            <a:ext cx="309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【素材】module 2 unit 4 图片 storybook（上教版）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36800" y="1765300"/>
            <a:ext cx="4013200" cy="4013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88200" y="2946400"/>
            <a:ext cx="462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Story book</a:t>
            </a:r>
            <a:endParaRPr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0200" y="779463"/>
            <a:ext cx="2773678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5698" y="2628900"/>
            <a:ext cx="4625177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597400" y="1384300"/>
            <a:ext cx="408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  Week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6625" y="2574924"/>
            <a:ext cx="5616575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2924" y="687388"/>
            <a:ext cx="2441231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714725" y="1466334"/>
            <a:ext cx="89865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are at the bookshop. What are they going to buy?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8125" y="2533650"/>
            <a:ext cx="3798854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5295900" y="2387938"/>
            <a:ext cx="68961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S1: Where's...?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S2: He‘s/She’s on the first floor.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S1: Is he/she going to buy...?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S2: Yes, he/she is.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No, he/she isn't. He's/She's going to buy...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62013" y="1008063"/>
            <a:ext cx="3076938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【素材】module 2 unit 4 图片 pie（上教版）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4699" y="4432300"/>
            <a:ext cx="2561167" cy="1536700"/>
          </a:xfrm>
          <a:prstGeom prst="rect">
            <a:avLst/>
          </a:prstGeom>
        </p:spPr>
      </p:pic>
      <p:pic>
        <p:nvPicPr>
          <p:cNvPr id="9" name="图片 8" descr="【素材】module 2 unit 4 图片 数字5（上教版）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31899" y="2133600"/>
            <a:ext cx="1455209" cy="13970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61400" y="4897079"/>
            <a:ext cx="3224213" cy="154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318000" y="1454647"/>
            <a:ext cx="47117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Mike has nine apple pies.</a:t>
            </a: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 gives me five</a:t>
            </a: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 puts four in a line,</a:t>
            </a:r>
            <a:b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 says, “These are mine.“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Mike eats his four apple pies.</a:t>
            </a: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 he smiles and says,</a:t>
            </a: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“The apple pies are nice!</a:t>
            </a: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 I want your French fries!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39263" y="1547813"/>
            <a:ext cx="1684337" cy="295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595f9dc-0a34-49f9-b7b9-ee8b66357af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1115</Words>
  <Application>WPS 演示</Application>
  <PresentationFormat>自定义</PresentationFormat>
  <Paragraphs>38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Calibri</vt:lpstr>
      <vt:lpstr>Times New Roman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454</cp:revision>
  <dcterms:created xsi:type="dcterms:W3CDTF">2013-07-01T03:05:00Z</dcterms:created>
  <dcterms:modified xsi:type="dcterms:W3CDTF">2023-03-01T04:49:47Z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213B8BC143AC47D9B106F1AC474A5873</vt:lpwstr>
  </property>
</Properties>
</file>