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8" r:id="rId3"/>
    <p:sldId id="346" r:id="rId5"/>
    <p:sldId id="467" r:id="rId6"/>
    <p:sldId id="477" r:id="rId7"/>
    <p:sldId id="478" r:id="rId8"/>
    <p:sldId id="479" r:id="rId9"/>
    <p:sldId id="485" r:id="rId10"/>
    <p:sldId id="486" r:id="rId11"/>
    <p:sldId id="487" r:id="rId12"/>
    <p:sldId id="484" r:id="rId13"/>
    <p:sldId id="481" r:id="rId14"/>
    <p:sldId id="483" r:id="rId15"/>
    <p:sldId id="326" r:id="rId16"/>
    <p:sldId id="345" r:id="rId17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42" autoAdjust="0"/>
    <p:restoredTop sz="91166" autoAdjust="0"/>
  </p:normalViewPr>
  <p:slideViewPr>
    <p:cSldViewPr>
      <p:cViewPr varScale="1">
        <p:scale>
          <a:sx n="105" d="100"/>
          <a:sy n="105" d="100"/>
        </p:scale>
        <p:origin x="-17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9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en-US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7411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17414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7415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 eaLnBrk="1" hangingPunct="1"/>
            <a:fld id="{DB54B15E-E0F3-420D-BA15-AEB24532E320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945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B02E95C-0A42-4836-8EA1-FFBF464D9D0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993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993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059DDF3-7B8F-4FED-AEDA-D4375F27A0C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198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98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442175A-3807-4A18-BE41-2FC83BDE7C5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403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403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DB29DBD-7B51-4D59-B5CC-4D4975661B6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710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710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3FA2571-E2D6-4961-8FD5-42B5CD79498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150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228600" lvl="0" indent="-228600">
              <a:buAutoNum type="arabicPeriod"/>
            </a:pPr>
            <a:endParaRPr lang="zh-CN" altLang="en-US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7FD60F32-133C-4B76-AA0F-6E515C6B6FE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355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CBDEC53-87C5-425F-BDD6-679D040FE1C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560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A8263BF-EC2D-488B-AF2F-3C3B58D847A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765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教师利用自己周末表，帮助学生理解</a:t>
            </a:r>
            <a:r>
              <a:rPr lang="en-US" altLang="zh-CN"/>
              <a:t>plan</a:t>
            </a:r>
            <a:r>
              <a:rPr lang="zh-CN" altLang="en-US"/>
              <a:t>一词。</a:t>
            </a:r>
            <a:endParaRPr lang="zh-CN" altLang="en-US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E802ABF-B667-4CEB-99F3-0D0FFC42F51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969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774DF80-8A90-4963-8C0A-A363925E124D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379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BC9D737-64E5-436F-9E26-0AB6CB64E545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584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584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6D19994-DD50-4124-805F-4A4B3A9C6FFC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789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789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384FF71-A076-4E55-8784-950873B626A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任意多边形 23"/>
          <p:cNvSpPr/>
          <p:nvPr/>
        </p:nvSpPr>
        <p:spPr>
          <a:xfrm>
            <a:off x="1076468" y="664446"/>
            <a:ext cx="8067533" cy="6193554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3" name="任意多边形 20"/>
          <p:cNvSpPr/>
          <p:nvPr/>
        </p:nvSpPr>
        <p:spPr>
          <a:xfrm>
            <a:off x="0" y="0"/>
            <a:ext cx="4787287" cy="4977059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7174" name="直接连接符 6"/>
          <p:cNvCxnSpPr/>
          <p:nvPr/>
        </p:nvCxnSpPr>
        <p:spPr>
          <a:xfrm flipV="1">
            <a:off x="4211638" y="4257675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</p:spPr>
      </p:cxnSp>
      <p:sp>
        <p:nvSpPr>
          <p:cNvPr id="7175" name="椭圆 25"/>
          <p:cNvSpPr/>
          <p:nvPr/>
        </p:nvSpPr>
        <p:spPr>
          <a:xfrm>
            <a:off x="4211638" y="4178300"/>
            <a:ext cx="177800" cy="17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buFont typeface="Arial" panose="020B0604020202020204" pitchFamily="34" charset="0"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811475"/>
            <a:ext cx="4309110" cy="125985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1" y="4448047"/>
            <a:ext cx="4309110" cy="52901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z="1350" strike="noStrike" noProof="1" smtClean="0"/>
              <a:t>编辑副标题</a:t>
            </a:r>
            <a:endParaRPr lang="zh-CN" altLang="en-US" strike="noStrike" noProof="1"/>
          </a:p>
        </p:txBody>
      </p:sp>
      <p:sp>
        <p:nvSpPr>
          <p:cNvPr id="717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C1F3313B-5822-4606-BB24-1DB60BB252EE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8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80F4DB32-2C5C-4A40-9D29-EA895900D306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628650"/>
            <a:ext cx="7886700" cy="550545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6390" name="日期占位符 2"/>
          <p:cNvSpPr>
            <a:spLocks noGrp="1"/>
          </p:cNvSpPr>
          <p:nvPr>
            <p:ph type="dt" sz="half" idx="1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BD384CBD-B67B-4717-9F07-E94DA015BE77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391" name="页脚占位符 3"/>
          <p:cNvSpPr>
            <a:spLocks noGrp="1"/>
          </p:cNvSpPr>
          <p:nvPr>
            <p:ph type="ftr" sz="quarter" idx="15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zh-CN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392" name="灯片编号占位符 4"/>
          <p:cNvSpPr>
            <a:spLocks noGrp="1"/>
          </p:cNvSpPr>
          <p:nvPr>
            <p:ph type="sldNum" sz="quarter" idx="16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1E9428E9-D9AA-490B-881B-38E66A196EA2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CC6F76DA-2026-4937-A8B3-61AD562DD93F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531F6287-3040-467F-845B-463833CC7626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CC6F76DA-2026-4937-A8B3-61AD562DD93F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531F6287-3040-467F-845B-463833CC7626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CC6F76DA-2026-4937-A8B3-61AD562DD93F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531F6287-3040-467F-845B-463833CC7626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19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2AB7A3CC-EC30-4F8E-ADEA-95FE60A189DC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19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0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2FF21EDF-A5A2-42BC-9861-C335DAABD448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0" name="组合 45"/>
          <p:cNvGrpSpPr/>
          <p:nvPr/>
        </p:nvGrpSpPr>
        <p:grpSpPr>
          <a:xfrm>
            <a:off x="-119062" y="2317750"/>
            <a:ext cx="4056062" cy="4535488"/>
            <a:chOff x="-119065" y="2317749"/>
            <a:chExt cx="4056065" cy="4535491"/>
          </a:xfrm>
        </p:grpSpPr>
        <p:cxnSp>
          <p:nvCxnSpPr>
            <p:cNvPr id="9221" name="Line 29"/>
            <p:cNvCxnSpPr/>
            <p:nvPr/>
          </p:nvCxnSpPr>
          <p:spPr>
            <a:xfrm flipH="1">
              <a:off x="-4762" y="6456365"/>
              <a:ext cx="2479676" cy="20002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22" name="Line 30"/>
            <p:cNvCxnSpPr/>
            <p:nvPr/>
          </p:nvCxnSpPr>
          <p:spPr>
            <a:xfrm flipH="1">
              <a:off x="-4763" y="4311649"/>
              <a:ext cx="536576" cy="23447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9223" name="AutoShape 31"/>
            <p:cNvSpPr/>
            <p:nvPr/>
          </p:nvSpPr>
          <p:spPr bwMode="auto">
            <a:xfrm>
              <a:off x="1414463" y="3943351"/>
              <a:ext cx="201612" cy="201613"/>
            </a:xfrm>
            <a:custGeom>
              <a:avLst/>
              <a:gdLst>
                <a:gd name="T0" fmla="*/ 0 w 21600"/>
                <a:gd name="T1" fmla="*/ 100807 h 21600"/>
                <a:gd name="T2" fmla="*/ 100806 w 21600"/>
                <a:gd name="T3" fmla="*/ 0 h 21600"/>
                <a:gd name="T4" fmla="*/ 201612 w 21600"/>
                <a:gd name="T5" fmla="*/ 100807 h 21600"/>
                <a:gd name="T6" fmla="*/ 100806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6 w 21600"/>
                <a:gd name="T13" fmla="*/ 151210 h 21600"/>
                <a:gd name="T14" fmla="*/ 151209 w 21600"/>
                <a:gd name="T15" fmla="*/ 100807 h 21600"/>
                <a:gd name="T16" fmla="*/ 100806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4" name="AutoShape 32"/>
            <p:cNvSpPr/>
            <p:nvPr/>
          </p:nvSpPr>
          <p:spPr bwMode="auto">
            <a:xfrm>
              <a:off x="2139952" y="4579939"/>
              <a:ext cx="200025" cy="201612"/>
            </a:xfrm>
            <a:custGeom>
              <a:avLst/>
              <a:gdLst>
                <a:gd name="T0" fmla="*/ 0 w 21600"/>
                <a:gd name="T1" fmla="*/ 100806 h 21600"/>
                <a:gd name="T2" fmla="*/ 100013 w 21600"/>
                <a:gd name="T3" fmla="*/ 0 h 21600"/>
                <a:gd name="T4" fmla="*/ 200025 w 21600"/>
                <a:gd name="T5" fmla="*/ 100806 h 21600"/>
                <a:gd name="T6" fmla="*/ 100013 w 21600"/>
                <a:gd name="T7" fmla="*/ 201612 h 21600"/>
                <a:gd name="T8" fmla="*/ 0 w 21600"/>
                <a:gd name="T9" fmla="*/ 100806 h 21600"/>
                <a:gd name="T10" fmla="*/ 50006 w 21600"/>
                <a:gd name="T11" fmla="*/ 100806 h 21600"/>
                <a:gd name="T12" fmla="*/ 100013 w 21600"/>
                <a:gd name="T13" fmla="*/ 151209 h 21600"/>
                <a:gd name="T14" fmla="*/ 150019 w 21600"/>
                <a:gd name="T15" fmla="*/ 100806 h 21600"/>
                <a:gd name="T16" fmla="*/ 100013 w 21600"/>
                <a:gd name="T17" fmla="*/ 50403 h 21600"/>
                <a:gd name="T18" fmla="*/ 50006 w 21600"/>
                <a:gd name="T19" fmla="*/ 100806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5" name="AutoShape 33"/>
            <p:cNvSpPr/>
            <p:nvPr/>
          </p:nvSpPr>
          <p:spPr bwMode="auto">
            <a:xfrm>
              <a:off x="2552700" y="5514976"/>
              <a:ext cx="201613" cy="201613"/>
            </a:xfrm>
            <a:custGeom>
              <a:avLst/>
              <a:gdLst>
                <a:gd name="T0" fmla="*/ 0 w 21600"/>
                <a:gd name="T1" fmla="*/ 100807 h 21600"/>
                <a:gd name="T2" fmla="*/ 100807 w 21600"/>
                <a:gd name="T3" fmla="*/ 0 h 21600"/>
                <a:gd name="T4" fmla="*/ 201613 w 21600"/>
                <a:gd name="T5" fmla="*/ 100807 h 21600"/>
                <a:gd name="T6" fmla="*/ 100807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7 w 21600"/>
                <a:gd name="T13" fmla="*/ 151210 h 21600"/>
                <a:gd name="T14" fmla="*/ 151210 w 21600"/>
                <a:gd name="T15" fmla="*/ 100807 h 21600"/>
                <a:gd name="T16" fmla="*/ 100807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9226" name="Line 34"/>
            <p:cNvCxnSpPr/>
            <p:nvPr/>
          </p:nvCxnSpPr>
          <p:spPr>
            <a:xfrm flipH="1">
              <a:off x="-4762" y="4125913"/>
              <a:ext cx="1465263" cy="253047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27" name="Line 35"/>
            <p:cNvCxnSpPr/>
            <p:nvPr/>
          </p:nvCxnSpPr>
          <p:spPr>
            <a:xfrm flipH="1">
              <a:off x="-4762" y="5648326"/>
              <a:ext cx="2546351" cy="1008063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28" name="Line 36"/>
            <p:cNvCxnSpPr/>
            <p:nvPr/>
          </p:nvCxnSpPr>
          <p:spPr>
            <a:xfrm flipH="1">
              <a:off x="-4762" y="2800350"/>
              <a:ext cx="1641476" cy="38560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29" name="Line 37"/>
            <p:cNvCxnSpPr/>
            <p:nvPr/>
          </p:nvCxnSpPr>
          <p:spPr>
            <a:xfrm flipH="1">
              <a:off x="-4763" y="3967165"/>
              <a:ext cx="2030413" cy="268922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30" name="Line 38"/>
            <p:cNvCxnSpPr/>
            <p:nvPr/>
          </p:nvCxnSpPr>
          <p:spPr>
            <a:xfrm flipH="1">
              <a:off x="-4763" y="5081588"/>
              <a:ext cx="2503488" cy="1574800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31" name="Line 39"/>
            <p:cNvCxnSpPr/>
            <p:nvPr/>
          </p:nvCxnSpPr>
          <p:spPr>
            <a:xfrm flipH="1">
              <a:off x="-4764" y="6000750"/>
              <a:ext cx="3400427" cy="6556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9232" name="Arc 41@|5FFC:10921638|FBC:16777215|LFC:6902852|LBC:16777215"/>
            <p:cNvSpPr/>
            <p:nvPr/>
          </p:nvSpPr>
          <p:spPr bwMode="auto">
            <a:xfrm>
              <a:off x="-98424" y="4884739"/>
              <a:ext cx="2098676" cy="1968500"/>
            </a:xfrm>
            <a:custGeom>
              <a:avLst/>
              <a:gdLst>
                <a:gd name="T0" fmla="*/ -93 w 21600"/>
                <a:gd name="T1" fmla="*/ 0 h 21600"/>
                <a:gd name="T2" fmla="*/ 2000250 w 21600"/>
                <a:gd name="T3" fmla="*/ 1968500 h 21600"/>
                <a:gd name="T4" fmla="*/ -93 w 21600"/>
                <a:gd name="T5" fmla="*/ 0 h 21600"/>
                <a:gd name="T6" fmla="*/ 2000250 w 21600"/>
                <a:gd name="T7" fmla="*/ 1968500 h 21600"/>
                <a:gd name="T8" fmla="*/ 0 w 21600"/>
                <a:gd name="T9" fmla="*/ 1968500 h 21600"/>
                <a:gd name="T10" fmla="*/ -93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9233" name="Line 42@|9FFC:0|FBC:0|LFC:10921638|LBC:16777215"/>
            <p:cNvCxnSpPr/>
            <p:nvPr/>
          </p:nvCxnSpPr>
          <p:spPr>
            <a:xfrm flipH="1">
              <a:off x="-31750" y="4724400"/>
              <a:ext cx="2211388" cy="2076451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9234" name="Arc 44@|5FFC:14657585|FBC:16777215|LFC:6902852|LBC:16777215"/>
            <p:cNvSpPr/>
            <p:nvPr/>
          </p:nvSpPr>
          <p:spPr bwMode="auto">
            <a:xfrm>
              <a:off x="-119065" y="5018089"/>
              <a:ext cx="1989141" cy="1835151"/>
            </a:xfrm>
            <a:custGeom>
              <a:avLst/>
              <a:gdLst>
                <a:gd name="T0" fmla="*/ -87 w 21600"/>
                <a:gd name="T1" fmla="*/ 0 h 21600"/>
                <a:gd name="T2" fmla="*/ 1870075 w 21600"/>
                <a:gd name="T3" fmla="*/ 1835150 h 21600"/>
                <a:gd name="T4" fmla="*/ -87 w 21600"/>
                <a:gd name="T5" fmla="*/ 0 h 21600"/>
                <a:gd name="T6" fmla="*/ 1870075 w 21600"/>
                <a:gd name="T7" fmla="*/ 1835150 h 21600"/>
                <a:gd name="T8" fmla="*/ 0 w 21600"/>
                <a:gd name="T9" fmla="*/ 1835150 h 21600"/>
                <a:gd name="T10" fmla="*/ -87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5" name="AutoShape 50"/>
            <p:cNvSpPr/>
            <p:nvPr/>
          </p:nvSpPr>
          <p:spPr bwMode="auto">
            <a:xfrm>
              <a:off x="3359149" y="5657849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6" name="AutoShape 55"/>
            <p:cNvSpPr/>
            <p:nvPr/>
          </p:nvSpPr>
          <p:spPr bwMode="auto">
            <a:xfrm>
              <a:off x="1485900" y="2317749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7" name="AutoShape 56"/>
            <p:cNvSpPr/>
            <p:nvPr/>
          </p:nvSpPr>
          <p:spPr bwMode="auto">
            <a:xfrm>
              <a:off x="1912937" y="3529013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8" name="AutoShape 57"/>
            <p:cNvSpPr/>
            <p:nvPr/>
          </p:nvSpPr>
          <p:spPr bwMode="auto">
            <a:xfrm>
              <a:off x="2436813" y="4681537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9" name="AutoShape 58"/>
            <p:cNvSpPr/>
            <p:nvPr/>
          </p:nvSpPr>
          <p:spPr bwMode="auto">
            <a:xfrm>
              <a:off x="454026" y="4110040"/>
              <a:ext cx="200025" cy="200025"/>
            </a:xfrm>
            <a:custGeom>
              <a:avLst/>
              <a:gdLst>
                <a:gd name="T0" fmla="*/ 0 w 21600"/>
                <a:gd name="T1" fmla="*/ 100013 h 21600"/>
                <a:gd name="T2" fmla="*/ 100013 w 21600"/>
                <a:gd name="T3" fmla="*/ 0 h 21600"/>
                <a:gd name="T4" fmla="*/ 200025 w 21600"/>
                <a:gd name="T5" fmla="*/ 100013 h 21600"/>
                <a:gd name="T6" fmla="*/ 100013 w 21600"/>
                <a:gd name="T7" fmla="*/ 200025 h 21600"/>
                <a:gd name="T8" fmla="*/ 0 w 21600"/>
                <a:gd name="T9" fmla="*/ 100013 h 21600"/>
                <a:gd name="T10" fmla="*/ 50006 w 21600"/>
                <a:gd name="T11" fmla="*/ 100013 h 21600"/>
                <a:gd name="T12" fmla="*/ 100013 w 21600"/>
                <a:gd name="T13" fmla="*/ 150019 h 21600"/>
                <a:gd name="T14" fmla="*/ 150019 w 21600"/>
                <a:gd name="T15" fmla="*/ 100013 h 21600"/>
                <a:gd name="T16" fmla="*/ 100013 w 21600"/>
                <a:gd name="T17" fmla="*/ 50006 h 21600"/>
                <a:gd name="T18" fmla="*/ 50006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0" name="AutoShape 59"/>
            <p:cNvSpPr/>
            <p:nvPr/>
          </p:nvSpPr>
          <p:spPr bwMode="auto">
            <a:xfrm>
              <a:off x="2495551" y="6367465"/>
              <a:ext cx="201613" cy="200025"/>
            </a:xfrm>
            <a:custGeom>
              <a:avLst/>
              <a:gdLst>
                <a:gd name="T0" fmla="*/ 0 w 21600"/>
                <a:gd name="T1" fmla="*/ 100013 h 21600"/>
                <a:gd name="T2" fmla="*/ 100807 w 21600"/>
                <a:gd name="T3" fmla="*/ 0 h 21600"/>
                <a:gd name="T4" fmla="*/ 201613 w 21600"/>
                <a:gd name="T5" fmla="*/ 100013 h 21600"/>
                <a:gd name="T6" fmla="*/ 100807 w 21600"/>
                <a:gd name="T7" fmla="*/ 200025 h 21600"/>
                <a:gd name="T8" fmla="*/ 0 w 21600"/>
                <a:gd name="T9" fmla="*/ 100013 h 21600"/>
                <a:gd name="T10" fmla="*/ 50403 w 21600"/>
                <a:gd name="T11" fmla="*/ 100013 h 21600"/>
                <a:gd name="T12" fmla="*/ 100807 w 21600"/>
                <a:gd name="T13" fmla="*/ 150019 h 21600"/>
                <a:gd name="T14" fmla="*/ 151210 w 21600"/>
                <a:gd name="T15" fmla="*/ 100013 h 21600"/>
                <a:gd name="T16" fmla="*/ 100807 w 21600"/>
                <a:gd name="T17" fmla="*/ 50006 h 21600"/>
                <a:gd name="T18" fmla="*/ 50403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41" name="组合 36"/>
          <p:cNvGrpSpPr/>
          <p:nvPr/>
        </p:nvGrpSpPr>
        <p:grpSpPr>
          <a:xfrm rot="16980000">
            <a:off x="6205538" y="-1028700"/>
            <a:ext cx="3792537" cy="3586163"/>
            <a:chOff x="6561535" y="1931194"/>
            <a:chExt cx="2844403" cy="2689622"/>
          </a:xfrm>
        </p:grpSpPr>
        <p:sp>
          <p:nvSpPr>
            <p:cNvPr id="9242" name="椭圆 23"/>
            <p:cNvSpPr/>
            <p:nvPr/>
          </p:nvSpPr>
          <p:spPr>
            <a:xfrm>
              <a:off x="7410451" y="2909888"/>
              <a:ext cx="1012031" cy="10120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3" name="椭圆 24"/>
            <p:cNvSpPr/>
            <p:nvPr/>
          </p:nvSpPr>
          <p:spPr>
            <a:xfrm>
              <a:off x="6561535" y="3979069"/>
              <a:ext cx="319088" cy="319088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4" name="椭圆 26"/>
            <p:cNvSpPr/>
            <p:nvPr/>
          </p:nvSpPr>
          <p:spPr>
            <a:xfrm>
              <a:off x="7621191" y="1931194"/>
              <a:ext cx="479822" cy="4786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5" name="椭圆 27"/>
            <p:cNvSpPr/>
            <p:nvPr/>
          </p:nvSpPr>
          <p:spPr>
            <a:xfrm>
              <a:off x="7924800" y="3138487"/>
              <a:ext cx="1481138" cy="1482329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6" name="椭圆 30"/>
            <p:cNvSpPr/>
            <p:nvPr/>
          </p:nvSpPr>
          <p:spPr>
            <a:xfrm>
              <a:off x="7071122" y="2930129"/>
              <a:ext cx="351234" cy="351234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7" name="椭圆 31"/>
            <p:cNvSpPr/>
            <p:nvPr/>
          </p:nvSpPr>
          <p:spPr>
            <a:xfrm>
              <a:off x="6850857" y="3506391"/>
              <a:ext cx="594122" cy="595313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8" name="椭圆 32"/>
            <p:cNvSpPr/>
            <p:nvPr/>
          </p:nvSpPr>
          <p:spPr>
            <a:xfrm>
              <a:off x="7503319" y="4130278"/>
              <a:ext cx="251222" cy="251222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9" name="椭圆 33"/>
            <p:cNvSpPr/>
            <p:nvPr/>
          </p:nvSpPr>
          <p:spPr>
            <a:xfrm>
              <a:off x="8601075" y="2438400"/>
              <a:ext cx="352425" cy="351235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54413" y="2780745"/>
            <a:ext cx="4128752" cy="99354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925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2BE021B9-AC83-40B2-BEAB-EC274D94A9E9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5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5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C8C440F6-86E8-4C4C-A452-102D35868048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246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29DF83C7-C331-4649-8114-DF8E9F6F7D73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4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46CE1ED0-7A5B-4D08-9D25-F83BC22B3CEC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1270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05F22F89-726D-4DBC-909B-A9DB7035C878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1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2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684B0D3F-C12A-4532-ACB9-140829F30772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任意多边形 14"/>
          <p:cNvSpPr/>
          <p:nvPr/>
        </p:nvSpPr>
        <p:spPr>
          <a:xfrm>
            <a:off x="1076468" y="664446"/>
            <a:ext cx="8067533" cy="6193554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3" name="任意多边形 15"/>
          <p:cNvSpPr/>
          <p:nvPr/>
        </p:nvSpPr>
        <p:spPr>
          <a:xfrm>
            <a:off x="0" y="0"/>
            <a:ext cx="4787287" cy="4977059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12294" name="直接连接符 6"/>
          <p:cNvCxnSpPr/>
          <p:nvPr/>
        </p:nvCxnSpPr>
        <p:spPr>
          <a:xfrm flipV="1">
            <a:off x="4211638" y="4257675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</p:spPr>
      </p:cxnSp>
      <p:sp>
        <p:nvSpPr>
          <p:cNvPr id="12295" name="椭圆 17"/>
          <p:cNvSpPr/>
          <p:nvPr/>
        </p:nvSpPr>
        <p:spPr>
          <a:xfrm>
            <a:off x="4211638" y="4178300"/>
            <a:ext cx="177800" cy="17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buFont typeface="Arial" panose="020B0604020202020204" pitchFamily="34" charset="0"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811475"/>
            <a:ext cx="4309110" cy="125985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10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1" y="4448047"/>
            <a:ext cx="2221219" cy="52901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编辑副标题</a:t>
            </a:r>
            <a:endParaRPr lang="zh-CN" altLang="en-US" strike="noStrike" noProof="1"/>
          </a:p>
        </p:txBody>
      </p:sp>
      <p:sp>
        <p:nvSpPr>
          <p:cNvPr id="1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629995" y="4455376"/>
            <a:ext cx="2087296" cy="5143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编辑文本</a:t>
            </a:r>
            <a:endParaRPr lang="zh-CN" altLang="en-US" strike="noStrike" noProof="1" smtClean="0"/>
          </a:p>
        </p:txBody>
      </p:sp>
      <p:sp>
        <p:nvSpPr>
          <p:cNvPr id="1229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604E0CBE-697D-482E-B3C0-C1C01AF557DF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30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AFF569E7-D8C2-49A6-B303-99196F8A1969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98C2041B-70BF-4D15-ACA2-7C410CC0B153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1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2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52C33EF7-335A-4254-94B4-D26255A5E53B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单击此处编辑标题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4014391" y="733425"/>
            <a:ext cx="4478400" cy="54036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 fontAlgn="base"/>
            <a:r>
              <a:rPr lang="zh-CN" altLang="en-US" strike="noStrike" noProof="0" smtClean="0"/>
              <a:t>图片</a:t>
            </a:r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43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7A034582-FF39-442C-BD2F-ECA88D60E69D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512E387C-7AEF-4A3C-8BE8-59564C6FBEEF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&#10;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15200" y="365125"/>
            <a:ext cx="1200150" cy="5811838"/>
          </a:xfrm>
        </p:spPr>
        <p:txBody>
          <a:bodyPr vert="eaVert"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512378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5366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1844CCAF-CCF1-4824-91F6-9A9D216D2A7E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319F428C-3D21-44AA-A13B-A3D668B60ACC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4.xml"/><Relationship Id="rId17" Type="http://schemas.openxmlformats.org/officeDocument/2006/relationships/tags" Target="../tags/tag3.xml"/><Relationship Id="rId16" Type="http://schemas.openxmlformats.org/officeDocument/2006/relationships/tags" Target="../tags/tag2.xml"/><Relationship Id="rId15" Type="http://schemas.openxmlformats.org/officeDocument/2006/relationships/tags" Target="../tags/tag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 idx="4294967295"/>
            <p:custDataLst>
              <p:tags r:id="rId15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9"/>
            <p:custDataLst>
              <p:tags r:id="rId16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171450" indent="-171450" algn="l" defTabSz="914400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/>
            <a:r>
              <a:t>单击此处编辑母版文本样式</a:t>
            </a:r>
          </a:p>
          <a:p>
            <a:pPr marL="514350" lvl="1" indent="-171450"/>
            <a:r>
              <a:t>第二级</a:t>
            </a:r>
          </a:p>
          <a:p>
            <a:pPr marL="857250" lvl="2" indent="-171450"/>
            <a:r>
              <a:t>第三级</a:t>
            </a:r>
          </a:p>
          <a:p>
            <a:pPr marL="1200150" lvl="3" indent="-171450"/>
            <a:r>
              <a:t>第四级</a:t>
            </a:r>
          </a:p>
          <a:p>
            <a:pPr marL="1543050" lvl="4" indent="-171450"/>
            <a:r>
              <a:t>第五级</a:t>
            </a:r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19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CC6F76DA-2026-4937-A8B3-61AD562DD93F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29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39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531F6287-3040-467F-845B-463833CC7626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5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6" name="KSO_TEMPLATE" hidden="1"/>
          <p:cNvSpPr/>
          <p:nvPr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marL="0" indent="0" algn="l" defTabSz="9144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600" kern="12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  <a:cs typeface="+mj-cs"/>
        </a:defRPr>
      </a:lvl1pPr>
    </p:titleStyle>
    <p:bodyStyle>
      <a:lvl1pPr marL="171450" indent="-171450" algn="l" defTabSz="914400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5143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5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7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8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audio" Target="NULL" TargetMode="Externa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Relationship Id="rId3" Type="http://schemas.openxmlformats.org/officeDocument/2006/relationships/image" Target="../media/image7.png"/><Relationship Id="rId2" Type="http://schemas.openxmlformats.org/officeDocument/2006/relationships/audio" Target="NULL" TargetMode="Externa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7.png"/><Relationship Id="rId1" Type="http://schemas.openxmlformats.org/officeDocument/2006/relationships/audio" Target="NULL" TargetMode="Externa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.xml"/><Relationship Id="rId2" Type="http://schemas.openxmlformats.org/officeDocument/2006/relationships/image" Target="../media/image7.png"/><Relationship Id="rId1" Type="http://schemas.openxmlformats.org/officeDocument/2006/relationships/audio" Target="NULL" TargetMode="Externa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.xml"/><Relationship Id="rId2" Type="http://schemas.openxmlformats.org/officeDocument/2006/relationships/image" Target="../media/image7.png"/><Relationship Id="rId1" Type="http://schemas.openxmlformats.org/officeDocument/2006/relationships/audio" Target="NULL" TargetMode="Externa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.xml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audio" Target="NULL" TargetMode="Externa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.xml"/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audio" Target="NUL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7"/>
          <p:cNvSpPr/>
          <p:nvPr/>
        </p:nvSpPr>
        <p:spPr>
          <a:xfrm>
            <a:off x="395288" y="765175"/>
            <a:ext cx="7848600" cy="5472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4" name="标题 6"/>
          <p:cNvSpPr>
            <a:spLocks noGrp="1"/>
          </p:cNvSpPr>
          <p:nvPr>
            <p:ph type="title"/>
          </p:nvPr>
        </p:nvSpPr>
        <p:spPr>
          <a:xfrm>
            <a:off x="0" y="1556792"/>
            <a:ext cx="9144000" cy="1152128"/>
          </a:xfrm>
          <a:prstGeom prst="rect">
            <a:avLst/>
          </a:prstGeom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marL="0" marR="0" lvl="0" indent="0" algn="ctr" defTabSz="914400" eaLnBrk="0" hangingPunct="0">
              <a:lnSpc>
                <a:spcPct val="110000"/>
              </a:lnSpc>
              <a:buNone/>
            </a:pPr>
            <a:r>
              <a:rPr lang="en-US" altLang="zh-CN" sz="4200" b="1" u="none" spc="0" baseline="0" dirty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微软雅黑" panose="020B0503020204020204" pitchFamily="34" charset="-122"/>
              </a:rPr>
              <a:t>Unit5 </a:t>
            </a:r>
            <a:r>
              <a:rPr lang="en-US" altLang="zh-CN" sz="4200" b="1" u="none" spc="0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微软雅黑" panose="020B0503020204020204" pitchFamily="34" charset="-122"/>
              </a:rPr>
              <a:t> At </a:t>
            </a:r>
            <a:r>
              <a:rPr lang="en-US" altLang="zh-CN" sz="4200" b="1" u="none" spc="0" baseline="0" dirty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微软雅黑" panose="020B0503020204020204" pitchFamily="34" charset="-122"/>
              </a:rPr>
              <a:t>the weekend</a:t>
            </a:r>
            <a:endParaRPr lang="zh-CN" altLang="en-US" sz="4200" b="1" u="none" baseline="0" dirty="0">
              <a:solidFill>
                <a:schemeClr val="tx1"/>
              </a:solidFill>
              <a:effectLst>
                <a:outerShdw blurRad="38100" dist="38100" dir="2700000" algn="tl">
                  <a:schemeClr val="bg2"/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18435" name="副标题 3"/>
          <p:cNvSpPr txBox="1"/>
          <p:nvPr/>
        </p:nvSpPr>
        <p:spPr>
          <a:xfrm>
            <a:off x="3275856" y="3212976"/>
            <a:ext cx="3600450" cy="7921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447675" indent="-361950" algn="just" defTabSz="914400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  <a:defRPr lang="zh-CN" altLang="en-US" sz="2000" b="0" i="0" u="none" kern="1200" baseline="0">
                <a:solidFill>
                  <a:srgbClr val="6EAA2E"/>
                </a:solidFill>
                <a:latin typeface="幼圆" pitchFamily="49" charset="-122"/>
                <a:ea typeface="幼圆" pitchFamily="49" charset="-122"/>
                <a:cs typeface="+mn-cs"/>
              </a:defRPr>
            </a:lvl1pPr>
            <a:lvl2pPr marL="447675" indent="-447675" algn="just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FD47C"/>
              </a:buClr>
              <a:buSzTx/>
              <a:buFont typeface="幼圆" pitchFamily="49" charset="-122"/>
              <a:buChar char=" "/>
              <a:defRPr lang="zh-CN" altLang="en-US" sz="1600" b="0" i="0" u="none" kern="1200" baseline="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marR="0" lvl="0" indent="-361950" defTabSz="914400"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</a:pPr>
            <a:r>
              <a:rPr lang="zh-CN" altLang="en-US" sz="3200" spc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第</a:t>
            </a:r>
            <a:r>
              <a:rPr lang="en-US" altLang="zh-CN" sz="3200" spc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sz="3200" spc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课时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046163"/>
            <a:ext cx="8315325" cy="3810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8914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pic>
        <p:nvPicPr>
          <p:cNvPr id="38915" name="图片 5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625" y="5373688"/>
            <a:ext cx="2663825" cy="15113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8916" name="TextBox 3"/>
          <p:cNvSpPr txBox="1">
            <a:spLocks noChangeArrowheads="1"/>
          </p:cNvSpPr>
          <p:nvPr/>
        </p:nvSpPr>
        <p:spPr bwMode="auto">
          <a:xfrm>
            <a:off x="520700" y="4667250"/>
            <a:ext cx="81899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Char char="•"/>
              <a:defRPr lang="zh-CN" altLang="en-US" sz="3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Char char="–"/>
              <a:defRPr lang="zh-CN" altLang="en-US" sz="2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Char char="•"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Char char="–"/>
              <a:defRPr lang="zh-CN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Char char="»"/>
              <a:defRPr lang="zh-CN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3200" spc="0">
                <a:solidFill>
                  <a:srgbClr val="FF0000"/>
                </a:solidFill>
                <a:latin typeface="Arial" panose="020B0604020202020204" pitchFamily="34" charset="0"/>
              </a:rPr>
              <a:t>S1</a:t>
            </a:r>
            <a:r>
              <a:rPr lang="en-US" altLang="zh-CN" sz="3200" spc="0">
                <a:solidFill>
                  <a:srgbClr val="000000"/>
                </a:solidFill>
                <a:latin typeface="Arial" panose="020B0604020202020204" pitchFamily="34" charset="0"/>
              </a:rPr>
              <a:t>: What is Peter going to do this weekend?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3200" spc="0">
                <a:solidFill>
                  <a:srgbClr val="0000FF"/>
                </a:solidFill>
                <a:latin typeface="Arial" panose="020B0604020202020204" pitchFamily="34" charset="0"/>
              </a:rPr>
              <a:t>S2</a:t>
            </a:r>
            <a:r>
              <a:rPr lang="en-US" altLang="zh-CN" sz="3200" spc="0">
                <a:solidFill>
                  <a:srgbClr val="000000"/>
                </a:solidFill>
                <a:latin typeface="Arial" panose="020B0604020202020204" pitchFamily="34" charset="0"/>
              </a:rPr>
              <a:t>: He’s going to … 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fill="hold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内容占位符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17713" y="2386013"/>
            <a:ext cx="2741612" cy="2252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62" name="椭圆 14"/>
          <p:cNvSpPr/>
          <p:nvPr/>
        </p:nvSpPr>
        <p:spPr>
          <a:xfrm>
            <a:off x="833438" y="920750"/>
            <a:ext cx="2370138" cy="98901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40963" name="内容占位符 1"/>
          <p:cNvSpPr txBox="1"/>
          <p:nvPr/>
        </p:nvSpPr>
        <p:spPr>
          <a:xfrm>
            <a:off x="965200" y="1062038"/>
            <a:ext cx="8135938" cy="64770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447675" indent="-361950" algn="just" defTabSz="914400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  <a:defRPr lang="zh-CN" altLang="en-US" sz="2000" b="0" i="0" u="none" kern="1200" baseline="0">
                <a:solidFill>
                  <a:srgbClr val="6EAA2E"/>
                </a:solidFill>
                <a:latin typeface="幼圆" pitchFamily="49" charset="-122"/>
                <a:ea typeface="幼圆" pitchFamily="49" charset="-122"/>
                <a:cs typeface="+mn-cs"/>
              </a:defRPr>
            </a:lvl1pPr>
            <a:lvl2pPr marL="447675" indent="-447675" algn="just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FD47C"/>
              </a:buClr>
              <a:buSzTx/>
              <a:buFont typeface="幼圆" pitchFamily="49" charset="-122"/>
              <a:buChar char=" "/>
              <a:defRPr lang="zh-CN" altLang="en-US" sz="1600" b="0" i="0" u="none" kern="1200" baseline="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defTabSz="91440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</a:pPr>
            <a:r>
              <a:rPr lang="en-US" altLang="zh-CN" sz="3600" spc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Role-play</a:t>
            </a:r>
            <a:endParaRPr lang="zh-CN" altLang="en-US" sz="360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64" name="副标题 4"/>
          <p:cNvSpPr txBox="1"/>
          <p:nvPr/>
        </p:nvSpPr>
        <p:spPr bwMode="auto">
          <a:xfrm>
            <a:off x="995363" y="4687888"/>
            <a:ext cx="7837488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/>
          <a:lstStyle>
            <a:defPPr>
              <a:defRPr lang="zh-CN"/>
            </a:defPPr>
            <a:lvl1pPr marL="342900" indent="-342900" algn="just" defTabSz="914400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  <a:defRPr lang="zh-CN" altLang="en-US" sz="2000" b="0" i="0" u="none" baseline="0">
                <a:solidFill>
                  <a:srgbClr val="6EAA2E"/>
                </a:solidFill>
                <a:latin typeface="幼圆" pitchFamily="49" charset="-122"/>
                <a:ea typeface="幼圆" pitchFamily="49" charset="-122"/>
              </a:defRPr>
            </a:lvl1pPr>
            <a:lvl2pPr marL="742950" indent="-285750" algn="just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FD47C"/>
              </a:buClr>
              <a:buSzTx/>
              <a:buFont typeface="幼圆" pitchFamily="49" charset="-122"/>
              <a:buChar char=" "/>
              <a:defRPr lang="zh-CN" altLang="en-US" sz="1600" b="0" i="0" u="none" baseline="0">
                <a:solidFill>
                  <a:srgbClr val="7D7D7D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marL="342900" marR="0" lvl="0" indent="-342900" defTabSz="914400">
              <a:spcBef>
                <a:spcPct val="20000"/>
              </a:spcBef>
              <a:buSzPct val="70000"/>
              <a:buFont typeface="Arial" panose="020B0604020202020204" pitchFamily="34" charset="0"/>
            </a:pPr>
            <a:r>
              <a:rPr lang="en-US" altLang="zh-CN" sz="2800" spc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Level1:</a:t>
            </a:r>
            <a:r>
              <a:rPr lang="zh-CN" altLang="en-US" sz="2800" spc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分角色朗读对话，注意模仿语音语调。</a:t>
            </a:r>
            <a:endParaRPr lang="zh-CN" altLang="en-US" sz="280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5" name="爆炸形 1 17"/>
          <p:cNvSpPr/>
          <p:nvPr/>
        </p:nvSpPr>
        <p:spPr>
          <a:xfrm>
            <a:off x="3792538" y="831850"/>
            <a:ext cx="4721225" cy="2157413"/>
          </a:xfrm>
          <a:prstGeom prst="irregularSeal1">
            <a:avLst/>
          </a:prstGeom>
          <a:solidFill>
            <a:srgbClr val="FFD966"/>
          </a:solidFill>
          <a:ln w="6350">
            <a:solidFill>
              <a:srgbClr val="4472C4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r>
              <a:rPr lang="zh-CN" altLang="en-US" sz="2400" spc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根据自己的情况，选择来做吧</a:t>
            </a:r>
            <a:r>
              <a:rPr lang="zh-CN" altLang="en-US" sz="2400" spc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endParaRPr lang="zh-CN" altLang="en-US" sz="240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6" name="副标题 4"/>
          <p:cNvSpPr txBox="1"/>
          <p:nvPr/>
        </p:nvSpPr>
        <p:spPr bwMode="auto">
          <a:xfrm>
            <a:off x="995363" y="5399088"/>
            <a:ext cx="6875463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/>
          <a:lstStyle>
            <a:defPPr>
              <a:defRPr lang="zh-CN"/>
            </a:defPPr>
            <a:lvl1pPr marL="342900" indent="-342900" algn="just" defTabSz="914400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  <a:defRPr lang="zh-CN" altLang="en-US" sz="2000" b="0" i="0" u="none" baseline="0">
                <a:solidFill>
                  <a:srgbClr val="6EAA2E"/>
                </a:solidFill>
                <a:latin typeface="幼圆" pitchFamily="49" charset="-122"/>
                <a:ea typeface="幼圆" pitchFamily="49" charset="-122"/>
              </a:defRPr>
            </a:lvl1pPr>
            <a:lvl2pPr marL="742950" indent="-285750" algn="just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FD47C"/>
              </a:buClr>
              <a:buSzTx/>
              <a:buFont typeface="幼圆" pitchFamily="49" charset="-122"/>
              <a:buChar char=" "/>
              <a:defRPr lang="zh-CN" altLang="en-US" sz="1600" b="0" i="0" u="none" baseline="0">
                <a:solidFill>
                  <a:srgbClr val="7D7D7D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marL="342900" marR="0" lvl="0" indent="-342900" defTabSz="914400">
              <a:spcBef>
                <a:spcPct val="20000"/>
              </a:spcBef>
              <a:buSzPct val="70000"/>
              <a:buFont typeface="Arial" panose="020B0604020202020204" pitchFamily="34" charset="0"/>
            </a:pPr>
            <a:r>
              <a:rPr lang="en-US" altLang="zh-CN" sz="2800" spc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Level2: </a:t>
            </a:r>
            <a:r>
              <a:rPr lang="zh-CN" altLang="en-US" sz="2800" spc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六人一组，试着表演出来吧。</a:t>
            </a:r>
            <a:endParaRPr lang="zh-CN" altLang="en-US" sz="280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7" name="标题 2"/>
          <p:cNvSpPr/>
          <p:nvPr/>
        </p:nvSpPr>
        <p:spPr>
          <a:xfrm>
            <a:off x="419100" y="260350"/>
            <a:ext cx="8291513" cy="70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90000"/>
              </a:lnSpc>
            </a:pPr>
            <a:r>
              <a:rPr lang="en-US" altLang="zh-CN" sz="2400" i="1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&gt;&gt;Practice</a:t>
            </a:r>
            <a:endParaRPr lang="zh-CN" altLang="en-US" sz="2400" i="1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  <p:bldP spid="4096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5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387475"/>
            <a:ext cx="7696200" cy="50768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43010" name="矩形 16"/>
          <p:cNvSpPr/>
          <p:nvPr/>
        </p:nvSpPr>
        <p:spPr>
          <a:xfrm>
            <a:off x="1116013" y="876300"/>
            <a:ext cx="2520950" cy="5842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/>
            <a:r>
              <a:rPr lang="zh-CN" altLang="en-US" sz="3200" spc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句子接龙</a:t>
            </a:r>
            <a:endParaRPr lang="zh-CN" altLang="en-US" sz="32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1" name="圆角矩形标注 3"/>
          <p:cNvSpPr/>
          <p:nvPr/>
        </p:nvSpPr>
        <p:spPr>
          <a:xfrm>
            <a:off x="179388" y="2032000"/>
            <a:ext cx="3203575" cy="1497013"/>
          </a:xfrm>
          <a:prstGeom prst="wedgeRoundRectCallout">
            <a:avLst>
              <a:gd name="adj1" fmla="val 13935"/>
              <a:gd name="adj2" fmla="val 64046"/>
              <a:gd name="adj3" fmla="val 16667"/>
            </a:avLst>
          </a:prstGeom>
          <a:solidFill>
            <a:srgbClr val="DEEBF7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r>
              <a:rPr lang="en-US" altLang="zh-CN" sz="3200" spc="0" dirty="0">
                <a:solidFill>
                  <a:srgbClr val="222A35"/>
                </a:solidFill>
                <a:ea typeface="黑体" panose="02010609060101010101" pitchFamily="49" charset="-122"/>
              </a:rPr>
              <a:t>What are you going to do this weekend? </a:t>
            </a:r>
            <a:endParaRPr lang="zh-CN" altLang="en-US" sz="3200" dirty="0">
              <a:solidFill>
                <a:srgbClr val="222A35"/>
              </a:solidFill>
              <a:ea typeface="黑体" panose="02010609060101010101" pitchFamily="49" charset="-122"/>
            </a:endParaRPr>
          </a:p>
        </p:txBody>
      </p:sp>
      <p:sp>
        <p:nvSpPr>
          <p:cNvPr id="43012" name="圆角矩形标注 17"/>
          <p:cNvSpPr/>
          <p:nvPr/>
        </p:nvSpPr>
        <p:spPr>
          <a:xfrm>
            <a:off x="3544888" y="1387475"/>
            <a:ext cx="5257800" cy="1657350"/>
          </a:xfrm>
          <a:prstGeom prst="wedgeRoundRectCallout">
            <a:avLst>
              <a:gd name="adj1" fmla="val -39949"/>
              <a:gd name="adj2" fmla="val 87657"/>
              <a:gd name="adj3" fmla="val 16667"/>
            </a:avLst>
          </a:prstGeom>
          <a:solidFill>
            <a:srgbClr val="DEEBF7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r>
              <a:rPr lang="en-US" altLang="zh-CN" sz="3200" spc="0">
                <a:solidFill>
                  <a:srgbClr val="222A35"/>
                </a:solidFill>
                <a:ea typeface="黑体" panose="02010609060101010101" pitchFamily="49" charset="-122"/>
              </a:rPr>
              <a:t>I’m going to watch TV this weekend. What are you going to do this weekend?</a:t>
            </a:r>
            <a:endParaRPr lang="zh-CN" altLang="en-US" sz="3200">
              <a:solidFill>
                <a:srgbClr val="222A35"/>
              </a:solidFill>
              <a:ea typeface="黑体" panose="02010609060101010101" pitchFamily="49" charset="-122"/>
            </a:endParaRPr>
          </a:p>
        </p:txBody>
      </p:sp>
      <p:sp>
        <p:nvSpPr>
          <p:cNvPr id="43013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animBg="1"/>
      <p:bldP spid="430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3"/>
          <p:cNvSpPr>
            <a:spLocks noGrp="1"/>
          </p:cNvSpPr>
          <p:nvPr>
            <p:ph type="title"/>
          </p:nvPr>
        </p:nvSpPr>
        <p:spPr>
          <a:xfrm>
            <a:off x="419100" y="20796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&gt;&gt;Summary</a:t>
            </a:r>
            <a:endParaRPr lang="zh-CN" altLang="en-US" sz="2400" i="1" dirty="0"/>
          </a:p>
        </p:txBody>
      </p:sp>
      <p:sp>
        <p:nvSpPr>
          <p:cNvPr id="45058" name="圆角矩形 8"/>
          <p:cNvSpPr/>
          <p:nvPr/>
        </p:nvSpPr>
        <p:spPr>
          <a:xfrm>
            <a:off x="1042988" y="1814513"/>
            <a:ext cx="7129463" cy="3846513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45059" name="Rectangle 4"/>
          <p:cNvSpPr>
            <a:spLocks noChangeArrowheads="1"/>
          </p:cNvSpPr>
          <p:nvPr/>
        </p:nvSpPr>
        <p:spPr bwMode="auto">
          <a:xfrm>
            <a:off x="1355725" y="3068638"/>
            <a:ext cx="5980113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2. 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句型：</a:t>
            </a:r>
            <a:endParaRPr lang="en-US" altLang="zh-CN" sz="28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4506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" y="666750"/>
            <a:ext cx="2124075" cy="1466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45061" name="Rectangle 4"/>
          <p:cNvSpPr>
            <a:spLocks noChangeArrowheads="1"/>
          </p:cNvSpPr>
          <p:nvPr/>
        </p:nvSpPr>
        <p:spPr bwMode="auto">
          <a:xfrm>
            <a:off x="1355725" y="1917700"/>
            <a:ext cx="17589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1. 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词组：</a:t>
            </a:r>
            <a:endParaRPr lang="en-US" altLang="zh-CN" sz="28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5062" name="Rectangle 4"/>
          <p:cNvSpPr/>
          <p:nvPr/>
        </p:nvSpPr>
        <p:spPr>
          <a:xfrm>
            <a:off x="1727200" y="2420938"/>
            <a:ext cx="1981200" cy="738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row a boat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5063" name="Rectangle 4"/>
          <p:cNvSpPr/>
          <p:nvPr/>
        </p:nvSpPr>
        <p:spPr>
          <a:xfrm>
            <a:off x="1355725" y="3673475"/>
            <a:ext cx="7237413" cy="738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—What are you going to do this weekend?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5064" name="Rectangle 4"/>
          <p:cNvSpPr/>
          <p:nvPr/>
        </p:nvSpPr>
        <p:spPr>
          <a:xfrm>
            <a:off x="1392238" y="4429125"/>
            <a:ext cx="5006975" cy="658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—I’m going to…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5065" name="Rectangle 4"/>
          <p:cNvSpPr/>
          <p:nvPr/>
        </p:nvSpPr>
        <p:spPr>
          <a:xfrm>
            <a:off x="3895725" y="2420938"/>
            <a:ext cx="1979613" cy="6588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see a film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 fill="hold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 fill="hold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 fill="hold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5061" grpId="0"/>
      <p:bldP spid="45062" grpId="0"/>
      <p:bldP spid="45063" grpId="0"/>
      <p:bldP spid="45064" grpId="0"/>
      <p:bldP spid="450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96188" y="5229225"/>
            <a:ext cx="1293812" cy="1368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6082" name="Rectangle 1"/>
          <p:cNvSpPr>
            <a:spLocks noChangeArrowheads="1"/>
          </p:cNvSpPr>
          <p:nvPr/>
        </p:nvSpPr>
        <p:spPr bwMode="auto">
          <a:xfrm>
            <a:off x="722313" y="2096135"/>
            <a:ext cx="7683500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1.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观看课文动画，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按照正确的语音、语调朗读课文对话。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2.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用今天所学句型和你的同学做问答练习。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3.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预习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Learn   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the sounds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”。</a:t>
            </a: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sz="28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6083" name="圆角矩形 16">
            <a:hlinkClick r:id="" action="ppaction://hlinkshowjump?jump=endshow"/>
          </p:cNvPr>
          <p:cNvSpPr/>
          <p:nvPr/>
        </p:nvSpPr>
        <p:spPr>
          <a:xfrm>
            <a:off x="6407943" y="6093296"/>
            <a:ext cx="1223963" cy="50435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close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46084" name="标题 1"/>
          <p:cNvSpPr>
            <a:spLocks noGrp="1"/>
          </p:cNvSpPr>
          <p:nvPr>
            <p:ph type="title"/>
          </p:nvPr>
        </p:nvSpPr>
        <p:spPr>
          <a:xfrm>
            <a:off x="419100" y="20796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&gt;&gt;Homework</a:t>
            </a:r>
            <a:endParaRPr lang="zh-CN" altLang="en-US" sz="2400" i="1" dirty="0"/>
          </a:p>
        </p:txBody>
      </p:sp>
      <p:sp>
        <p:nvSpPr>
          <p:cNvPr id="46085" name="圆角矩形 15"/>
          <p:cNvSpPr/>
          <p:nvPr/>
        </p:nvSpPr>
        <p:spPr>
          <a:xfrm>
            <a:off x="900113" y="1536700"/>
            <a:ext cx="7343775" cy="4467225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pic>
        <p:nvPicPr>
          <p:cNvPr id="46086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1120000">
            <a:off x="296863" y="525463"/>
            <a:ext cx="2185987" cy="1416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4608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204700" y="12242800"/>
            <a:ext cx="330200" cy="2413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3"/>
          <p:cNvSpPr txBox="1">
            <a:spLocks noChangeArrowheads="1"/>
          </p:cNvSpPr>
          <p:nvPr/>
        </p:nvSpPr>
        <p:spPr bwMode="auto">
          <a:xfrm>
            <a:off x="658813" y="1504950"/>
            <a:ext cx="82296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What do you usually do at the weekend?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0482" name="文本占位符 2"/>
          <p:cNvSpPr txBox="1"/>
          <p:nvPr/>
        </p:nvSpPr>
        <p:spPr bwMode="auto">
          <a:xfrm>
            <a:off x="539750" y="90805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Free talk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483" name="标题 2"/>
          <p:cNvSpPr>
            <a:spLocks noGrp="1"/>
          </p:cNvSpPr>
          <p:nvPr>
            <p:ph type="title"/>
          </p:nvPr>
        </p:nvSpPr>
        <p:spPr>
          <a:xfrm>
            <a:off x="419100" y="260350"/>
            <a:ext cx="8291513" cy="70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&gt;&gt;Lead-in</a:t>
            </a:r>
            <a:endParaRPr lang="zh-CN" altLang="en-US" sz="2400" i="1" dirty="0"/>
          </a:p>
        </p:txBody>
      </p:sp>
      <p:cxnSp>
        <p:nvCxnSpPr>
          <p:cNvPr id="20484" name="直接连接符 9"/>
          <p:cNvCxnSpPr/>
          <p:nvPr/>
        </p:nvCxnSpPr>
        <p:spPr>
          <a:xfrm>
            <a:off x="611188" y="1484313"/>
            <a:ext cx="16573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5" name="Picture 8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725" y="3014663"/>
            <a:ext cx="1928813" cy="19367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0486" name="图片 2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8975" y="2940050"/>
            <a:ext cx="2743200" cy="18764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0487" name="Picture 7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1288" y="4508500"/>
            <a:ext cx="1787525" cy="181451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0488" name="Picture 9"/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0888" y="4652963"/>
            <a:ext cx="2879725" cy="20462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0489" name="TextBox 3"/>
          <p:cNvSpPr txBox="1">
            <a:spLocks noChangeArrowheads="1"/>
          </p:cNvSpPr>
          <p:nvPr/>
        </p:nvSpPr>
        <p:spPr bwMode="auto">
          <a:xfrm>
            <a:off x="720725" y="2241550"/>
            <a:ext cx="583088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I ...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2048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Look and learn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2530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2531" name="直接连接符 11"/>
          <p:cNvCxnSpPr/>
          <p:nvPr/>
        </p:nvCxnSpPr>
        <p:spPr>
          <a:xfrm>
            <a:off x="611188" y="1484313"/>
            <a:ext cx="265430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32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6950" y="1628775"/>
            <a:ext cx="4608513" cy="34559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grpSp>
        <p:nvGrpSpPr>
          <p:cNvPr id="22533" name="组合 4"/>
          <p:cNvGrpSpPr/>
          <p:nvPr/>
        </p:nvGrpSpPr>
        <p:grpSpPr>
          <a:xfrm>
            <a:off x="2713038" y="4797425"/>
            <a:ext cx="3717925" cy="1200150"/>
            <a:chOff x="3131840" y="4693006"/>
            <a:chExt cx="3716707" cy="1200329"/>
          </a:xfrm>
        </p:grpSpPr>
        <p:sp>
          <p:nvSpPr>
            <p:cNvPr id="22534" name="TextBox 3"/>
            <p:cNvSpPr txBox="1">
              <a:spLocks noChangeArrowheads="1"/>
            </p:cNvSpPr>
            <p:nvPr/>
          </p:nvSpPr>
          <p:spPr bwMode="auto">
            <a:xfrm>
              <a:off x="3131840" y="4693006"/>
              <a:ext cx="3132698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see a film</a:t>
              </a:r>
              <a:endParaRPr kumimoji="0" lang="en-US" altLang="zh-CN" sz="4800" b="1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pic>
          <p:nvPicPr>
            <p:cNvPr id="22535" name="seeafilm.mp3">
              <a:hlinkClick r:id="" action="ppaction://media"/>
            </p:cNvPr>
            <p:cNvPicPr>
              <a:picLocks noRot="1" noChangeAspect="1"/>
            </p:cNvPicPr>
            <p:nvPr>
              <a:audioFile r:link="rId2"/>
            </p:nvPr>
          </p:nvPicPr>
          <p:blipFill>
            <a:blip r:embed="rId3"/>
            <a:stretch>
              <a:fillRect/>
            </a:stretch>
          </p:blipFill>
          <p:spPr>
            <a:xfrm>
              <a:off x="6238947" y="5085184"/>
              <a:ext cx="609600" cy="6096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Look and learn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578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4579" name="直接连接符 11"/>
          <p:cNvCxnSpPr/>
          <p:nvPr/>
        </p:nvCxnSpPr>
        <p:spPr>
          <a:xfrm>
            <a:off x="611188" y="1484313"/>
            <a:ext cx="265430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80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6013" y="1527175"/>
            <a:ext cx="4357687" cy="32686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grpSp>
        <p:nvGrpSpPr>
          <p:cNvPr id="24581" name="组合 4"/>
          <p:cNvGrpSpPr/>
          <p:nvPr/>
        </p:nvGrpSpPr>
        <p:grpSpPr>
          <a:xfrm>
            <a:off x="2551113" y="4787900"/>
            <a:ext cx="4025900" cy="1063625"/>
            <a:chOff x="2386290" y="4994595"/>
            <a:chExt cx="4025900" cy="1063433"/>
          </a:xfrm>
        </p:grpSpPr>
        <p:sp>
          <p:nvSpPr>
            <p:cNvPr id="24582" name="TextBox 3"/>
            <p:cNvSpPr txBox="1">
              <a:spLocks noChangeArrowheads="1"/>
            </p:cNvSpPr>
            <p:nvPr/>
          </p:nvSpPr>
          <p:spPr bwMode="auto">
            <a:xfrm>
              <a:off x="2386290" y="4994595"/>
              <a:ext cx="3416300" cy="1063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row a boat</a:t>
              </a:r>
              <a:endParaRPr kumimoji="0" lang="en-US" altLang="zh-CN" sz="4800" b="1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pic>
          <p:nvPicPr>
            <p:cNvPr id="24583" name="rowaboat.mp3">
              <a:hlinkClick r:id="" action="ppaction://media"/>
            </p:cNvPr>
            <p:cNvPicPr>
              <a:picLocks noRot="1" noChangeAspect="1"/>
            </p:cNvPicPr>
            <p:nvPr>
              <a:audioFile r:link="rId2"/>
            </p:nvPr>
          </p:nvPicPr>
          <p:blipFill>
            <a:blip r:embed="rId3"/>
            <a:stretch>
              <a:fillRect/>
            </a:stretch>
          </p:blipFill>
          <p:spPr>
            <a:xfrm>
              <a:off x="5802590" y="5410443"/>
              <a:ext cx="609600" cy="6096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Look and learn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6626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&gt;&gt;Presentation</a:t>
            </a:r>
            <a:endParaRPr lang="zh-CN" altLang="en-US" sz="2400" i="1" dirty="0"/>
          </a:p>
        </p:txBody>
      </p:sp>
      <p:cxnSp>
        <p:nvCxnSpPr>
          <p:cNvPr id="26627" name="直接连接符 11"/>
          <p:cNvCxnSpPr/>
          <p:nvPr/>
        </p:nvCxnSpPr>
        <p:spPr>
          <a:xfrm>
            <a:off x="611188" y="1484313"/>
            <a:ext cx="265430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628" name="表格 2"/>
          <p:cNvGraphicFramePr>
            <a:graphicFrameLocks noGrp="1"/>
          </p:cNvGraphicFramePr>
          <p:nvPr/>
        </p:nvGraphicFramePr>
        <p:xfrm>
          <a:off x="755650" y="2935288"/>
          <a:ext cx="7632700" cy="3201352"/>
        </p:xfrm>
        <a:graphic>
          <a:graphicData uri="http://schemas.openxmlformats.org/drawingml/2006/table">
            <a:tbl>
              <a:tblPr/>
              <a:tblGrid>
                <a:gridCol w="3816350"/>
                <a:gridCol w="3816350"/>
              </a:tblGrid>
              <a:tr h="8223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en-US" altLang="zh-CN" sz="3200">
                          <a:solidFill>
                            <a:srgbClr val="222A35"/>
                          </a:solidFill>
                          <a:ea typeface="黑体" panose="02010609060101010101" pitchFamily="49" charset="-122"/>
                        </a:rPr>
                        <a:t>Time </a:t>
                      </a:r>
                      <a:endParaRPr lang="zh-CN" altLang="en-US" sz="3200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8" marR="91438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en-US" altLang="zh-CN" sz="3200">
                          <a:solidFill>
                            <a:srgbClr val="222A35"/>
                          </a:solidFill>
                          <a:ea typeface="黑体" panose="02010609060101010101" pitchFamily="49" charset="-122"/>
                        </a:rPr>
                        <a:t>Activities </a:t>
                      </a:r>
                      <a:endParaRPr lang="zh-CN" altLang="en-US" sz="3200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8" marR="91438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EDEDED"/>
                    </a:solidFill>
                  </a:tcPr>
                </a:tc>
              </a:tr>
              <a:tr h="8239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en-US" altLang="zh-CN" sz="3200">
                          <a:solidFill>
                            <a:srgbClr val="222A35"/>
                          </a:solidFill>
                          <a:ea typeface="黑体" panose="02010609060101010101" pitchFamily="49" charset="-122"/>
                        </a:rPr>
                        <a:t>Saturday </a:t>
                      </a:r>
                      <a:endParaRPr lang="zh-CN" altLang="en-US" sz="3200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8" marR="91438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en-US" altLang="zh-CN" sz="3200">
                          <a:solidFill>
                            <a:srgbClr val="222A35"/>
                          </a:solidFill>
                          <a:ea typeface="黑体" panose="02010609060101010101" pitchFamily="49" charset="-122"/>
                        </a:rPr>
                        <a:t>visit my parents</a:t>
                      </a:r>
                      <a:endParaRPr lang="zh-CN" altLang="en-US" sz="3200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8" marR="91438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155416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en-US" altLang="zh-CN" sz="3200">
                          <a:solidFill>
                            <a:srgbClr val="222A35"/>
                          </a:solidFill>
                          <a:ea typeface="黑体" panose="02010609060101010101" pitchFamily="49" charset="-122"/>
                        </a:rPr>
                        <a:t>Sunday</a:t>
                      </a:r>
                      <a:endParaRPr lang="zh-CN" altLang="en-US" sz="3200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8" marR="91438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en-US" altLang="zh-CN" sz="3200">
                          <a:solidFill>
                            <a:srgbClr val="222A35"/>
                          </a:solidFill>
                          <a:ea typeface="黑体" panose="02010609060101010101" pitchFamily="49" charset="-122"/>
                        </a:rPr>
                        <a:t>buy some books</a:t>
                      </a:r>
                      <a:endParaRPr lang="en-US" altLang="zh-CN" sz="3200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en-US" altLang="zh-CN" sz="3200">
                          <a:solidFill>
                            <a:srgbClr val="222A35"/>
                          </a:solidFill>
                          <a:ea typeface="黑体" panose="02010609060101010101" pitchFamily="49" charset="-122"/>
                        </a:rPr>
                        <a:t>/see a film</a:t>
                      </a:r>
                      <a:endParaRPr lang="zh-CN" altLang="en-US" sz="3200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8" marR="91438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26642" name="组合 6"/>
          <p:cNvGrpSpPr/>
          <p:nvPr/>
        </p:nvGrpSpPr>
        <p:grpSpPr>
          <a:xfrm>
            <a:off x="1116013" y="1539875"/>
            <a:ext cx="7127875" cy="1295400"/>
            <a:chOff x="1043608" y="1551293"/>
            <a:chExt cx="7128792" cy="1295109"/>
          </a:xfrm>
        </p:grpSpPr>
        <p:sp>
          <p:nvSpPr>
            <p:cNvPr id="26643" name="TextBox 3"/>
            <p:cNvSpPr txBox="1">
              <a:spLocks noChangeArrowheads="1"/>
            </p:cNvSpPr>
            <p:nvPr/>
          </p:nvSpPr>
          <p:spPr bwMode="auto">
            <a:xfrm>
              <a:off x="1043608" y="1551293"/>
              <a:ext cx="7128792" cy="923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This is my </a:t>
              </a:r>
              <a:r>
                <a:rPr kumimoji="0" lang="en-US" altLang="zh-CN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plan</a:t>
              </a:r>
              <a:r>
                <a:rPr kumimoji="0" lang="en-US" altLang="zh-CN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 for this weekend. </a:t>
              </a:r>
              <a:endPara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pic>
          <p:nvPicPr>
            <p:cNvPr id="26644" name="plan.mp3">
              <a:hlinkClick r:id="" action="ppaction://media"/>
            </p:cNvPr>
            <p:cNvPicPr>
              <a:picLocks noRot="1" noChangeAspect="1"/>
            </p:cNvPicPr>
            <p:nvPr>
              <a:audioFile r:link="rId1"/>
            </p:nvPr>
          </p:nvPicPr>
          <p:blipFill>
            <a:blip r:embed="rId2"/>
            <a:stretch>
              <a:fillRect/>
            </a:stretch>
          </p:blipFill>
          <p:spPr>
            <a:xfrm>
              <a:off x="3563888" y="2236802"/>
              <a:ext cx="609600" cy="6096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fill in the table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8674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8675" name="直接连接符 11"/>
          <p:cNvCxnSpPr/>
          <p:nvPr/>
        </p:nvCxnSpPr>
        <p:spPr>
          <a:xfrm>
            <a:off x="611188" y="1484313"/>
            <a:ext cx="4392612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676" name="表格 2"/>
          <p:cNvGraphicFramePr>
            <a:graphicFrameLocks noGrp="1"/>
          </p:cNvGraphicFramePr>
          <p:nvPr/>
        </p:nvGraphicFramePr>
        <p:xfrm>
          <a:off x="755650" y="1700213"/>
          <a:ext cx="7632700" cy="4940670"/>
        </p:xfrm>
        <a:graphic>
          <a:graphicData uri="http://schemas.openxmlformats.org/drawingml/2006/table">
            <a:tbl>
              <a:tblPr/>
              <a:tblGrid>
                <a:gridCol w="1439862"/>
                <a:gridCol w="6192838"/>
              </a:tblGrid>
              <a:tr h="8223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</a:pPr>
                      <a:r>
                        <a:rPr lang="en-US" altLang="zh-CN" sz="3200" b="1">
                          <a:solidFill>
                            <a:srgbClr val="222A35"/>
                          </a:solidFill>
                          <a:ea typeface="黑体" panose="02010609060101010101" pitchFamily="49" charset="-122"/>
                        </a:rPr>
                        <a:t>Name </a:t>
                      </a:r>
                      <a:endParaRPr lang="zh-CN" altLang="en-US" sz="3200" b="1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8" marR="91438" marT="45729" marB="45729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</a:pPr>
                      <a:r>
                        <a:rPr lang="en-US" altLang="zh-CN" sz="3200" b="1">
                          <a:solidFill>
                            <a:srgbClr val="222A35"/>
                          </a:solidFill>
                          <a:ea typeface="黑体" panose="02010609060101010101" pitchFamily="49" charset="-122"/>
                        </a:rPr>
                        <a:t>Plan for the weekend</a:t>
                      </a:r>
                      <a:endParaRPr lang="zh-CN" altLang="en-US" sz="3200" b="1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8" marR="91438" marT="45729" marB="45729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EDEDED"/>
                    </a:solidFill>
                  </a:tcPr>
                </a:tc>
              </a:tr>
              <a:tr h="8239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</a:pPr>
                      <a:r>
                        <a:rPr lang="en-US" altLang="zh-CN" sz="3200">
                          <a:solidFill>
                            <a:srgbClr val="222A35"/>
                          </a:solidFill>
                          <a:ea typeface="黑体" panose="02010609060101010101" pitchFamily="49" charset="-122"/>
                        </a:rPr>
                        <a:t>Peter  </a:t>
                      </a:r>
                      <a:endParaRPr lang="zh-CN" altLang="en-US" sz="3200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8" marR="91438" marT="45729" marB="45729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</a:pPr>
                      <a:endParaRPr lang="zh-CN" altLang="en-US" sz="3200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8" marR="91438" marT="45729" marB="45729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8239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</a:pPr>
                      <a:endParaRPr lang="zh-CN" altLang="en-US" sz="3200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8" marR="91438" marT="45729" marB="45729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</a:pPr>
                      <a:r>
                        <a:rPr lang="en-US" altLang="zh-CN" sz="3200">
                          <a:solidFill>
                            <a:srgbClr val="222A35"/>
                          </a:solidFill>
                          <a:ea typeface="黑体" panose="02010609060101010101" pitchFamily="49" charset="-122"/>
                        </a:rPr>
                        <a:t>watch TV with his grandparents</a:t>
                      </a:r>
                      <a:endParaRPr lang="zh-CN" altLang="en-US" sz="3200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8" marR="91438" marT="45729" marB="45729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8223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</a:pPr>
                      <a:r>
                        <a:rPr lang="en-US" altLang="zh-CN" sz="3200">
                          <a:solidFill>
                            <a:srgbClr val="222A35"/>
                          </a:solidFill>
                          <a:ea typeface="黑体" panose="02010609060101010101" pitchFamily="49" charset="-122"/>
                        </a:rPr>
                        <a:t>Jill</a:t>
                      </a:r>
                      <a:endParaRPr lang="zh-CN" altLang="en-US" sz="3200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8" marR="91438" marT="45729" marB="45729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</a:pPr>
                      <a:endParaRPr lang="zh-CN" altLang="en-US" sz="3200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8" marR="91438" marT="45729" marB="45729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8223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</a:pPr>
                      <a:endParaRPr lang="zh-CN" altLang="en-US" sz="3200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8" marR="91438" marT="45729" marB="45729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</a:pPr>
                      <a:r>
                        <a:rPr lang="en-US" altLang="zh-CN" sz="3200">
                          <a:solidFill>
                            <a:srgbClr val="222A35"/>
                          </a:solidFill>
                          <a:ea typeface="黑体" panose="02010609060101010101" pitchFamily="49" charset="-122"/>
                        </a:rPr>
                        <a:t>row a boat and fly a kite</a:t>
                      </a:r>
                      <a:endParaRPr lang="zh-CN" altLang="en-US" sz="3200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8" marR="91438" marT="45729" marB="45729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8239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</a:pPr>
                      <a:endParaRPr lang="zh-CN" altLang="en-US" sz="3200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8" marR="91438" marT="45729" marB="45729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</a:pPr>
                      <a:endParaRPr lang="zh-CN" altLang="en-US" sz="3200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8" marR="91438" marT="45729" marB="45729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8699" name="say课文录音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8243888" y="6021388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8700" name="文本框 4"/>
          <p:cNvSpPr/>
          <p:nvPr/>
        </p:nvSpPr>
        <p:spPr>
          <a:xfrm>
            <a:off x="2436813" y="2492375"/>
            <a:ext cx="2592387" cy="666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play football 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701" name="文本框 12"/>
          <p:cNvSpPr/>
          <p:nvPr/>
        </p:nvSpPr>
        <p:spPr>
          <a:xfrm>
            <a:off x="2387600" y="4105275"/>
            <a:ext cx="5568950" cy="665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see a film with his parents 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702" name="文本框 13"/>
          <p:cNvSpPr/>
          <p:nvPr/>
        </p:nvSpPr>
        <p:spPr>
          <a:xfrm>
            <a:off x="914400" y="5751513"/>
            <a:ext cx="1136650" cy="665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Alice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703" name="文本框 14"/>
          <p:cNvSpPr/>
          <p:nvPr/>
        </p:nvSpPr>
        <p:spPr>
          <a:xfrm>
            <a:off x="971550" y="3284538"/>
            <a:ext cx="1008063" cy="666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30000"/>
              </a:lnSpc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Joe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704" name="文本框 15"/>
          <p:cNvSpPr/>
          <p:nvPr/>
        </p:nvSpPr>
        <p:spPr>
          <a:xfrm>
            <a:off x="1042988" y="4922838"/>
            <a:ext cx="1008062" cy="665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Joe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705" name="文本框 16"/>
          <p:cNvSpPr/>
          <p:nvPr/>
        </p:nvSpPr>
        <p:spPr>
          <a:xfrm>
            <a:off x="4578350" y="5726113"/>
            <a:ext cx="1138238" cy="666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28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 fill="hold"/>
                                        <p:tgtEl>
                                          <p:spTgt spid="28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 fill="hold"/>
                                        <p:tgtEl>
                                          <p:spTgt spid="28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 fill="hold"/>
                                        <p:tgtEl>
                                          <p:spTgt spid="28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 fill="hold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 fill="hold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86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" fill="hold"/>
                                        <p:tgtEl>
                                          <p:spTgt spid="286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99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99"/>
                </p:tgtEl>
              </p:cMediaNode>
            </p:audio>
          </p:childTnLst>
        </p:cTn>
      </p:par>
    </p:tnLst>
    <p:bldLst>
      <p:bldP spid="28700" grpId="0"/>
      <p:bldP spid="28701" grpId="0"/>
      <p:bldP spid="28702" grpId="0"/>
      <p:bldP spid="28703" grpId="0"/>
      <p:bldP spid="28704" grpId="0"/>
      <p:bldP spid="2870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follow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2770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2771" name="直接连接符 11"/>
          <p:cNvCxnSpPr/>
          <p:nvPr/>
        </p:nvCxnSpPr>
        <p:spPr>
          <a:xfrm>
            <a:off x="611188" y="1484313"/>
            <a:ext cx="29527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2" name="TextBox 3"/>
          <p:cNvSpPr txBox="1">
            <a:spLocks noChangeArrowheads="1"/>
          </p:cNvSpPr>
          <p:nvPr/>
        </p:nvSpPr>
        <p:spPr bwMode="auto">
          <a:xfrm>
            <a:off x="971550" y="1484313"/>
            <a:ext cx="79375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Ms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Guo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: Children, what are you going to do this weekend?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Joe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: I’m going to stay at home and watch TV with my grandparents.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Peter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: I’m going to play football on Sunday. It’s my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favourite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sport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2773" name="say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390525" y="1608138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2774" name="say0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390525" y="3101975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2775" name="say0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425450" y="4594225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7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7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7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7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327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7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27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327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75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73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74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7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follow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4818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4819" name="直接连接符 11"/>
          <p:cNvCxnSpPr/>
          <p:nvPr/>
        </p:nvCxnSpPr>
        <p:spPr>
          <a:xfrm>
            <a:off x="611188" y="1484313"/>
            <a:ext cx="29527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20" name="TextBox 3"/>
          <p:cNvSpPr txBox="1">
            <a:spLocks noChangeArrowheads="1"/>
          </p:cNvSpPr>
          <p:nvPr/>
        </p:nvSpPr>
        <p:spPr bwMode="auto">
          <a:xfrm>
            <a:off x="1187450" y="1773238"/>
            <a:ext cx="741680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Jill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: I’m going to see a film with my parents on Saturday afternoon.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Kitty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: I’m going to row a boat and fly a kite in the park on Sunday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4821" name="say0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650875" y="200025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4822" name="say0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639763" y="340995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4823" name="Picture 5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4700" y="4819650"/>
            <a:ext cx="3159125" cy="19589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8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48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2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2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8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348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2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22"/>
                </p:tgtEl>
              </p:cMediaNode>
            </p:audio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21"/>
                </p:tgtEl>
              </p:cMediaNode>
            </p:audio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2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follow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6866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6867" name="直接连接符 11"/>
          <p:cNvCxnSpPr/>
          <p:nvPr/>
        </p:nvCxnSpPr>
        <p:spPr>
          <a:xfrm>
            <a:off x="611188" y="1484313"/>
            <a:ext cx="29527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1333500" y="1608138"/>
            <a:ext cx="73628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Alice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: I don’t have any plans for the weekend.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Kitty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Do you want to come with me, Alice?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Alice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Sure. Thank you, Kitty. 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6869" name="say0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765175" y="168910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70" name="say0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723900" y="3236913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71" name="say0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723900" y="4783138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72" name="Picture 5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3300" y="4960938"/>
            <a:ext cx="2930525" cy="18176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8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8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6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6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68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368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0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68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368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1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1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69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0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1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10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1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2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3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4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7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8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7da7795a-7d86-4c00-b87e-c91976a04c52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basetag"/>
  <p:tag name="KSO_WM_TEMPLATE_INDEX" val="20163744"/>
  <p:tag name="KSO_WM_TEMPLATE_THUMBS_INDEX" val="1、6、7、8、10、13、17、19、21、23、24、26、30、35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basetag"/>
  <p:tag name="KSO_WM_TEMPLATE_INDEX" val="20163744"/>
  <p:tag name="KSO_WM_TEMPLATE_THUMBS_INDEX" val="1、6、7、8、10、13、17、19、21、23、24、26、30、35"/>
</p:tagLst>
</file>

<file path=ppt/tags/tag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7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8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9.xml><?xml version="1.0" encoding="utf-8"?>
<p:tagLst xmlns:p="http://schemas.openxmlformats.org/presentationml/2006/main">
  <p:tag name="KSO_WM_TEMPLATE_CATEGORY" val="basetag"/>
  <p:tag name="KSO_WM_TEMPLATE_INDEX" val="2016454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1486</Words>
  <Application>WPS 演示</Application>
  <PresentationFormat>全屏显示(4:3)</PresentationFormat>
  <Paragraphs>141</Paragraphs>
  <Slides>14</Slides>
  <Notes>13</Notes>
  <HiddenSlides>0</HiddenSlides>
  <MMClips>12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Calibri</vt:lpstr>
      <vt:lpstr>Arial</vt:lpstr>
      <vt:lpstr>Calibri</vt:lpstr>
      <vt:lpstr>微软雅黑</vt:lpstr>
      <vt:lpstr>幼圆</vt:lpstr>
      <vt:lpstr>Arial Black</vt:lpstr>
      <vt:lpstr>Arial Unicode MS</vt:lpstr>
      <vt:lpstr>第一PPT模板网-WWW.1PPT.COM</vt:lpstr>
      <vt:lpstr>Unit5  At the weekend</vt:lpstr>
      <vt:lpstr>&gt;&gt;Lead-in</vt:lpstr>
      <vt:lpstr>&gt;&gt;Presentation</vt:lpstr>
      <vt:lpstr>&gt;&gt;Presentation</vt:lpstr>
      <vt:lpstr>&gt;&gt;Presentation</vt:lpstr>
      <vt:lpstr>&gt;&gt;Presentation</vt:lpstr>
      <vt:lpstr>&gt;&gt;Practice</vt:lpstr>
      <vt:lpstr>&gt;&gt;Practice</vt:lpstr>
      <vt:lpstr>&gt;&gt;Practice</vt:lpstr>
      <vt:lpstr>&gt;&gt;Practice</vt:lpstr>
      <vt:lpstr>PowerPoint 演示文稿</vt:lpstr>
      <vt:lpstr>&gt;&gt;Practice</vt:lpstr>
      <vt:lpstr>&gt;&gt;Summary</vt:lpstr>
      <vt:lpstr>&gt;&gt;Homework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2021-02-08T20:54:00Z</cp:lastPrinted>
  <dcterms:created xsi:type="dcterms:W3CDTF">2021-02-08T20:54:00Z</dcterms:created>
  <dcterms:modified xsi:type="dcterms:W3CDTF">2023-03-01T04:50:40Z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660B08729FD74DBE9D0C464387EBD77E</vt:lpwstr>
  </property>
  <property fmtid="{D5CDD505-2E9C-101B-9397-08002B2CF9AE}" pid="7" name="KSOProductBuildVer">
    <vt:lpwstr>2052-11.1.0.13703</vt:lpwstr>
  </property>
</Properties>
</file>