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328" r:id="rId3"/>
    <p:sldId id="346" r:id="rId5"/>
    <p:sldId id="488" r:id="rId6"/>
    <p:sldId id="501" r:id="rId7"/>
    <p:sldId id="494" r:id="rId8"/>
    <p:sldId id="499" r:id="rId9"/>
    <p:sldId id="500" r:id="rId10"/>
    <p:sldId id="497" r:id="rId11"/>
    <p:sldId id="493" r:id="rId12"/>
    <p:sldId id="498" r:id="rId13"/>
    <p:sldId id="326" r:id="rId14"/>
    <p:sldId id="345" r:id="rId15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marL="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indent="0" algn="l" defTabSz="914400" rtl="0" eaLnBrk="0" fontAlgn="base" hangingPunct="0">
      <a:lnSpc>
        <a:spcPct val="100000"/>
      </a:lnSpc>
      <a:spcBef>
        <a:spcPct val="0"/>
      </a:spcBef>
      <a:spcAft>
        <a:spcPct val="0"/>
      </a:spcAft>
      <a:buClrTx/>
      <a:buSzTx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3215" autoAdjust="0"/>
  </p:normalViewPr>
  <p:slideViewPr>
    <p:cSldViewPr>
      <p:cViewPr varScale="1">
        <p:scale>
          <a:sx n="96" d="100"/>
          <a:sy n="96" d="100"/>
        </p:scale>
        <p:origin x="-1308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7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88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16389" name="备注占位符 4"/>
          <p:cNvSpPr>
            <a:spLocks noGrp="1"/>
          </p:cNvSpPr>
          <p:nvPr>
            <p:ph type="body" sz="quarter" idx="29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57200" lvl="1" indent="0" defTabSz="914400"/>
            <a:r>
              <a:t>第二级</a:t>
            </a:r>
          </a:p>
          <a:p>
            <a:pPr marL="914400" lvl="2" indent="0" defTabSz="914400"/>
            <a:r>
              <a:t>第三级</a:t>
            </a:r>
          </a:p>
          <a:p>
            <a:pPr marL="1371600" lvl="3" indent="0" defTabSz="914400"/>
            <a:r>
              <a:t>第四级</a:t>
            </a:r>
          </a:p>
          <a:p>
            <a:pPr marL="1828800" lvl="4" indent="0" defTabSz="914400"/>
            <a:r>
              <a:t>第五级</a:t>
            </a:r>
          </a:p>
        </p:txBody>
      </p:sp>
      <p:sp>
        <p:nvSpPr>
          <p:cNvPr id="16390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latin typeface="Calibri" panose="020F0502020204030204" pitchFamily="34" charset="0"/>
            </a:endParaRPr>
          </a:p>
        </p:txBody>
      </p:sp>
      <p:sp>
        <p:nvSpPr>
          <p:cNvPr id="16391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r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defTabSz="914400" eaLnBrk="1" hangingPunct="1"/>
            <a:fld id="{A64D536D-E14B-494B-9FFD-722BB7081F60}" type="slidenum">
              <a:rPr lang="zh-CN" altLang="en-US" sz="1200">
                <a:latin typeface="Calibri" panose="020F0502020204030204" pitchFamily="34" charset="0"/>
              </a:rPr>
            </a:fld>
            <a:endParaRPr lang="zh-CN" altLang="en-US" sz="120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1843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1843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B87B00A7-9DD6-45A6-8664-B5649FF12A1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993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993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89F079AF-176C-4E08-BD7B-646589736796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4198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4198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6D64CD34-1A9E-467B-9DAB-25923D2A51F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048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buAutoNum type="arabicPeriod"/>
            </a:pPr>
            <a:endParaRPr lang="zh-CN" altLang="en-US"/>
          </a:p>
        </p:txBody>
      </p:sp>
      <p:sp>
        <p:nvSpPr>
          <p:cNvPr id="2048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7152696-5063-4F0E-904F-01495F748587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253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228600" lvl="0" indent="-228600">
              <a:buAutoNum type="arabicPeriod"/>
            </a:pPr>
            <a:endParaRPr lang="zh-CN" altLang="en-US"/>
          </a:p>
        </p:txBody>
      </p:sp>
      <p:sp>
        <p:nvSpPr>
          <p:cNvPr id="2253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C0436F3-9392-4C62-B440-77618F3152B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4578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4579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00753C1-A2DE-450B-B404-EECC7FF08CA2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6626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6627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01114A19-FF35-4A32-811A-7C0A0AE5899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28674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28675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5D61C6CF-D9DF-45B2-9876-664F0E5B7B74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072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072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2EB3C6B-8846-4C1E-8236-62F35686E351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5842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endParaRPr lang="zh-CN" altLang="en-US"/>
          </a:p>
        </p:txBody>
      </p:sp>
      <p:sp>
        <p:nvSpPr>
          <p:cNvPr id="35843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FDE710DC-7B0A-47F7-9258-68A0D213557A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  <a:miter lim="800000"/>
          </a:ln>
        </p:spPr>
      </p:sp>
      <p:sp>
        <p:nvSpPr>
          <p:cNvPr id="37890" name="备注占位符 2"/>
          <p:cNvSpPr>
            <a:spLocks noGrp="1"/>
          </p:cNvSpPr>
          <p:nvPr>
            <p:ph type="body" idx="4294967295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defPPr/>
            <a:lvl1pPr marL="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/>
              <a:t>三人一分角色扮演：</a:t>
            </a:r>
            <a:r>
              <a:rPr lang="en-US" altLang="zh-CN"/>
              <a:t>1. </a:t>
            </a:r>
            <a:r>
              <a:rPr lang="zh-CN" altLang="en-US"/>
              <a:t>三人先分角色朗读故事。</a:t>
            </a:r>
            <a:r>
              <a:rPr lang="en-US" altLang="zh-CN"/>
              <a:t>2. </a:t>
            </a:r>
            <a:r>
              <a:rPr lang="zh-CN" altLang="en-US"/>
              <a:t>分角色表演故事内容。</a:t>
            </a:r>
            <a:endParaRPr lang="zh-CN" altLang="en-US"/>
          </a:p>
        </p:txBody>
      </p:sp>
      <p:sp>
        <p:nvSpPr>
          <p:cNvPr id="37891" name="灯片编号占位符 3"/>
          <p:cNvSpPr>
            <a:spLocks noGrp="1"/>
          </p:cNvSpPr>
          <p:nvPr>
            <p:ph type="sldNum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b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hangingPunct="1"/>
            <a:fld id="{A63ABD96-2A6E-4348-BD50-3F65B8656535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任意多边形 23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49" name="任意多边形 20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615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6151" name="椭圆 25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4309110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35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z="1350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615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14E21FA-A219-46E0-B1FD-38606934395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615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FB1F1AA-7ECF-48E6-9677-218F251E3185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628650" y="628650"/>
            <a:ext cx="7886700" cy="5505450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5366" name="日期占位符 2"/>
          <p:cNvSpPr>
            <a:spLocks noGrp="1"/>
          </p:cNvSpPr>
          <p:nvPr>
            <p:ph type="dt" sz="half" idx="14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6B8406C-D99B-4C16-B384-FEBE37F20AE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7" name="页脚占位符 3"/>
          <p:cNvSpPr>
            <a:spLocks noGrp="1"/>
          </p:cNvSpPr>
          <p:nvPr>
            <p:ph type="ftr" sz="quarter" idx="15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zh-CN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5368" name="灯片编号占位符 4"/>
          <p:cNvSpPr>
            <a:spLocks noGrp="1"/>
          </p:cNvSpPr>
          <p:nvPr>
            <p:ph type="sldNum" sz="quarter" idx="16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D7378673-8F0B-4987-930D-A5CF7C0C903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A085C69-13AB-4C13-923A-0E704F43346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1F602A2-68C6-4185-891B-45E87B758F9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A085C69-13AB-4C13-923A-0E704F43346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1F602A2-68C6-4185-891B-45E87B758F9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1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F3CA33E-B1C6-46D7-9212-8DD9BCEED404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71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035ECB8E-2854-438C-8097-90158A04185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6" name="组合 45"/>
          <p:cNvGrpSpPr/>
          <p:nvPr/>
        </p:nvGrpSpPr>
        <p:grpSpPr>
          <a:xfrm>
            <a:off x="-119062" y="2317750"/>
            <a:ext cx="4056062" cy="4535488"/>
            <a:chOff x="-119065" y="2317749"/>
            <a:chExt cx="4056065" cy="4535491"/>
          </a:xfrm>
        </p:grpSpPr>
        <p:cxnSp>
          <p:nvCxnSpPr>
            <p:cNvPr id="8197" name="Line 29"/>
            <p:cNvCxnSpPr/>
            <p:nvPr/>
          </p:nvCxnSpPr>
          <p:spPr>
            <a:xfrm flipH="1">
              <a:off x="-4762" y="6456365"/>
              <a:ext cx="2479676" cy="2000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198" name="Line 30"/>
            <p:cNvCxnSpPr/>
            <p:nvPr/>
          </p:nvCxnSpPr>
          <p:spPr>
            <a:xfrm flipH="1">
              <a:off x="-4763" y="4311649"/>
              <a:ext cx="536576" cy="23447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199" name="AutoShape 31"/>
            <p:cNvSpPr/>
            <p:nvPr/>
          </p:nvSpPr>
          <p:spPr bwMode="auto">
            <a:xfrm>
              <a:off x="1414463" y="3943351"/>
              <a:ext cx="201612" cy="201613"/>
            </a:xfrm>
            <a:custGeom>
              <a:avLst/>
              <a:gdLst>
                <a:gd name="T0" fmla="*/ 0 w 21600"/>
                <a:gd name="T1" fmla="*/ 100807 h 21600"/>
                <a:gd name="T2" fmla="*/ 100806 w 21600"/>
                <a:gd name="T3" fmla="*/ 0 h 21600"/>
                <a:gd name="T4" fmla="*/ 201612 w 21600"/>
                <a:gd name="T5" fmla="*/ 100807 h 21600"/>
                <a:gd name="T6" fmla="*/ 100806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6 w 21600"/>
                <a:gd name="T13" fmla="*/ 151210 h 21600"/>
                <a:gd name="T14" fmla="*/ 151209 w 21600"/>
                <a:gd name="T15" fmla="*/ 100807 h 21600"/>
                <a:gd name="T16" fmla="*/ 100806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0" name="AutoShape 32"/>
            <p:cNvSpPr/>
            <p:nvPr/>
          </p:nvSpPr>
          <p:spPr bwMode="auto">
            <a:xfrm>
              <a:off x="2139952" y="4579939"/>
              <a:ext cx="200025" cy="201612"/>
            </a:xfrm>
            <a:custGeom>
              <a:avLst/>
              <a:gdLst>
                <a:gd name="T0" fmla="*/ 0 w 21600"/>
                <a:gd name="T1" fmla="*/ 100806 h 21600"/>
                <a:gd name="T2" fmla="*/ 100013 w 21600"/>
                <a:gd name="T3" fmla="*/ 0 h 21600"/>
                <a:gd name="T4" fmla="*/ 200025 w 21600"/>
                <a:gd name="T5" fmla="*/ 100806 h 21600"/>
                <a:gd name="T6" fmla="*/ 100013 w 21600"/>
                <a:gd name="T7" fmla="*/ 201612 h 21600"/>
                <a:gd name="T8" fmla="*/ 0 w 21600"/>
                <a:gd name="T9" fmla="*/ 100806 h 21600"/>
                <a:gd name="T10" fmla="*/ 50006 w 21600"/>
                <a:gd name="T11" fmla="*/ 100806 h 21600"/>
                <a:gd name="T12" fmla="*/ 100013 w 21600"/>
                <a:gd name="T13" fmla="*/ 151209 h 21600"/>
                <a:gd name="T14" fmla="*/ 150019 w 21600"/>
                <a:gd name="T15" fmla="*/ 100806 h 21600"/>
                <a:gd name="T16" fmla="*/ 100013 w 21600"/>
                <a:gd name="T17" fmla="*/ 50403 h 21600"/>
                <a:gd name="T18" fmla="*/ 50006 w 21600"/>
                <a:gd name="T19" fmla="*/ 100806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01" name="AutoShape 33"/>
            <p:cNvSpPr/>
            <p:nvPr/>
          </p:nvSpPr>
          <p:spPr bwMode="auto">
            <a:xfrm>
              <a:off x="2552700" y="5514976"/>
              <a:ext cx="201613" cy="201613"/>
            </a:xfrm>
            <a:custGeom>
              <a:avLst/>
              <a:gdLst>
                <a:gd name="T0" fmla="*/ 0 w 21600"/>
                <a:gd name="T1" fmla="*/ 100807 h 21600"/>
                <a:gd name="T2" fmla="*/ 100807 w 21600"/>
                <a:gd name="T3" fmla="*/ 0 h 21600"/>
                <a:gd name="T4" fmla="*/ 201613 w 21600"/>
                <a:gd name="T5" fmla="*/ 100807 h 21600"/>
                <a:gd name="T6" fmla="*/ 100807 w 21600"/>
                <a:gd name="T7" fmla="*/ 201613 h 21600"/>
                <a:gd name="T8" fmla="*/ 0 w 21600"/>
                <a:gd name="T9" fmla="*/ 100807 h 21600"/>
                <a:gd name="T10" fmla="*/ 50403 w 21600"/>
                <a:gd name="T11" fmla="*/ 100807 h 21600"/>
                <a:gd name="T12" fmla="*/ 100807 w 21600"/>
                <a:gd name="T13" fmla="*/ 151210 h 21600"/>
                <a:gd name="T14" fmla="*/ 151210 w 21600"/>
                <a:gd name="T15" fmla="*/ 100807 h 21600"/>
                <a:gd name="T16" fmla="*/ 100807 w 21600"/>
                <a:gd name="T17" fmla="*/ 50403 h 21600"/>
                <a:gd name="T18" fmla="*/ 50403 w 21600"/>
                <a:gd name="T19" fmla="*/ 100807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2" name="Line 34"/>
            <p:cNvCxnSpPr/>
            <p:nvPr/>
          </p:nvCxnSpPr>
          <p:spPr>
            <a:xfrm flipH="1">
              <a:off x="-4762" y="4125913"/>
              <a:ext cx="1465263" cy="253047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3" name="Line 35"/>
            <p:cNvCxnSpPr/>
            <p:nvPr/>
          </p:nvCxnSpPr>
          <p:spPr>
            <a:xfrm flipH="1">
              <a:off x="-4762" y="5648326"/>
              <a:ext cx="2546351" cy="1008063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4" name="Line 36"/>
            <p:cNvCxnSpPr/>
            <p:nvPr/>
          </p:nvCxnSpPr>
          <p:spPr>
            <a:xfrm flipH="1">
              <a:off x="-4762" y="2800350"/>
              <a:ext cx="1641476" cy="38560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5" name="Line 37"/>
            <p:cNvCxnSpPr/>
            <p:nvPr/>
          </p:nvCxnSpPr>
          <p:spPr>
            <a:xfrm flipH="1">
              <a:off x="-4763" y="3967165"/>
              <a:ext cx="2030413" cy="2689225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6" name="Line 38"/>
            <p:cNvCxnSpPr/>
            <p:nvPr/>
          </p:nvCxnSpPr>
          <p:spPr>
            <a:xfrm flipH="1">
              <a:off x="-4763" y="5081588"/>
              <a:ext cx="2503488" cy="1574800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cxnSp>
          <p:nvCxnSpPr>
            <p:cNvPr id="8207" name="Line 39"/>
            <p:cNvCxnSpPr/>
            <p:nvPr/>
          </p:nvCxnSpPr>
          <p:spPr>
            <a:xfrm flipH="1">
              <a:off x="-4764" y="6000750"/>
              <a:ext cx="3400427" cy="655639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08" name="Arc 41@|5FFC:10921638|FBC:16777215|LFC:6902852|LBC:16777215"/>
            <p:cNvSpPr/>
            <p:nvPr/>
          </p:nvSpPr>
          <p:spPr bwMode="auto">
            <a:xfrm>
              <a:off x="-98424" y="4884739"/>
              <a:ext cx="2098676" cy="1968500"/>
            </a:xfrm>
            <a:custGeom>
              <a:avLst/>
              <a:gdLst>
                <a:gd name="T0" fmla="*/ -93 w 21600"/>
                <a:gd name="T1" fmla="*/ 0 h 21600"/>
                <a:gd name="T2" fmla="*/ 2000250 w 21600"/>
                <a:gd name="T3" fmla="*/ 1968500 h 21600"/>
                <a:gd name="T4" fmla="*/ -93 w 21600"/>
                <a:gd name="T5" fmla="*/ 0 h 21600"/>
                <a:gd name="T6" fmla="*/ 2000250 w 21600"/>
                <a:gd name="T7" fmla="*/ 1968500 h 21600"/>
                <a:gd name="T8" fmla="*/ 0 w 21600"/>
                <a:gd name="T9" fmla="*/ 1968500 h 21600"/>
                <a:gd name="T10" fmla="*/ -93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cxnSp>
          <p:nvCxnSpPr>
            <p:cNvPr id="8209" name="Line 42@|9FFC:0|FBC:0|LFC:10921638|LBC:16777215"/>
            <p:cNvCxnSpPr/>
            <p:nvPr/>
          </p:nvCxnSpPr>
          <p:spPr>
            <a:xfrm flipH="1">
              <a:off x="-31750" y="4724400"/>
              <a:ext cx="2211388" cy="2076451"/>
            </a:xfrm>
            <a:prstGeom prst="line">
              <a:avLst/>
            </a:prstGeom>
            <a:noFill/>
            <a:ln w="12700">
              <a:solidFill>
                <a:srgbClr val="ADBACA"/>
              </a:solidFill>
              <a:round/>
            </a:ln>
          </p:spPr>
        </p:cxnSp>
        <p:sp>
          <p:nvSpPr>
            <p:cNvPr id="8210" name="Arc 44@|5FFC:14657585|FBC:16777215|LFC:6902852|LBC:16777215"/>
            <p:cNvSpPr/>
            <p:nvPr/>
          </p:nvSpPr>
          <p:spPr bwMode="auto">
            <a:xfrm>
              <a:off x="-119065" y="5018089"/>
              <a:ext cx="1989141" cy="1835151"/>
            </a:xfrm>
            <a:custGeom>
              <a:avLst/>
              <a:gdLst>
                <a:gd name="T0" fmla="*/ -87 w 21600"/>
                <a:gd name="T1" fmla="*/ 0 h 21600"/>
                <a:gd name="T2" fmla="*/ 1870075 w 21600"/>
                <a:gd name="T3" fmla="*/ 1835150 h 21600"/>
                <a:gd name="T4" fmla="*/ -87 w 21600"/>
                <a:gd name="T5" fmla="*/ 0 h 21600"/>
                <a:gd name="T6" fmla="*/ 1870075 w 21600"/>
                <a:gd name="T7" fmla="*/ 1835150 h 21600"/>
                <a:gd name="T8" fmla="*/ 0 w 21600"/>
                <a:gd name="T9" fmla="*/ 1835150 h 21600"/>
                <a:gd name="T10" fmla="*/ -87 w 21600"/>
                <a:gd name="T11" fmla="*/ 0 h 2160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lnTo>
                    <a:pt x="-1" y="0"/>
                  </a:ln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1" name="AutoShape 50"/>
            <p:cNvSpPr/>
            <p:nvPr/>
          </p:nvSpPr>
          <p:spPr bwMode="auto">
            <a:xfrm>
              <a:off x="3359149" y="56578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2" name="AutoShape 55"/>
            <p:cNvSpPr/>
            <p:nvPr/>
          </p:nvSpPr>
          <p:spPr bwMode="auto">
            <a:xfrm>
              <a:off x="1485900" y="2317749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3" name="AutoShape 56"/>
            <p:cNvSpPr/>
            <p:nvPr/>
          </p:nvSpPr>
          <p:spPr bwMode="auto">
            <a:xfrm>
              <a:off x="1912937" y="3529013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4" name="AutoShape 57"/>
            <p:cNvSpPr/>
            <p:nvPr/>
          </p:nvSpPr>
          <p:spPr bwMode="auto">
            <a:xfrm>
              <a:off x="2436813" y="4681537"/>
              <a:ext cx="577851" cy="577851"/>
            </a:xfrm>
            <a:custGeom>
              <a:avLst/>
              <a:gdLst>
                <a:gd name="T0" fmla="*/ 0 w 21600"/>
                <a:gd name="T1" fmla="*/ 288925 h 21600"/>
                <a:gd name="T2" fmla="*/ 288925 w 21600"/>
                <a:gd name="T3" fmla="*/ 0 h 21600"/>
                <a:gd name="T4" fmla="*/ 577850 w 21600"/>
                <a:gd name="T5" fmla="*/ 288925 h 21600"/>
                <a:gd name="T6" fmla="*/ 288925 w 21600"/>
                <a:gd name="T7" fmla="*/ 577850 h 21600"/>
                <a:gd name="T8" fmla="*/ 0 w 21600"/>
                <a:gd name="T9" fmla="*/ 288925 h 21600"/>
                <a:gd name="T10" fmla="*/ 144463 w 21600"/>
                <a:gd name="T11" fmla="*/ 288925 h 21600"/>
                <a:gd name="T12" fmla="*/ 288925 w 21600"/>
                <a:gd name="T13" fmla="*/ 433388 h 21600"/>
                <a:gd name="T14" fmla="*/ 433388 w 21600"/>
                <a:gd name="T15" fmla="*/ 288925 h 21600"/>
                <a:gd name="T16" fmla="*/ 288925 w 21600"/>
                <a:gd name="T17" fmla="*/ 144463 h 21600"/>
                <a:gd name="T18" fmla="*/ 144463 w 21600"/>
                <a:gd name="T19" fmla="*/ 288925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5" name="AutoShape 58"/>
            <p:cNvSpPr/>
            <p:nvPr/>
          </p:nvSpPr>
          <p:spPr bwMode="auto">
            <a:xfrm>
              <a:off x="454026" y="4110040"/>
              <a:ext cx="200025" cy="200025"/>
            </a:xfrm>
            <a:custGeom>
              <a:avLst/>
              <a:gdLst>
                <a:gd name="T0" fmla="*/ 0 w 21600"/>
                <a:gd name="T1" fmla="*/ 100013 h 21600"/>
                <a:gd name="T2" fmla="*/ 100013 w 21600"/>
                <a:gd name="T3" fmla="*/ 0 h 21600"/>
                <a:gd name="T4" fmla="*/ 200025 w 21600"/>
                <a:gd name="T5" fmla="*/ 100013 h 21600"/>
                <a:gd name="T6" fmla="*/ 100013 w 21600"/>
                <a:gd name="T7" fmla="*/ 200025 h 21600"/>
                <a:gd name="T8" fmla="*/ 0 w 21600"/>
                <a:gd name="T9" fmla="*/ 100013 h 21600"/>
                <a:gd name="T10" fmla="*/ 50006 w 21600"/>
                <a:gd name="T11" fmla="*/ 100013 h 21600"/>
                <a:gd name="T12" fmla="*/ 100013 w 21600"/>
                <a:gd name="T13" fmla="*/ 150019 h 21600"/>
                <a:gd name="T14" fmla="*/ 150019 w 21600"/>
                <a:gd name="T15" fmla="*/ 100013 h 21600"/>
                <a:gd name="T16" fmla="*/ 100013 w 21600"/>
                <a:gd name="T17" fmla="*/ 50006 h 21600"/>
                <a:gd name="T18" fmla="*/ 50006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6" name="AutoShape 59"/>
            <p:cNvSpPr/>
            <p:nvPr/>
          </p:nvSpPr>
          <p:spPr bwMode="auto">
            <a:xfrm>
              <a:off x="2495551" y="6367465"/>
              <a:ext cx="201613" cy="200025"/>
            </a:xfrm>
            <a:custGeom>
              <a:avLst/>
              <a:gdLst>
                <a:gd name="T0" fmla="*/ 0 w 21600"/>
                <a:gd name="T1" fmla="*/ 100013 h 21600"/>
                <a:gd name="T2" fmla="*/ 100807 w 21600"/>
                <a:gd name="T3" fmla="*/ 0 h 21600"/>
                <a:gd name="T4" fmla="*/ 201613 w 21600"/>
                <a:gd name="T5" fmla="*/ 100013 h 21600"/>
                <a:gd name="T6" fmla="*/ 100807 w 21600"/>
                <a:gd name="T7" fmla="*/ 200025 h 21600"/>
                <a:gd name="T8" fmla="*/ 0 w 21600"/>
                <a:gd name="T9" fmla="*/ 100013 h 21600"/>
                <a:gd name="T10" fmla="*/ 50403 w 21600"/>
                <a:gd name="T11" fmla="*/ 100013 h 21600"/>
                <a:gd name="T12" fmla="*/ 100807 w 21600"/>
                <a:gd name="T13" fmla="*/ 150019 h 21600"/>
                <a:gd name="T14" fmla="*/ 151210 w 21600"/>
                <a:gd name="T15" fmla="*/ 100013 h 21600"/>
                <a:gd name="T16" fmla="*/ 100807 w 21600"/>
                <a:gd name="T17" fmla="*/ 50006 h 21600"/>
                <a:gd name="T18" fmla="*/ 50403 w 21600"/>
                <a:gd name="T19" fmla="*/ 100013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163 w 21600"/>
                <a:gd name="T31" fmla="*/ 3163 h 21600"/>
                <a:gd name="T32" fmla="*/ 18437 w 21600"/>
                <a:gd name="T33" fmla="*/ 18437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5400" y="10800"/>
                  </a:moveTo>
                  <a:cubicBezTo>
                    <a:pt x="5400" y="13782"/>
                    <a:pt x="7818" y="16200"/>
                    <a:pt x="10800" y="16200"/>
                  </a:cubicBezTo>
                  <a:cubicBezTo>
                    <a:pt x="13782" y="16200"/>
                    <a:pt x="16200" y="13782"/>
                    <a:pt x="16200" y="10800"/>
                  </a:cubicBezTo>
                  <a:cubicBezTo>
                    <a:pt x="16200" y="7818"/>
                    <a:pt x="13782" y="5400"/>
                    <a:pt x="10800" y="5400"/>
                  </a:cubicBezTo>
                  <a:cubicBezTo>
                    <a:pt x="7818" y="5400"/>
                    <a:pt x="5400" y="7818"/>
                    <a:pt x="5400" y="10800"/>
                  </a:cubicBezTo>
                  <a:close/>
                </a:path>
              </a:pathLst>
            </a:custGeom>
            <a:solidFill>
              <a:srgbClr val="FCFCFC">
                <a:alpha val="29803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/>
              <a:endParaRPr lang="zh-CN" altLang="en-US" sz="13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8217" name="组合 36"/>
          <p:cNvGrpSpPr/>
          <p:nvPr/>
        </p:nvGrpSpPr>
        <p:grpSpPr>
          <a:xfrm rot="16980000">
            <a:off x="6205538" y="-1028700"/>
            <a:ext cx="3792537" cy="3586163"/>
            <a:chOff x="6561535" y="1931194"/>
            <a:chExt cx="2844403" cy="2689622"/>
          </a:xfrm>
        </p:grpSpPr>
        <p:sp>
          <p:nvSpPr>
            <p:cNvPr id="8218" name="椭圆 23"/>
            <p:cNvSpPr/>
            <p:nvPr/>
          </p:nvSpPr>
          <p:spPr>
            <a:xfrm>
              <a:off x="7410451" y="2909888"/>
              <a:ext cx="1012031" cy="10120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19" name="椭圆 24"/>
            <p:cNvSpPr/>
            <p:nvPr/>
          </p:nvSpPr>
          <p:spPr>
            <a:xfrm>
              <a:off x="6561535" y="3979069"/>
              <a:ext cx="319088" cy="319088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0" name="椭圆 26"/>
            <p:cNvSpPr/>
            <p:nvPr/>
          </p:nvSpPr>
          <p:spPr>
            <a:xfrm>
              <a:off x="7621191" y="1931194"/>
              <a:ext cx="479822" cy="478631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1" name="椭圆 27"/>
            <p:cNvSpPr/>
            <p:nvPr/>
          </p:nvSpPr>
          <p:spPr>
            <a:xfrm>
              <a:off x="7924800" y="3138487"/>
              <a:ext cx="1481138" cy="1482329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2" name="椭圆 30"/>
            <p:cNvSpPr/>
            <p:nvPr/>
          </p:nvSpPr>
          <p:spPr>
            <a:xfrm>
              <a:off x="7071122" y="2930129"/>
              <a:ext cx="351234" cy="351234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3" name="椭圆 31"/>
            <p:cNvSpPr/>
            <p:nvPr/>
          </p:nvSpPr>
          <p:spPr>
            <a:xfrm>
              <a:off x="6850857" y="3506391"/>
              <a:ext cx="594122" cy="595313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4" name="椭圆 32"/>
            <p:cNvSpPr/>
            <p:nvPr/>
          </p:nvSpPr>
          <p:spPr>
            <a:xfrm>
              <a:off x="7503319" y="4130278"/>
              <a:ext cx="251222" cy="251222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8225" name="椭圆 33"/>
            <p:cNvSpPr/>
            <p:nvPr/>
          </p:nvSpPr>
          <p:spPr>
            <a:xfrm>
              <a:off x="8601075" y="2438400"/>
              <a:ext cx="352425" cy="351235"/>
            </a:xfrm>
            <a:prstGeom prst="ellipse">
              <a:avLst/>
            </a:prstGeom>
            <a:solidFill>
              <a:schemeClr val="bg1">
                <a:alpha val="36861"/>
              </a:schemeClr>
            </a:solidFill>
            <a:ln>
              <a:noFill/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algn="ctr" eaLnBrk="1" hangingPunct="1">
                <a:buFont typeface="Arial" panose="020B0604020202020204" pitchFamily="34" charset="0"/>
              </a:pPr>
              <a:endParaRPr lang="zh-CN" altLang="en-US" sz="180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554413" y="2780745"/>
            <a:ext cx="4128752" cy="993549"/>
          </a:xfrm>
        </p:spPr>
        <p:txBody>
          <a:bodyPr anchor="ctr">
            <a:normAutofit/>
          </a:bodyPr>
          <a:lstStyle>
            <a:lvl1pPr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822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67897B88-5904-4FCE-97AB-07CB907A0853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2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823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FDC529F-DF45-441E-A7C9-5D483DF7F81F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922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563D37F2-A012-4C84-BB4A-A42C7028AC8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922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FC09681D-163F-408E-9808-8A76BBAFFEBD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>
            <a:normAutofit/>
          </a:bodyPr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0246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2A628A87-B7D9-4137-B1D8-236E9B35DC6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7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0248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6A5CCA35-21A5-459E-9B92-4BAE035DEFD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任意多边形 14"/>
          <p:cNvSpPr/>
          <p:nvPr/>
        </p:nvSpPr>
        <p:spPr>
          <a:xfrm>
            <a:off x="1076468" y="664446"/>
            <a:ext cx="8067533" cy="6193554"/>
          </a:xfrm>
          <a:custGeom>
            <a:avLst/>
            <a:gdLst>
              <a:gd name="connsiteX0" fmla="*/ 5874467 w 8067533"/>
              <a:gd name="connsiteY0" fmla="*/ 0 h 6193554"/>
              <a:gd name="connsiteX1" fmla="*/ 7894306 w 8067533"/>
              <a:gd name="connsiteY1" fmla="*/ 356461 h 6193554"/>
              <a:gd name="connsiteX2" fmla="*/ 8067533 w 8067533"/>
              <a:gd name="connsiteY2" fmla="*/ 424763 h 6193554"/>
              <a:gd name="connsiteX3" fmla="*/ 8067533 w 8067533"/>
              <a:gd name="connsiteY3" fmla="*/ 6193554 h 6193554"/>
              <a:gd name="connsiteX4" fmla="*/ 8921 w 8067533"/>
              <a:gd name="connsiteY4" fmla="*/ 6193554 h 6193554"/>
              <a:gd name="connsiteX5" fmla="*/ 7644 w 8067533"/>
              <a:gd name="connsiteY5" fmla="*/ 6176767 h 6193554"/>
              <a:gd name="connsiteX6" fmla="*/ 0 w 8067533"/>
              <a:gd name="connsiteY6" fmla="*/ 5874468 h 6193554"/>
              <a:gd name="connsiteX7" fmla="*/ 5874467 w 8067533"/>
              <a:gd name="connsiteY7" fmla="*/ 0 h 61935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067533" h="6193554">
                <a:moveTo>
                  <a:pt x="5874467" y="0"/>
                </a:moveTo>
                <a:cubicBezTo>
                  <a:pt x="6584175" y="0"/>
                  <a:pt x="7264488" y="125854"/>
                  <a:pt x="7894306" y="356461"/>
                </a:cubicBezTo>
                <a:lnTo>
                  <a:pt x="8067533" y="424763"/>
                </a:lnTo>
                <a:lnTo>
                  <a:pt x="8067533" y="6193554"/>
                </a:lnTo>
                <a:lnTo>
                  <a:pt x="8921" y="6193554"/>
                </a:lnTo>
                <a:lnTo>
                  <a:pt x="7644" y="6176767"/>
                </a:lnTo>
                <a:cubicBezTo>
                  <a:pt x="2569" y="6076641"/>
                  <a:pt x="0" y="5975854"/>
                  <a:pt x="0" y="5874468"/>
                </a:cubicBezTo>
                <a:cubicBezTo>
                  <a:pt x="0" y="2630088"/>
                  <a:pt x="2630088" y="0"/>
                  <a:pt x="5874467" y="0"/>
                </a:cubicBezTo>
                <a:close/>
              </a:path>
            </a:pathLst>
          </a:custGeom>
          <a:solidFill>
            <a:schemeClr val="accent1">
              <a:lumMod val="75000"/>
              <a:alpha val="5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69" name="任意多边形 15"/>
          <p:cNvSpPr/>
          <p:nvPr/>
        </p:nvSpPr>
        <p:spPr>
          <a:xfrm>
            <a:off x="0" y="0"/>
            <a:ext cx="4787287" cy="4977059"/>
          </a:xfrm>
          <a:custGeom>
            <a:avLst/>
            <a:gdLst>
              <a:gd name="connsiteX0" fmla="*/ 0 w 4787287"/>
              <a:gd name="connsiteY0" fmla="*/ 0 h 4977059"/>
              <a:gd name="connsiteX1" fmla="*/ 3925099 w 4787287"/>
              <a:gd name="connsiteY1" fmla="*/ 0 h 4977059"/>
              <a:gd name="connsiteX2" fmla="*/ 3934885 w 4787287"/>
              <a:gd name="connsiteY2" fmla="*/ 8894 h 4977059"/>
              <a:gd name="connsiteX3" fmla="*/ 4787287 w 4787287"/>
              <a:gd name="connsiteY3" fmla="*/ 2066775 h 4977059"/>
              <a:gd name="connsiteX4" fmla="*/ 1877003 w 4787287"/>
              <a:gd name="connsiteY4" fmla="*/ 4977059 h 4977059"/>
              <a:gd name="connsiteX5" fmla="*/ 25792 w 4787287"/>
              <a:gd name="connsiteY5" fmla="*/ 4312492 h 4977059"/>
              <a:gd name="connsiteX6" fmla="*/ 0 w 4787287"/>
              <a:gd name="connsiteY6" fmla="*/ 4289050 h 4977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787287" h="4977059">
                <a:moveTo>
                  <a:pt x="0" y="0"/>
                </a:moveTo>
                <a:lnTo>
                  <a:pt x="3925099" y="0"/>
                </a:lnTo>
                <a:lnTo>
                  <a:pt x="3934885" y="8894"/>
                </a:lnTo>
                <a:cubicBezTo>
                  <a:pt x="4461543" y="535552"/>
                  <a:pt x="4787287" y="1263123"/>
                  <a:pt x="4787287" y="2066775"/>
                </a:cubicBezTo>
                <a:cubicBezTo>
                  <a:pt x="4787287" y="3674080"/>
                  <a:pt x="3484308" y="4977059"/>
                  <a:pt x="1877003" y="4977059"/>
                </a:cubicBezTo>
                <a:cubicBezTo>
                  <a:pt x="1173807" y="4977059"/>
                  <a:pt x="528861" y="4727661"/>
                  <a:pt x="25792" y="4312492"/>
                </a:cubicBezTo>
                <a:lnTo>
                  <a:pt x="0" y="4289050"/>
                </a:lnTo>
                <a:close/>
              </a:path>
            </a:pathLst>
          </a:custGeom>
          <a:solidFill>
            <a:schemeClr val="bg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cxnSp>
        <p:nvCxnSpPr>
          <p:cNvPr id="11270" name="直接连接符 6"/>
          <p:cNvCxnSpPr/>
          <p:nvPr/>
        </p:nvCxnSpPr>
        <p:spPr>
          <a:xfrm flipV="1">
            <a:off x="4211638" y="4257675"/>
            <a:ext cx="4505325" cy="0"/>
          </a:xfrm>
          <a:prstGeom prst="line">
            <a:avLst/>
          </a:prstGeom>
          <a:noFill/>
          <a:ln w="6350">
            <a:solidFill>
              <a:schemeClr val="bg1">
                <a:alpha val="63135"/>
              </a:schemeClr>
            </a:solidFill>
            <a:round/>
          </a:ln>
        </p:spPr>
      </p:cxnSp>
      <p:sp>
        <p:nvSpPr>
          <p:cNvPr id="11271" name="椭圆 17"/>
          <p:cNvSpPr/>
          <p:nvPr/>
        </p:nvSpPr>
        <p:spPr>
          <a:xfrm>
            <a:off x="4211638" y="4178300"/>
            <a:ext cx="177800" cy="177800"/>
          </a:xfrm>
          <a:prstGeom prst="ellipse">
            <a:avLst/>
          </a:prstGeom>
          <a:solidFill>
            <a:schemeClr val="bg1"/>
          </a:solidFill>
          <a:ln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buFont typeface="Arial" panose="020B0604020202020204" pitchFamily="34" charset="0"/>
            </a:pPr>
            <a:endParaRPr lang="zh-CN" altLang="en-US" sz="180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标题 1"/>
          <p:cNvSpPr>
            <a:spLocks noGrp="1"/>
          </p:cNvSpPr>
          <p:nvPr>
            <p:ph type="ctrTitle" hasCustomPrompt="1"/>
          </p:nvPr>
        </p:nvSpPr>
        <p:spPr>
          <a:xfrm>
            <a:off x="4408181" y="2811475"/>
            <a:ext cx="4309110" cy="1259857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pPr fontAlgn="base"/>
            <a:r>
              <a:rPr lang="zh-CN" altLang="en-US" strike="noStrike" noProof="1" smtClean="0"/>
              <a:t>编辑标题</a:t>
            </a:r>
            <a:endParaRPr lang="zh-CN" altLang="en-US" strike="noStrike" noProof="1"/>
          </a:p>
        </p:txBody>
      </p:sp>
      <p:sp>
        <p:nvSpPr>
          <p:cNvPr id="10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4408181" y="4448047"/>
            <a:ext cx="2221219" cy="529011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编辑副标题</a:t>
            </a:r>
            <a:endParaRPr lang="zh-CN" altLang="en-US" strike="noStrike" noProof="1"/>
          </a:p>
        </p:txBody>
      </p:sp>
      <p:sp>
        <p:nvSpPr>
          <p:cNvPr id="1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6629995" y="4455376"/>
            <a:ext cx="2087296" cy="514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编辑文本</a:t>
            </a:r>
            <a:endParaRPr lang="zh-CN" altLang="en-US" strike="noStrike" noProof="1" smtClean="0"/>
          </a:p>
        </p:txBody>
      </p:sp>
      <p:sp>
        <p:nvSpPr>
          <p:cNvPr id="1127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16E20FA-4909-434D-A9FC-61106DC9C192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127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88FDE8D0-68BE-4007-9035-96507F83260A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A7CC4BB0-5B6E-461A-85DB-84EBBE6A244B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229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3E470EE-3F17-4864-BA35-3C3856B84704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>
            <a:normAutofit/>
          </a:bodyPr>
          <a:lstStyle>
            <a:lvl1pPr>
              <a:defRPr sz="3200"/>
            </a:lvl1pPr>
          </a:lstStyle>
          <a:p>
            <a:pPr fontAlgn="base"/>
            <a:r>
              <a:rPr lang="zh-CN" altLang="en-US" strike="noStrike" noProof="1" smtClean="0"/>
              <a:t>单击此处编辑标题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 hasCustomPrompt="1"/>
          </p:nvPr>
        </p:nvSpPr>
        <p:spPr>
          <a:xfrm>
            <a:off x="4014391" y="733425"/>
            <a:ext cx="4478400" cy="54036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 fontAlgn="base"/>
            <a:r>
              <a:rPr lang="zh-CN" altLang="en-US" strike="noStrike" noProof="0" smtClean="0"/>
              <a:t>图片</a:t>
            </a:r>
            <a:endParaRPr lang="zh-CN" altLang="en-US" strike="noStrike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3318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780E56F1-1705-470F-BD4E-3EF08BF283CC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19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3320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AD93636E-B761-49C2-90C7-141D3FB65880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15200" y="365125"/>
            <a:ext cx="1200150" cy="5811838"/>
          </a:xfrm>
        </p:spPr>
        <p:txBody>
          <a:bodyPr vert="eaVert">
            <a:normAutofit/>
          </a:bodyPr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6512378" cy="5811838"/>
          </a:xfrm>
        </p:spPr>
        <p:txBody>
          <a:bodyPr vert="eaVert"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4342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97001328-2C34-4C65-8C62-72865BAEF5A1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3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4344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CBEBD12C-717D-428A-AA7E-E67992AFAA27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4.xml"/><Relationship Id="rId16" Type="http://schemas.openxmlformats.org/officeDocument/2006/relationships/tags" Target="../tags/tag3.xml"/><Relationship Id="rId15" Type="http://schemas.openxmlformats.org/officeDocument/2006/relationships/tags" Target="../tags/tag2.xml"/><Relationship Id="rId14" Type="http://schemas.openxmlformats.org/officeDocument/2006/relationships/tags" Target="../tags/tag1.xml"/><Relationship Id="rId13" Type="http://schemas.openxmlformats.org/officeDocument/2006/relationships/image" Target="../media/image1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 idx="4294967295"/>
            <p:custDataLst>
              <p:tags r:id="rId14"/>
            </p:custDataLst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9"/>
            <p:custDataLst>
              <p:tags r:id="rId15"/>
            </p:custDataLst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t" anchorCtr="0"/>
          <a:lstStyle>
            <a:lvl1pPr marL="171450" indent="-171450" algn="l" defTabSz="914400" rtl="0" eaLnBrk="1" fontAlgn="base" hangingPunct="1">
              <a:lnSpc>
                <a:spcPct val="90000"/>
              </a:lnSpc>
              <a:spcBef>
                <a:spcPts val="75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3pPr>
            <a:lvl4pPr marL="12001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543050" indent="-171450" algn="l" defTabSz="914400" rtl="0" eaLnBrk="1" fontAlgn="base" hangingPunct="1">
              <a:lnSpc>
                <a:spcPct val="90000"/>
              </a:lnSpc>
              <a:spcBef>
                <a:spcPts val="375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/>
            <a:r>
              <a:t>单击此处编辑母版文本样式</a:t>
            </a:r>
          </a:p>
          <a:p>
            <a:pPr marL="514350" lvl="1" indent="-171450"/>
            <a:r>
              <a:t>第二级</a:t>
            </a:r>
          </a:p>
          <a:p>
            <a:pPr marL="857250" lvl="2" indent="-171450"/>
            <a:r>
              <a:t>第三级</a:t>
            </a:r>
          </a:p>
          <a:p>
            <a:pPr marL="1200150" lvl="3" indent="-171450"/>
            <a:r>
              <a:t>第四级</a:t>
            </a:r>
          </a:p>
          <a:p>
            <a:pPr marL="1543050" lvl="4" indent="-171450"/>
            <a:r>
              <a:t>第五级</a:t>
            </a:r>
          </a:p>
        </p:txBody>
      </p:sp>
      <p:sp>
        <p:nvSpPr>
          <p:cNvPr id="2052" name="日期占位符 3"/>
          <p:cNvSpPr>
            <a:spLocks noGrp="1"/>
          </p:cNvSpPr>
          <p:nvPr>
            <p:ph type="dt" sz="half" idx="19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fontAlgn="base" hangingPunct="1">
              <a:spcBef>
                <a:spcPct val="0"/>
              </a:spcBef>
              <a:spcAft>
                <a:spcPct val="0"/>
              </a:spcAft>
            </a:pPr>
            <a:fld id="{1A085C69-13AB-4C13-923A-0E704F433465}" type="datetime1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3" name="页脚占位符 4"/>
          <p:cNvSpPr>
            <a:spLocks noGrp="1"/>
          </p:cNvSpPr>
          <p:nvPr>
            <p:ph type="ftr" sz="quarter" idx="29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ct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4" name="灯片编号占位符 5"/>
          <p:cNvSpPr>
            <a:spLocks noGrp="1"/>
          </p:cNvSpPr>
          <p:nvPr>
            <p:ph type="sldNum" sz="quarter" idx="39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lIns="91440" tIns="45720" rIns="91440" bIns="45720" rtlCol="0" anchor="ctr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200" b="0" i="0" u="none" baseline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r" eaLnBrk="1" fontAlgn="base" hangingPunct="1">
              <a:spcBef>
                <a:spcPct val="0"/>
              </a:spcBef>
              <a:spcAft>
                <a:spcPct val="0"/>
              </a:spcAft>
            </a:pPr>
            <a:fld id="{51F602A2-68C6-4185-891B-45E87B758F96}" type="slidenum">
              <a:rPr lang="zh-CN" altLang="en-US" sz="1200">
                <a:solidFill>
                  <a:srgbClr val="898989"/>
                </a:solidFill>
                <a:latin typeface="Arial" panose="020B0604020202020204" pitchFamily="34" charset="0"/>
                <a:ea typeface="黑体" panose="02010609060101010101" pitchFamily="49" charset="-122"/>
              </a:rPr>
            </a:fld>
            <a:endParaRPr lang="zh-CN" altLang="en-US" sz="1200">
              <a:solidFill>
                <a:srgbClr val="898989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5" name="KSO_TEMPLATE" hidden="1"/>
          <p:cNvSpPr/>
          <p:nvPr>
            <p:custDataLst>
              <p:tags r:id="rId1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056" name="KSO_TEMPLATE" hidden="1"/>
          <p:cNvSpPr/>
          <p:nvPr>
            <p:custDataLst>
              <p:tags r:id="rId17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algn="ctr"/>
            <a:endParaRPr lang="zh-CN" altLang="en-US">
              <a:solidFill>
                <a:srgbClr val="FFFF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xStyles>
    <p:titleStyle>
      <a:lvl1pPr marL="0" indent="0" algn="l" defTabSz="914400" rtl="0" eaLnBrk="1" fontAlgn="base" hangingPunct="1">
        <a:lnSpc>
          <a:spcPct val="90000"/>
        </a:lnSpc>
        <a:spcBef>
          <a:spcPct val="0"/>
        </a:spcBef>
        <a:spcAft>
          <a:spcPct val="0"/>
        </a:spcAft>
        <a:buClrTx/>
        <a:buSzTx/>
        <a:buFontTx/>
        <a:buNone/>
        <a:defRPr sz="3600" kern="1200">
          <a:solidFill>
            <a:schemeClr val="bg1"/>
          </a:solidFill>
          <a:latin typeface="Arial" panose="020B0604020202020204" pitchFamily="34" charset="0"/>
          <a:ea typeface="黑体" panose="02010609060101010101" pitchFamily="49" charset="-122"/>
          <a:cs typeface="+mj-cs"/>
        </a:defRPr>
      </a:lvl1pPr>
    </p:titleStyle>
    <p:bodyStyle>
      <a:lvl1pPr marL="171450" indent="-171450" algn="l" defTabSz="914400" rtl="0" eaLnBrk="1" fontAlgn="base" hangingPunct="1">
        <a:lnSpc>
          <a:spcPct val="90000"/>
        </a:lnSpc>
        <a:spcBef>
          <a:spcPts val="75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1pPr>
      <a:lvl2pPr marL="5143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572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2001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543050" indent="-171450" algn="l" defTabSz="914400" rtl="0" eaLnBrk="1" fontAlgn="base" hangingPunct="1">
        <a:lnSpc>
          <a:spcPct val="90000"/>
        </a:lnSpc>
        <a:spcBef>
          <a:spcPts val="375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0" algn="l" defTabSz="6858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11.xml"/><Relationship Id="rId4" Type="http://schemas.openxmlformats.org/officeDocument/2006/relationships/tags" Target="../tags/tag16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2.xml"/><Relationship Id="rId6" Type="http://schemas.openxmlformats.org/officeDocument/2006/relationships/tags" Target="../tags/tag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3" Type="http://schemas.openxmlformats.org/officeDocument/2006/relationships/image" Target="../media/image5.png"/><Relationship Id="rId2" Type="http://schemas.openxmlformats.org/officeDocument/2006/relationships/audio" Target="NULL" TargetMode="Externa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5.png"/><Relationship Id="rId1" Type="http://schemas.openxmlformats.org/officeDocument/2006/relationships/audio" Target="NULL" TargetMode="External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0.xml"/><Relationship Id="rId3" Type="http://schemas.openxmlformats.org/officeDocument/2006/relationships/image" Target="../media/image5.png"/><Relationship Id="rId2" Type="http://schemas.openxmlformats.org/officeDocument/2006/relationships/audio" Target="NULL" TargetMode="Externa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4" Type="http://schemas.openxmlformats.org/officeDocument/2006/relationships/image" Target="../media/image10.jpeg"/><Relationship Id="rId3" Type="http://schemas.openxmlformats.org/officeDocument/2006/relationships/image" Target="../media/image5.png"/><Relationship Id="rId2" Type="http://schemas.openxmlformats.org/officeDocument/2006/relationships/audio" Target="NULL" TargetMode="External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1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Relationship Id="rId3" Type="http://schemas.openxmlformats.org/officeDocument/2006/relationships/tags" Target="../tags/tag13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7"/>
          <p:cNvSpPr/>
          <p:nvPr/>
        </p:nvSpPr>
        <p:spPr>
          <a:xfrm>
            <a:off x="395288" y="765175"/>
            <a:ext cx="7848600" cy="54721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</p:nvPr>
        </p:nvSpPr>
        <p:spPr>
          <a:xfrm>
            <a:off x="0" y="1556792"/>
            <a:ext cx="9144000" cy="1152128"/>
          </a:xfrm>
          <a:prstGeom prst="rect">
            <a:avLst/>
          </a:prstGeom>
        </p:spPr>
        <p:txBody>
          <a:bodyPr wrap="square" lIns="91440" tIns="45720" rIns="91440" bIns="45720" anchor="ctr" anchorCtr="0"/>
          <a:lstStyle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marL="0" marR="0" lvl="0" indent="0" algn="ctr" defTabSz="914400" eaLnBrk="0" hangingPunct="0">
              <a:lnSpc>
                <a:spcPct val="110000"/>
              </a:lnSpc>
              <a:buNone/>
            </a:pP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Unit5 </a:t>
            </a:r>
            <a:r>
              <a:rPr lang="en-US" altLang="zh-CN" sz="4200" b="1" u="none" spc="0" baseline="0" dirty="0" smtClean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 At </a:t>
            </a:r>
            <a:r>
              <a:rPr lang="en-US" altLang="zh-CN" sz="4200" b="1" u="none" spc="0" baseline="0" dirty="0">
                <a:solidFill>
                  <a:schemeClr val="tx1"/>
                </a:solidFill>
                <a:effectLst>
                  <a:outerShdw blurRad="38100" dist="38100" dir="2700000" algn="tl">
                    <a:schemeClr val="bg2"/>
                  </a:outerShdw>
                </a:effectLst>
                <a:ea typeface="微软雅黑" panose="020B0503020204020204" pitchFamily="34" charset="-122"/>
              </a:rPr>
              <a:t>the weekend</a:t>
            </a:r>
            <a:endParaRPr lang="zh-CN" altLang="en-US" sz="4200" b="1" u="none" baseline="0" dirty="0">
              <a:solidFill>
                <a:schemeClr val="tx1"/>
              </a:solidFill>
              <a:effectLst>
                <a:outerShdw blurRad="38100" dist="38100" dir="2700000" algn="tl">
                  <a:schemeClr val="bg2"/>
                </a:outerShdw>
              </a:effectLst>
              <a:ea typeface="微软雅黑" panose="020B0503020204020204" pitchFamily="34" charset="-122"/>
            </a:endParaRPr>
          </a:p>
        </p:txBody>
      </p:sp>
      <p:sp>
        <p:nvSpPr>
          <p:cNvPr id="8" name="副标题 3"/>
          <p:cNvSpPr txBox="1"/>
          <p:nvPr/>
        </p:nvSpPr>
        <p:spPr>
          <a:xfrm>
            <a:off x="3275856" y="3212976"/>
            <a:ext cx="3600450" cy="792163"/>
          </a:xfrm>
          <a:prstGeom prst="rect">
            <a:avLst/>
          </a:prstGeom>
        </p:spPr>
        <p:txBody>
          <a:bodyPr anchor="t" anchorCtr="0"/>
          <a:lstStyle>
            <a:defPPr>
              <a:defRPr lang="zh-CN"/>
            </a:defPPr>
            <a:lvl1pPr marL="447675" indent="-361950" algn="just" defTabSz="914400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  <a:defRPr lang="zh-CN" altLang="en-US" sz="2000" b="0" i="0" u="none" kern="1200" baseline="0">
                <a:solidFill>
                  <a:srgbClr val="6EAA2E"/>
                </a:solidFill>
                <a:latin typeface="幼圆" pitchFamily="49" charset="-122"/>
                <a:ea typeface="幼圆" pitchFamily="49" charset="-122"/>
                <a:cs typeface="+mn-cs"/>
              </a:defRPr>
            </a:lvl1pPr>
            <a:lvl2pPr marL="447675" indent="-447675" algn="just" defTabSz="914400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9FD47C"/>
              </a:buClr>
              <a:buSzTx/>
              <a:buFont typeface="幼圆" pitchFamily="49" charset="-122"/>
              <a:buChar char=" "/>
              <a:defRPr lang="zh-CN" altLang="en-US" sz="1600" b="0" i="0" u="none" kern="1200" baseline="0">
                <a:solidFill>
                  <a:srgbClr val="7D7D7D"/>
                </a:solidFill>
                <a:latin typeface="幼圆" pitchFamily="49" charset="-122"/>
                <a:ea typeface="幼圆" pitchFamily="49" charset="-122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47675" marR="0" lvl="0" indent="-361950" defTabSz="914400">
              <a:spcBef>
                <a:spcPts val="18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"/>
            </a:pPr>
            <a:r>
              <a:rPr lang="zh-CN" altLang="en-US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第</a:t>
            </a:r>
            <a:r>
              <a:rPr lang="en-US" altLang="zh-CN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200" spc="0" dirty="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课</a:t>
            </a:r>
            <a:r>
              <a:rPr lang="zh-CN" altLang="en-US" sz="3200" spc="0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时</a:t>
            </a:r>
            <a:endParaRPr lang="zh-CN" altLang="en-US" sz="3200" dirty="0">
              <a:solidFill>
                <a:srgbClr val="00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占位符 2"/>
          <p:cNvSpPr txBox="1"/>
          <p:nvPr/>
        </p:nvSpPr>
        <p:spPr bwMode="auto">
          <a:xfrm>
            <a:off x="539750" y="90170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6866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6867" name="直接连接符 11"/>
          <p:cNvCxnSpPr/>
          <p:nvPr/>
        </p:nvCxnSpPr>
        <p:spPr>
          <a:xfrm>
            <a:off x="611188" y="1484313"/>
            <a:ext cx="1728787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868" name="TextBox 5"/>
          <p:cNvSpPr/>
          <p:nvPr/>
        </p:nvSpPr>
        <p:spPr>
          <a:xfrm>
            <a:off x="434975" y="4605338"/>
            <a:ext cx="22098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en-US" altLang="zh-CN" sz="3600" b="1">
                <a:solidFill>
                  <a:srgbClr val="843C0B"/>
                </a:solidFill>
                <a:latin typeface="Arial" panose="020B0604020202020204" pitchFamily="34" charset="0"/>
              </a:rPr>
              <a:t>Narrator</a:t>
            </a:r>
            <a:endParaRPr lang="zh-CN" altLang="en-US" sz="3600" b="1">
              <a:solidFill>
                <a:srgbClr val="843C0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69" name="TextBox 7"/>
          <p:cNvSpPr/>
          <p:nvPr/>
        </p:nvSpPr>
        <p:spPr>
          <a:xfrm>
            <a:off x="2857500" y="4238625"/>
            <a:ext cx="3429000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en-US" altLang="zh-CN" sz="3600" b="1">
                <a:solidFill>
                  <a:srgbClr val="843C0B"/>
                </a:solidFill>
                <a:latin typeface="Arial" panose="020B0604020202020204" pitchFamily="34" charset="0"/>
              </a:rPr>
              <a:t>Little Monkey</a:t>
            </a:r>
            <a:endParaRPr lang="zh-CN" altLang="en-US" sz="3600" b="1">
              <a:solidFill>
                <a:srgbClr val="843C0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6870" name="TextBox 12"/>
          <p:cNvSpPr/>
          <p:nvPr/>
        </p:nvSpPr>
        <p:spPr>
          <a:xfrm>
            <a:off x="6084888" y="4724400"/>
            <a:ext cx="3059112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rPr lang="en-US" altLang="zh-CN" sz="3600" b="1">
                <a:solidFill>
                  <a:srgbClr val="843C0B"/>
                </a:solidFill>
                <a:latin typeface="Arial" panose="020B0604020202020204" pitchFamily="34" charset="0"/>
              </a:rPr>
              <a:t>Little Rabbit</a:t>
            </a:r>
            <a:endParaRPr lang="zh-CN" altLang="en-US" sz="3600" b="1">
              <a:solidFill>
                <a:srgbClr val="843C0B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6871" name="Picture 11" descr="D:\图库快寻\全国版\课本\5B jpg\P06-人物5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36538" y="2451100"/>
            <a:ext cx="2365375" cy="18351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36872" name="图片 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49625" y="1533525"/>
            <a:ext cx="2428875" cy="27638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6873" name="图片 23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9563" y="1552575"/>
            <a:ext cx="2020887" cy="26860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36869" grpId="0"/>
      <p:bldP spid="3687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标题 3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&gt;&gt;Summary</a:t>
            </a:r>
            <a:endParaRPr lang="zh-CN" altLang="en-US" sz="2400" i="1" dirty="0"/>
          </a:p>
        </p:txBody>
      </p:sp>
      <p:sp>
        <p:nvSpPr>
          <p:cNvPr id="38914" name="圆角矩形 8"/>
          <p:cNvSpPr/>
          <p:nvPr/>
        </p:nvSpPr>
        <p:spPr>
          <a:xfrm>
            <a:off x="1042988" y="1814513"/>
            <a:ext cx="7129463" cy="377507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38915" name="Rectangle 4"/>
          <p:cNvSpPr>
            <a:spLocks noChangeArrowheads="1"/>
          </p:cNvSpPr>
          <p:nvPr/>
        </p:nvSpPr>
        <p:spPr bwMode="auto">
          <a:xfrm>
            <a:off x="1403350" y="3519488"/>
            <a:ext cx="59801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2.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故事：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pic>
        <p:nvPicPr>
          <p:cNvPr id="38916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125" y="666750"/>
            <a:ext cx="2124075" cy="14668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sp>
        <p:nvSpPr>
          <p:cNvPr id="38917" name="Rectangle 4"/>
          <p:cNvSpPr/>
          <p:nvPr/>
        </p:nvSpPr>
        <p:spPr>
          <a:xfrm>
            <a:off x="1835150" y="4183063"/>
            <a:ext cx="3168650" cy="8318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Tomorrow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8" name="Rectangle 4"/>
          <p:cNvSpPr>
            <a:spLocks noChangeArrowheads="1"/>
          </p:cNvSpPr>
          <p:nvPr/>
        </p:nvSpPr>
        <p:spPr bwMode="auto">
          <a:xfrm>
            <a:off x="1403350" y="2109788"/>
            <a:ext cx="5980113" cy="735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1. </a:t>
            </a:r>
            <a:r>
              <a:rPr lang="zh-CN" altLang="en-US" sz="32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词汇：</a:t>
            </a:r>
            <a:endParaRPr lang="en-US" altLang="zh-CN" sz="32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8919" name="Rectangle 4"/>
          <p:cNvSpPr/>
          <p:nvPr/>
        </p:nvSpPr>
        <p:spPr>
          <a:xfrm>
            <a:off x="1835150" y="2813050"/>
            <a:ext cx="6049963" cy="7381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build   tomorrow  next  </a:t>
            </a:r>
            <a:endParaRPr lang="en-US" altLang="zh-CN" sz="3200" dirty="0">
              <a:solidFill>
                <a:srgbClr val="0000FF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 fill="hold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 fill="hold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 fill="hold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 fill="hold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  <p:bldP spid="38917" grpId="0"/>
      <p:bldP spid="38918" grpId="0"/>
      <p:bldP spid="389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596188" y="5229225"/>
            <a:ext cx="1293812" cy="13684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40962" name="Rectangle 1"/>
          <p:cNvSpPr>
            <a:spLocks noChangeArrowheads="1"/>
          </p:cNvSpPr>
          <p:nvPr/>
        </p:nvSpPr>
        <p:spPr bwMode="auto">
          <a:xfrm>
            <a:off x="722313" y="2137457"/>
            <a:ext cx="7683500" cy="3240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1.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观看课文动画，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按照正确的语音、语调朗读课文对话。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2.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Think and write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80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写一写同桌的周 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末计划。</a:t>
            </a:r>
            <a:endParaRPr lang="en-US" altLang="zh-CN" sz="2800" dirty="0">
              <a:solidFill>
                <a:srgbClr val="222A35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3.</a:t>
            </a:r>
            <a:r>
              <a:rPr lang="zh-CN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预习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Read </a:t>
            </a:r>
            <a:r>
              <a:rPr lang="en-US" altLang="zh-CN" sz="2800" spc="0" dirty="0" smtClean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a </a:t>
            </a:r>
            <a:r>
              <a:rPr lang="en-US" altLang="zh-CN" sz="2800" spc="0" dirty="0">
                <a:solidFill>
                  <a:srgbClr val="0000FF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story</a:t>
            </a:r>
            <a:r>
              <a:rPr lang="zh-CN" altLang="en-US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spc="0" dirty="0">
                <a:solidFill>
                  <a:srgbClr val="222A35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。</a:t>
            </a:r>
            <a:r>
              <a:rPr lang="en-US" altLang="zh-CN" sz="2800" spc="0" dirty="0">
                <a:solidFill>
                  <a:srgbClr val="222A35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zh-CN" sz="2800" dirty="0">
              <a:solidFill>
                <a:srgbClr val="222A35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40963" name="圆角矩形 16">
            <a:hlinkClick r:id="" action="ppaction://hlinkshowjump?jump=endshow"/>
          </p:cNvPr>
          <p:cNvSpPr/>
          <p:nvPr/>
        </p:nvSpPr>
        <p:spPr>
          <a:xfrm>
            <a:off x="6407943" y="6093296"/>
            <a:ext cx="1223963" cy="50435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 prst="convex"/>
          </a:sp3d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  <a:sym typeface="+mn-ea"/>
              </a:rPr>
              <a:t>close</a:t>
            </a:r>
            <a:endParaRPr kumimoji="0" lang="zh-CN" altLang="en-US" sz="3200" b="0" i="0" u="none" strike="noStrike" kern="1200" cap="none" spc="0" normalizeH="0" baseline="0" noProof="0">
              <a:ln>
                <a:noFill/>
              </a:ln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  <a:sym typeface="+mn-ea"/>
            </a:endParaRPr>
          </a:p>
        </p:txBody>
      </p:sp>
      <p:sp>
        <p:nvSpPr>
          <p:cNvPr id="40964" name="标题 1"/>
          <p:cNvSpPr>
            <a:spLocks noGrp="1"/>
          </p:cNvSpPr>
          <p:nvPr>
            <p:ph type="title"/>
          </p:nvPr>
        </p:nvSpPr>
        <p:spPr>
          <a:xfrm>
            <a:off x="419100" y="20796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&gt;&gt;Homework</a:t>
            </a:r>
            <a:endParaRPr lang="zh-CN" altLang="en-US" sz="2400" i="1" dirty="0"/>
          </a:p>
        </p:txBody>
      </p:sp>
      <p:sp>
        <p:nvSpPr>
          <p:cNvPr id="40965" name="圆角矩形 15"/>
          <p:cNvSpPr/>
          <p:nvPr/>
        </p:nvSpPr>
        <p:spPr>
          <a:xfrm>
            <a:off x="900113" y="1536700"/>
            <a:ext cx="7343775" cy="4467225"/>
          </a:xfrm>
          <a:prstGeom prst="roundRect">
            <a:avLst/>
          </a:prstGeom>
          <a:noFill/>
          <a:ln w="57150">
            <a:solidFill>
              <a:schemeClr val="accent5">
                <a:lumMod val="75000"/>
              </a:schemeClr>
            </a:solidFill>
            <a:prstDash val="dash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 eaLnBrk="1" hangingPunct="1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pic>
        <p:nvPicPr>
          <p:cNvPr id="40966" name="图片 1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rot="21120000">
            <a:off x="296863" y="525463"/>
            <a:ext cx="2185987" cy="14160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  <a:effectLst>
            <a:outerShdw blurRad="292100" dist="139700" dir="2700000" algn="tl">
              <a:srgbClr val="333333">
                <a:alpha val="64999"/>
              </a:srgbClr>
            </a:outerShdw>
          </a:effectLst>
        </p:spPr>
      </p:pic>
      <p:pic>
        <p:nvPicPr>
          <p:cNvPr id="40967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369800" y="11633200"/>
            <a:ext cx="342900" cy="2540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84300" y="1639888"/>
            <a:ext cx="6375400" cy="47799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19458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19459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&gt;&gt;Review </a:t>
            </a:r>
            <a:endParaRPr lang="zh-CN" altLang="en-US" sz="2400" i="1"/>
          </a:p>
        </p:txBody>
      </p:sp>
      <p:cxnSp>
        <p:nvCxnSpPr>
          <p:cNvPr id="19460" name="直接连接符 9"/>
          <p:cNvCxnSpPr/>
          <p:nvPr/>
        </p:nvCxnSpPr>
        <p:spPr>
          <a:xfrm>
            <a:off x="611188" y="1484313"/>
            <a:ext cx="16573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2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2"/>
          <p:cNvSpPr txBox="1"/>
          <p:nvPr/>
        </p:nvSpPr>
        <p:spPr bwMode="auto">
          <a:xfrm>
            <a:off x="539750" y="908050"/>
            <a:ext cx="4752975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Role-play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1506" name="标题 2"/>
          <p:cNvSpPr>
            <a:spLocks noGrp="1"/>
          </p:cNvSpPr>
          <p:nvPr>
            <p:ph type="title"/>
          </p:nvPr>
        </p:nvSpPr>
        <p:spPr>
          <a:xfrm>
            <a:off x="419100" y="260350"/>
            <a:ext cx="8291513" cy="7000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 dirty="0"/>
              <a:t>&gt;&gt;Review </a:t>
            </a:r>
            <a:endParaRPr lang="zh-CN" altLang="en-US" sz="2400" i="1" dirty="0"/>
          </a:p>
        </p:txBody>
      </p:sp>
      <p:cxnSp>
        <p:nvCxnSpPr>
          <p:cNvPr id="21507" name="直接连接符 9"/>
          <p:cNvCxnSpPr/>
          <p:nvPr/>
        </p:nvCxnSpPr>
        <p:spPr>
          <a:xfrm>
            <a:off x="611188" y="1484313"/>
            <a:ext cx="16573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508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5150" y="3357563"/>
            <a:ext cx="5819775" cy="28860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1509" name="圆角矩形标注 4"/>
          <p:cNvSpPr/>
          <p:nvPr/>
        </p:nvSpPr>
        <p:spPr>
          <a:xfrm>
            <a:off x="307975" y="1906588"/>
            <a:ext cx="3921125" cy="1260475"/>
          </a:xfrm>
          <a:prstGeom prst="wedgeRoundRectCallout">
            <a:avLst>
              <a:gd name="adj1" fmla="val 5824"/>
              <a:gd name="adj2" fmla="val 72384"/>
              <a:gd name="adj3" fmla="val 16667"/>
            </a:avLst>
          </a:prstGeom>
          <a:solidFill>
            <a:srgbClr val="FFF2CC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 dirty="0">
                <a:solidFill>
                  <a:srgbClr val="222A35"/>
                </a:solidFill>
                <a:ea typeface="黑体" panose="02010609060101010101" pitchFamily="49" charset="-122"/>
              </a:rPr>
              <a:t>What are you going to do this weekend?</a:t>
            </a:r>
            <a:endParaRPr lang="zh-CN" altLang="en-US" sz="3200" dirty="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sp>
        <p:nvSpPr>
          <p:cNvPr id="21510" name="圆角矩形标注 10"/>
          <p:cNvSpPr/>
          <p:nvPr/>
        </p:nvSpPr>
        <p:spPr>
          <a:xfrm>
            <a:off x="4229100" y="1196975"/>
            <a:ext cx="5040313" cy="1922463"/>
          </a:xfrm>
          <a:prstGeom prst="wedgeRoundRectCallout">
            <a:avLst>
              <a:gd name="adj1" fmla="val -37690"/>
              <a:gd name="adj2" fmla="val 62500"/>
              <a:gd name="adj3" fmla="val 16667"/>
            </a:avLst>
          </a:prstGeom>
          <a:solidFill>
            <a:srgbClr val="FFF2CC"/>
          </a:solidFill>
          <a:ln w="12700">
            <a:noFill/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200" spc="0" dirty="0">
                <a:solidFill>
                  <a:srgbClr val="222A35"/>
                </a:solidFill>
                <a:ea typeface="黑体" panose="02010609060101010101" pitchFamily="49" charset="-122"/>
              </a:rPr>
              <a:t>I’m going to see a film this weekend. What are you going to do this weekend?</a:t>
            </a:r>
            <a:endParaRPr lang="zh-CN" altLang="en-US" sz="3200" dirty="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9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443413" y="3724275"/>
            <a:ext cx="4037012" cy="3028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54" name="文本占位符 2"/>
          <p:cNvSpPr txBox="1"/>
          <p:nvPr/>
        </p:nvSpPr>
        <p:spPr bwMode="auto">
          <a:xfrm>
            <a:off x="539750" y="901700"/>
            <a:ext cx="3816350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Listen and number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3555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3556" name="直接连接符 11"/>
          <p:cNvCxnSpPr/>
          <p:nvPr/>
        </p:nvCxnSpPr>
        <p:spPr>
          <a:xfrm>
            <a:off x="611188" y="1484313"/>
            <a:ext cx="33131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557" name="story课文录音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3"/>
          <a:stretch>
            <a:fillRect/>
          </a:stretch>
        </p:blipFill>
        <p:spPr>
          <a:xfrm>
            <a:off x="8315325" y="341947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8" name="图片 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06463" y="2466975"/>
            <a:ext cx="3362325" cy="252095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23559" name="图片 7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4641850" y="1065213"/>
            <a:ext cx="3683000" cy="2763837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3560" name="椭圆 10"/>
          <p:cNvSpPr/>
          <p:nvPr/>
        </p:nvSpPr>
        <p:spPr>
          <a:xfrm>
            <a:off x="6156325" y="989013"/>
            <a:ext cx="654050" cy="654050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600" b="1" spc="0">
                <a:solidFill>
                  <a:srgbClr val="FFFFFF"/>
                </a:solidFill>
                <a:ea typeface="黑体" panose="02010609060101010101" pitchFamily="49" charset="-122"/>
              </a:rPr>
              <a:t>1</a:t>
            </a:r>
            <a:endParaRPr lang="zh-CN" altLang="en-US" sz="360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3561" name="椭圆 13"/>
          <p:cNvSpPr/>
          <p:nvPr/>
        </p:nvSpPr>
        <p:spPr>
          <a:xfrm>
            <a:off x="6481763" y="4029075"/>
            <a:ext cx="655638" cy="654050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600" b="1" spc="0">
                <a:solidFill>
                  <a:srgbClr val="FFFFFF"/>
                </a:solidFill>
                <a:ea typeface="黑体" panose="02010609060101010101" pitchFamily="49" charset="-122"/>
              </a:rPr>
              <a:t>2</a:t>
            </a:r>
            <a:endParaRPr lang="zh-CN" altLang="en-US" sz="360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sp>
        <p:nvSpPr>
          <p:cNvPr id="23562" name="椭圆 14"/>
          <p:cNvSpPr/>
          <p:nvPr/>
        </p:nvSpPr>
        <p:spPr>
          <a:xfrm>
            <a:off x="2120900" y="2466975"/>
            <a:ext cx="654050" cy="654050"/>
          </a:xfrm>
          <a:prstGeom prst="ellipse">
            <a:avLst/>
          </a:prstGeom>
          <a:solidFill>
            <a:srgbClr val="FF00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3600" b="1" spc="0">
                <a:solidFill>
                  <a:srgbClr val="FFFFFF"/>
                </a:solidFill>
                <a:ea typeface="黑体" panose="02010609060101010101" pitchFamily="49" charset="-122"/>
              </a:rPr>
              <a:t>3</a:t>
            </a:r>
            <a:endParaRPr lang="zh-CN" altLang="en-US" sz="3600" b="1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 fill="hold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 fill="hold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 fill="hold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 fill="hold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 fill="hold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 fill="hold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 fill="hold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 fill="hold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 fill="hold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 fill="hold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 fill="hold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35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1" dur="1" fill="hold"/>
                                        <p:tgtEl>
                                          <p:spTgt spid="235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557"/>
                  </p:tgtEl>
                </p:cond>
              </p:nextCondLst>
            </p:seq>
            <p:audio>
              <p:cMediaNode vol="80000">
                <p:cTn id="6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7"/>
                </p:tgtEl>
              </p:cMediaNode>
            </p:audio>
          </p:childTnLst>
        </p:cTn>
      </p:par>
    </p:tnLst>
    <p:bldLst>
      <p:bldP spid="23560" grpId="0" animBg="1"/>
      <p:bldP spid="23561" grpId="0" animBg="1"/>
      <p:bldP spid="2356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占位符 2"/>
          <p:cNvSpPr txBox="1"/>
          <p:nvPr/>
        </p:nvSpPr>
        <p:spPr bwMode="auto">
          <a:xfrm>
            <a:off x="539750" y="90170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Read a story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5602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5603" name="直接连接符 11"/>
          <p:cNvCxnSpPr/>
          <p:nvPr/>
        </p:nvCxnSpPr>
        <p:spPr>
          <a:xfrm>
            <a:off x="611188" y="1484313"/>
            <a:ext cx="2232025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604" name="表格 5"/>
          <p:cNvGraphicFramePr>
            <a:graphicFrameLocks noGrp="1"/>
          </p:cNvGraphicFramePr>
          <p:nvPr/>
        </p:nvGraphicFramePr>
        <p:xfrm>
          <a:off x="539750" y="1628775"/>
          <a:ext cx="8137525" cy="5030472"/>
        </p:xfrm>
        <a:graphic>
          <a:graphicData uri="http://schemas.openxmlformats.org/drawingml/2006/table">
            <a:tbl>
              <a:tblPr/>
              <a:tblGrid>
                <a:gridCol w="3889375"/>
                <a:gridCol w="4248150"/>
              </a:tblGrid>
              <a:tr h="137160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Day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EDEDED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Little Monkey thinks/says/cries: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solidFill>
                      <a:srgbClr val="EDEDED"/>
                    </a:solidFill>
                  </a:tcPr>
                </a:tc>
              </a:tr>
              <a:tr h="7318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Saturday 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7318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Sunday 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730250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Monday 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7318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Tuesday&amp;Wednesday 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  <a:tr h="731838"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r>
                        <a:rPr lang="en-US" altLang="zh-CN" sz="2800" b="1">
                          <a:solidFill>
                            <a:srgbClr val="222A35"/>
                          </a:solidFill>
                          <a:ea typeface="黑体" panose="02010609060101010101" pitchFamily="49" charset="-122"/>
                        </a:rPr>
                        <a:t>Thursday </a:t>
                      </a: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4572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9144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3716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1828800" indent="0" algn="l" defTabSz="914400" rtl="0" eaLnBrk="0" fontAlgn="base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eaLnBrk="1" hangingPunct="1">
                        <a:lnSpc>
                          <a:spcPct val="150000"/>
                        </a:lnSpc>
                      </a:pPr>
                      <a:endParaRPr lang="zh-CN" altLang="en-US" sz="2800" b="1">
                        <a:solidFill>
                          <a:srgbClr val="222A35"/>
                        </a:solidFill>
                        <a:ea typeface="黑体" panose="02010609060101010101" pitchFamily="49" charset="-122"/>
                      </a:endParaRPr>
                    </a:p>
                  </a:txBody>
                  <a:tcPr marL="91447" marR="91447">
                    <a:lnL w="12700">
                      <a:solidFill>
                        <a:prstClr val="black"/>
                      </a:solidFill>
                      <a:miter lim="800000"/>
                    </a:lnL>
                    <a:lnR w="12700">
                      <a:solidFill>
                        <a:prstClr val="black"/>
                      </a:solidFill>
                      <a:miter lim="800000"/>
                    </a:lnR>
                    <a:lnT w="12700">
                      <a:solidFill>
                        <a:prstClr val="black"/>
                      </a:solidFill>
                      <a:miter lim="800000"/>
                    </a:lnT>
                    <a:lnB w="12700">
                      <a:solidFill>
                        <a:prstClr val="black"/>
                      </a:solidFill>
                      <a:miter lim="800000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25627" name="story课文录音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2"/>
          <a:stretch>
            <a:fillRect/>
          </a:stretch>
        </p:blipFill>
        <p:spPr>
          <a:xfrm>
            <a:off x="8316913" y="1241425"/>
            <a:ext cx="609600" cy="6096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56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562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627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5627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文本占位符 2"/>
          <p:cNvSpPr txBox="1"/>
          <p:nvPr/>
        </p:nvSpPr>
        <p:spPr bwMode="auto">
          <a:xfrm>
            <a:off x="539750" y="90170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7650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7651" name="直接连接符 11"/>
          <p:cNvCxnSpPr/>
          <p:nvPr/>
        </p:nvCxnSpPr>
        <p:spPr>
          <a:xfrm>
            <a:off x="611188" y="1484313"/>
            <a:ext cx="18732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652" name="图片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rot="20760000">
            <a:off x="1824038" y="1173163"/>
            <a:ext cx="5892800" cy="50530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27653" name="圆角矩形标注 3"/>
          <p:cNvSpPr/>
          <p:nvPr/>
        </p:nvSpPr>
        <p:spPr>
          <a:xfrm>
            <a:off x="419100" y="4081463"/>
            <a:ext cx="2065338" cy="647700"/>
          </a:xfrm>
          <a:prstGeom prst="wedgeRoundRectCallout">
            <a:avLst>
              <a:gd name="adj1" fmla="val 118704"/>
              <a:gd name="adj2" fmla="val 70231"/>
              <a:gd name="adj3" fmla="val 16667"/>
            </a:avLst>
          </a:prstGeom>
          <a:solidFill>
            <a:srgbClr val="DAE3F3"/>
          </a:solidFill>
          <a:ln w="12700">
            <a:solidFill>
              <a:srgbClr val="2F5597"/>
            </a:solidFill>
            <a:miter lim="800000"/>
          </a:ln>
        </p:spPr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r>
              <a:rPr lang="en-US" altLang="zh-CN" sz="4800" spc="0">
                <a:solidFill>
                  <a:srgbClr val="222A35"/>
                </a:solidFill>
                <a:ea typeface="黑体" panose="02010609060101010101" pitchFamily="49" charset="-122"/>
              </a:rPr>
              <a:t>today</a:t>
            </a:r>
            <a:endParaRPr lang="zh-CN" altLang="en-US" sz="4800">
              <a:solidFill>
                <a:srgbClr val="222A35"/>
              </a:solidFill>
              <a:ea typeface="黑体" panose="02010609060101010101" pitchFamily="49" charset="-122"/>
            </a:endParaRPr>
          </a:p>
        </p:txBody>
      </p:sp>
      <p:grpSp>
        <p:nvGrpSpPr>
          <p:cNvPr id="27654" name="组合 6"/>
          <p:cNvGrpSpPr/>
          <p:nvPr/>
        </p:nvGrpSpPr>
        <p:grpSpPr>
          <a:xfrm>
            <a:off x="5643563" y="3309938"/>
            <a:ext cx="2914650" cy="1250950"/>
            <a:chOff x="5796135" y="3500438"/>
            <a:chExt cx="2914477" cy="1250822"/>
          </a:xfrm>
        </p:grpSpPr>
        <p:sp>
          <p:nvSpPr>
            <p:cNvPr id="27655" name="圆角矩形标注 9"/>
            <p:cNvSpPr/>
            <p:nvPr/>
          </p:nvSpPr>
          <p:spPr>
            <a:xfrm>
              <a:off x="5796135" y="3500438"/>
              <a:ext cx="2914477" cy="647634"/>
            </a:xfrm>
            <a:prstGeom prst="wedgeRoundRectCallout">
              <a:avLst>
                <a:gd name="adj1" fmla="val -78616"/>
                <a:gd name="adj2" fmla="val 161074"/>
                <a:gd name="adj3" fmla="val 16667"/>
              </a:avLst>
            </a:prstGeom>
            <a:solidFill>
              <a:srgbClr val="FFF2CC"/>
            </a:solidFill>
            <a:ln w="12700">
              <a:solidFill>
                <a:srgbClr val="BF9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r>
                <a:rPr lang="en-US" altLang="zh-CN" sz="4800" spc="0">
                  <a:solidFill>
                    <a:srgbClr val="222A35"/>
                  </a:solidFill>
                  <a:ea typeface="黑体" panose="02010609060101010101" pitchFamily="49" charset="-122"/>
                </a:rPr>
                <a:t>tomorrow</a:t>
              </a:r>
              <a:endParaRPr lang="zh-CN" altLang="en-US" sz="4800">
                <a:solidFill>
                  <a:srgbClr val="222A35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27656" name="tomorrow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7253373" y="4141660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sp>
        <p:nvSpPr>
          <p:cNvPr id="27657" name="椭圆 7"/>
          <p:cNvSpPr/>
          <p:nvPr/>
        </p:nvSpPr>
        <p:spPr>
          <a:xfrm>
            <a:off x="4443413" y="4560888"/>
            <a:ext cx="641350" cy="576263"/>
          </a:xfrm>
          <a:prstGeom prst="ellipse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ctr" defTabSz="914400"/>
            <a:endParaRPr lang="zh-CN" altLang="en-US" sz="1800">
              <a:solidFill>
                <a:srgbClr val="FFFFFF"/>
              </a:solidFill>
              <a:ea typeface="黑体" panose="02010609060101010101" pitchFamily="49" charset="-122"/>
            </a:endParaRPr>
          </a:p>
        </p:txBody>
      </p:sp>
      <p:grpSp>
        <p:nvGrpSpPr>
          <p:cNvPr id="27658" name="组合 15"/>
          <p:cNvGrpSpPr/>
          <p:nvPr/>
        </p:nvGrpSpPr>
        <p:grpSpPr>
          <a:xfrm>
            <a:off x="5859463" y="4789488"/>
            <a:ext cx="2914650" cy="1241425"/>
            <a:chOff x="5859568" y="4789732"/>
            <a:chExt cx="2914477" cy="1241374"/>
          </a:xfrm>
        </p:grpSpPr>
        <p:sp>
          <p:nvSpPr>
            <p:cNvPr id="27659" name="圆角矩形标注 13"/>
            <p:cNvSpPr/>
            <p:nvPr/>
          </p:nvSpPr>
          <p:spPr>
            <a:xfrm>
              <a:off x="5859568" y="4789732"/>
              <a:ext cx="2914477" cy="647673"/>
            </a:xfrm>
            <a:prstGeom prst="wedgeRoundRectCallout">
              <a:avLst>
                <a:gd name="adj1" fmla="val -79907"/>
                <a:gd name="adj2" fmla="val -32208"/>
                <a:gd name="adj3" fmla="val 16667"/>
              </a:avLst>
            </a:prstGeom>
            <a:solidFill>
              <a:srgbClr val="FFF2CC"/>
            </a:solidFill>
            <a:ln w="12700">
              <a:solidFill>
                <a:srgbClr val="BF9000"/>
              </a:solidFill>
              <a:miter lim="800000"/>
            </a:ln>
          </p:spPr>
          <p:txBody>
            <a:bodyPr anchor="ctr" anchorCtr="0"/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marR="0" lvl="0" indent="0" algn="ctr" defTabSz="914400"/>
              <a:r>
                <a:rPr lang="en-US" altLang="zh-CN" sz="4800" spc="0">
                  <a:solidFill>
                    <a:srgbClr val="0000FF"/>
                  </a:solidFill>
                  <a:ea typeface="黑体" panose="02010609060101010101" pitchFamily="49" charset="-122"/>
                </a:rPr>
                <a:t>next</a:t>
              </a:r>
              <a:r>
                <a:rPr lang="en-US" altLang="zh-CN" sz="4800" spc="0">
                  <a:solidFill>
                    <a:srgbClr val="222A35"/>
                  </a:solidFill>
                  <a:ea typeface="黑体" panose="02010609060101010101" pitchFamily="49" charset="-122"/>
                </a:rPr>
                <a:t> day</a:t>
              </a:r>
              <a:endParaRPr lang="zh-CN" altLang="en-US" sz="4800">
                <a:solidFill>
                  <a:srgbClr val="222A35"/>
                </a:solidFill>
                <a:ea typeface="黑体" panose="02010609060101010101" pitchFamily="49" charset="-122"/>
              </a:endParaRPr>
            </a:p>
          </p:txBody>
        </p:sp>
        <p:pic>
          <p:nvPicPr>
            <p:cNvPr id="27660" name="next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6491219" y="5421506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 fill="hold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 fill="hold"/>
                                        <p:tgtEl>
                                          <p:spTgt spid="27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 fill="hold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占位符 2"/>
          <p:cNvSpPr txBox="1"/>
          <p:nvPr/>
        </p:nvSpPr>
        <p:spPr bwMode="auto">
          <a:xfrm>
            <a:off x="539750" y="90170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Let’s learn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29698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29699" name="直接连接符 11"/>
          <p:cNvCxnSpPr/>
          <p:nvPr/>
        </p:nvCxnSpPr>
        <p:spPr>
          <a:xfrm>
            <a:off x="611188" y="1484313"/>
            <a:ext cx="18732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9700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292725" y="3176588"/>
            <a:ext cx="2771775" cy="27733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grpSp>
        <p:nvGrpSpPr>
          <p:cNvPr id="29701" name="组合 14"/>
          <p:cNvGrpSpPr/>
          <p:nvPr/>
        </p:nvGrpSpPr>
        <p:grpSpPr>
          <a:xfrm>
            <a:off x="4032250" y="1427163"/>
            <a:ext cx="1611313" cy="1490662"/>
            <a:chOff x="5624736" y="2276872"/>
            <a:chExt cx="1611560" cy="1490547"/>
          </a:xfrm>
        </p:grpSpPr>
        <p:sp>
          <p:nvSpPr>
            <p:cNvPr id="29702" name="文本框 5"/>
            <p:cNvSpPr/>
            <p:nvPr/>
          </p:nvSpPr>
          <p:spPr>
            <a:xfrm>
              <a:off x="5624736" y="2276872"/>
              <a:ext cx="1611560" cy="880994"/>
            </a:xfrm>
            <a:prstGeom prst="rect">
              <a:avLst/>
            </a:prstGeom>
            <a:noFill/>
            <a:ln>
              <a:noFill/>
              <a:miter lim="800000"/>
            </a:ln>
          </p:spPr>
          <p:txBody>
            <a:bodyPr anchor="t" anchorCtr="0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None/>
                <a:defRPr lang="zh-CN" altLang="en-US" sz="1800" b="0" i="0" u="none" baseline="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marL="0" lvl="0" indent="0" defTabSz="914400">
                <a:lnSpc>
                  <a:spcPct val="130000"/>
                </a:lnSpc>
              </a:pPr>
              <a:r>
                <a:rPr lang="en-US" altLang="zh-CN" sz="4400" b="1">
                  <a:solidFill>
                    <a:srgbClr val="000000"/>
                  </a:solidFill>
                  <a:latin typeface="Arial" panose="020B0604020202020204" pitchFamily="34" charset="0"/>
                  <a:ea typeface="微软雅黑" panose="020B0503020204020204" pitchFamily="34" charset="-122"/>
                </a:rPr>
                <a:t>build</a:t>
              </a:r>
              <a:endParaRPr lang="zh-CN" altLang="en-US" sz="4400" b="1">
                <a:solidFill>
                  <a:srgbClr val="000000"/>
                </a:solidFill>
                <a:latin typeface="Arial" panose="020B0604020202020204" pitchFamily="34" charset="0"/>
                <a:ea typeface="微软雅黑" panose="020B0503020204020204" pitchFamily="34" charset="-122"/>
              </a:endParaRPr>
            </a:p>
          </p:txBody>
        </p:sp>
        <p:pic>
          <p:nvPicPr>
            <p:cNvPr id="29703" name="build.mp3">
              <a:hlinkClick r:id="" action="ppaction://media"/>
            </p:cNvPr>
            <p:cNvPicPr>
              <a:picLocks noRot="1" noChangeAspect="1"/>
            </p:cNvPicPr>
            <p:nvPr>
              <a:audioFile r:link="rId2"/>
            </p:nvPr>
          </p:nvPicPr>
          <p:blipFill>
            <a:blip r:embed="rId3"/>
            <a:stretch>
              <a:fillRect/>
            </a:stretch>
          </p:blipFill>
          <p:spPr>
            <a:xfrm>
              <a:off x="6100664" y="3157819"/>
              <a:ext cx="609600" cy="609600"/>
            </a:xfrm>
            <a:prstGeom prst="rect">
              <a:avLst/>
            </a:prstGeom>
            <a:noFill/>
            <a:ln>
              <a:noFill/>
              <a:miter lim="800000"/>
              <a:headEnd/>
              <a:tailEnd/>
            </a:ln>
          </p:spPr>
        </p:pic>
      </p:grpSp>
      <p:pic>
        <p:nvPicPr>
          <p:cNvPr id="29704" name="图片 16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927100" y="3094038"/>
            <a:ext cx="2779713" cy="2781300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29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图片 26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7950" y="4837113"/>
            <a:ext cx="1581150" cy="179863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794" name="图片 27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47063" y="957263"/>
            <a:ext cx="942975" cy="1254125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3795" name="TextBox 4"/>
          <p:cNvSpPr txBox="1">
            <a:spLocks noChangeArrowheads="1"/>
          </p:cNvSpPr>
          <p:nvPr/>
        </p:nvSpPr>
        <p:spPr bwMode="auto">
          <a:xfrm>
            <a:off x="882650" y="1411288"/>
            <a:ext cx="8001000" cy="526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lang="zh-CN" altLang="en-US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(    ) 1. Little Monkey does not have a house.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(    ) 2. Little Monkey needs a rabbit.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(    ) 3. Little Monkey works on Sundays.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(    ) 4. Little Monkey finds a slide and plays 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            on it on the third day.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(    ) 5. It is raining again on the sixth day.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(    ) 6. Little Monkey is very lazy</a:t>
            </a:r>
            <a:r>
              <a:rPr lang="zh-CN" altLang="en-US" sz="2800" b="1" spc="0" dirty="0">
                <a:solidFill>
                  <a:srgbClr val="222A35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（懒惰的）</a:t>
            </a: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  </a:t>
            </a:r>
            <a:endParaRPr lang="en-US" altLang="zh-CN" sz="2800" b="1" dirty="0">
              <a:solidFill>
                <a:srgbClr val="222A35"/>
              </a:solidFill>
              <a:latin typeface="Arial" panose="020B0604020202020204" pitchFamily="34" charset="0"/>
            </a:endParaRPr>
          </a:p>
          <a:p>
            <a:pPr marL="0" marR="0" lvl="0" indent="0" defTabSz="914400">
              <a:lnSpc>
                <a:spcPct val="150000"/>
              </a:lnSpc>
            </a:pP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           and he always waits </a:t>
            </a:r>
            <a:r>
              <a:rPr lang="en-US" altLang="zh-CN" sz="2800" b="1" spc="0" dirty="0" err="1">
                <a:solidFill>
                  <a:srgbClr val="222A35"/>
                </a:solidFill>
                <a:latin typeface="Arial" panose="020B0604020202020204" pitchFamily="34" charset="0"/>
              </a:rPr>
              <a:t>untill</a:t>
            </a:r>
            <a:r>
              <a:rPr lang="en-US" altLang="zh-CN" sz="2800" b="1" spc="0" dirty="0">
                <a:solidFill>
                  <a:srgbClr val="222A35"/>
                </a:solidFill>
                <a:latin typeface="Arial" panose="020B0604020202020204" pitchFamily="34" charset="0"/>
              </a:rPr>
              <a:t> tomorrow.</a:t>
            </a:r>
            <a:endParaRPr lang="zh-CN" altLang="en-US" sz="2800" b="1" dirty="0">
              <a:solidFill>
                <a:srgbClr val="222A35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33796" name="TextBox 3"/>
          <p:cNvSpPr/>
          <p:nvPr/>
        </p:nvSpPr>
        <p:spPr>
          <a:xfrm>
            <a:off x="1042988" y="1493838"/>
            <a:ext cx="9906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797" name="TextBox 3"/>
          <p:cNvSpPr/>
          <p:nvPr/>
        </p:nvSpPr>
        <p:spPr>
          <a:xfrm>
            <a:off x="1060450" y="2135188"/>
            <a:ext cx="9906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798" name="TextBox 3"/>
          <p:cNvSpPr/>
          <p:nvPr/>
        </p:nvSpPr>
        <p:spPr>
          <a:xfrm>
            <a:off x="1060450" y="2808288"/>
            <a:ext cx="9906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799" name="TextBox 3"/>
          <p:cNvSpPr/>
          <p:nvPr/>
        </p:nvSpPr>
        <p:spPr>
          <a:xfrm>
            <a:off x="1093788" y="3471863"/>
            <a:ext cx="9906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F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800" name="TextBox 3"/>
          <p:cNvSpPr/>
          <p:nvPr/>
        </p:nvSpPr>
        <p:spPr>
          <a:xfrm>
            <a:off x="1042988" y="4740275"/>
            <a:ext cx="990600" cy="647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801" name="TextBox 3"/>
          <p:cNvSpPr/>
          <p:nvPr/>
        </p:nvSpPr>
        <p:spPr>
          <a:xfrm>
            <a:off x="1042988" y="5338763"/>
            <a:ext cx="990600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/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</a:rPr>
              <a:t>T</a:t>
            </a:r>
            <a:endParaRPr lang="zh-CN" altLang="en-US" sz="3600">
              <a:solidFill>
                <a:srgbClr val="FF0000"/>
              </a:solidFill>
              <a:latin typeface="Arial" panose="020B0604020202020204" pitchFamily="34" charset="0"/>
              <a:ea typeface="Arial" panose="020B0604020202020204" pitchFamily="34" charset="0"/>
            </a:endParaRPr>
          </a:p>
        </p:txBody>
      </p:sp>
      <p:sp>
        <p:nvSpPr>
          <p:cNvPr id="33802" name="文本占位符 2"/>
          <p:cNvSpPr txBox="1"/>
          <p:nvPr/>
        </p:nvSpPr>
        <p:spPr bwMode="auto">
          <a:xfrm>
            <a:off x="539750" y="901700"/>
            <a:ext cx="388778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 dirty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Read and judge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3803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&gt;&gt;Practice</a:t>
            </a:r>
            <a:endParaRPr lang="zh-CN" altLang="en-US" sz="2400" i="1"/>
          </a:p>
        </p:txBody>
      </p:sp>
      <p:cxnSp>
        <p:nvCxnSpPr>
          <p:cNvPr id="33804" name="直接连接符 24"/>
          <p:cNvCxnSpPr/>
          <p:nvPr/>
        </p:nvCxnSpPr>
        <p:spPr>
          <a:xfrm>
            <a:off x="611188" y="1484313"/>
            <a:ext cx="2881312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6" grpId="0"/>
      <p:bldP spid="33797" grpId="0"/>
      <p:bldP spid="33798" grpId="0"/>
      <p:bldP spid="33799" grpId="0"/>
      <p:bldP spid="33800" grpId="0"/>
      <p:bldP spid="3380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1435100"/>
            <a:ext cx="7724775" cy="53895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4818" name="文本占位符 2"/>
          <p:cNvSpPr txBox="1"/>
          <p:nvPr/>
        </p:nvSpPr>
        <p:spPr bwMode="auto">
          <a:xfrm>
            <a:off x="539750" y="901700"/>
            <a:ext cx="25193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t" anchorCtr="0"/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342900" marR="0" lvl="0" indent="-342900" defTabSz="91440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200" spc="0">
                <a:solidFill>
                  <a:srgbClr val="00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Read a story</a:t>
            </a:r>
            <a:endParaRPr lang="zh-CN" altLang="en-US" sz="3200">
              <a:solidFill>
                <a:srgbClr val="FF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34819" name="标题 2"/>
          <p:cNvSpPr>
            <a:spLocks noGrp="1"/>
          </p:cNvSpPr>
          <p:nvPr>
            <p:ph type="title"/>
          </p:nvPr>
        </p:nvSpPr>
        <p:spPr>
          <a:xfrm>
            <a:off x="419100" y="188913"/>
            <a:ext cx="8291513" cy="70008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91440" tIns="45720" rIns="91440" bIns="45720" anchor="ctr" anchorCtr="0"/>
          <a:lstStyle>
            <a:defPPr/>
            <a:lvl1pPr marL="0" indent="0" algn="l" defTabSz="914400" rtl="0" eaLnBrk="1" fontAlgn="base" hangingPunct="1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600" kern="120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2400" i="1"/>
              <a:t>&gt;&gt;Presentation</a:t>
            </a:r>
            <a:endParaRPr lang="zh-CN" altLang="en-US" sz="2400" i="1"/>
          </a:p>
        </p:txBody>
      </p:sp>
      <p:cxnSp>
        <p:nvCxnSpPr>
          <p:cNvPr id="34820" name="直接连接符 11"/>
          <p:cNvCxnSpPr/>
          <p:nvPr/>
        </p:nvCxnSpPr>
        <p:spPr>
          <a:xfrm>
            <a:off x="611188" y="1484313"/>
            <a:ext cx="2305050" cy="0"/>
          </a:xfrm>
          <a:prstGeom prst="line">
            <a:avLst/>
          </a:prstGeom>
          <a:ln w="38100">
            <a:solidFill>
              <a:srgbClr val="3399F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821" name="图片 4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4650" y="1062038"/>
            <a:ext cx="6248400" cy="514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34822" name="文本框 5"/>
          <p:cNvSpPr/>
          <p:nvPr/>
        </p:nvSpPr>
        <p:spPr>
          <a:xfrm>
            <a:off x="3132138" y="1630363"/>
            <a:ext cx="1727200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raining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3" name="文本框 10"/>
          <p:cNvSpPr/>
          <p:nvPr/>
        </p:nvSpPr>
        <p:spPr>
          <a:xfrm>
            <a:off x="5792788" y="1630363"/>
            <a:ext cx="1727200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have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4" name="文本框 9"/>
          <p:cNvSpPr/>
          <p:nvPr/>
        </p:nvSpPr>
        <p:spPr>
          <a:xfrm>
            <a:off x="2268538" y="1970088"/>
            <a:ext cx="1727200" cy="5953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going to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5" name="文本框 12"/>
          <p:cNvSpPr/>
          <p:nvPr/>
        </p:nvSpPr>
        <p:spPr>
          <a:xfrm>
            <a:off x="2195513" y="2690813"/>
            <a:ext cx="2566987" cy="5937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Sunday today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6" name="文本框 13"/>
          <p:cNvSpPr/>
          <p:nvPr/>
        </p:nvSpPr>
        <p:spPr>
          <a:xfrm>
            <a:off x="5405438" y="3478213"/>
            <a:ext cx="89535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play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7" name="文本框 14"/>
          <p:cNvSpPr/>
          <p:nvPr/>
        </p:nvSpPr>
        <p:spPr>
          <a:xfrm>
            <a:off x="3590925" y="3716338"/>
            <a:ext cx="1038225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build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8" name="文本框 15"/>
          <p:cNvSpPr/>
          <p:nvPr/>
        </p:nvSpPr>
        <p:spPr>
          <a:xfrm>
            <a:off x="1758950" y="4416425"/>
            <a:ext cx="5534025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I’m going to building my house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29" name="文本框 16"/>
          <p:cNvSpPr/>
          <p:nvPr/>
        </p:nvSpPr>
        <p:spPr>
          <a:xfrm>
            <a:off x="3255963" y="5294313"/>
            <a:ext cx="1270000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raining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30" name="文本框 17"/>
          <p:cNvSpPr/>
          <p:nvPr/>
        </p:nvSpPr>
        <p:spPr>
          <a:xfrm>
            <a:off x="3479800" y="5621338"/>
            <a:ext cx="4500563" cy="6524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build my house tomorrow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4831" name="文本框 18"/>
          <p:cNvSpPr/>
          <p:nvPr/>
        </p:nvSpPr>
        <p:spPr>
          <a:xfrm>
            <a:off x="2609850" y="6200775"/>
            <a:ext cx="3182938" cy="6524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>
              <a:lnSpc>
                <a:spcPct val="130000"/>
              </a:lnSpc>
            </a:pPr>
            <a:r>
              <a:rPr lang="en-US" altLang="zh-CN" sz="280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wait until tomorrow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 fill="hold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 fill="hold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 fill="hold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 fill="hold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 fill="hold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 fill="hold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 fill="hold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 fill="hold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 fill="hold"/>
                                        <p:tgtEl>
                                          <p:spTgt spid="348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 fill="hold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2" grpId="0"/>
      <p:bldP spid="34823" grpId="0"/>
      <p:bldP spid="34824" grpId="0"/>
      <p:bldP spid="34825" grpId="0"/>
      <p:bldP spid="34826" grpId="0"/>
      <p:bldP spid="34827" grpId="0"/>
      <p:bldP spid="34828" grpId="0"/>
      <p:bldP spid="34829" grpId="0"/>
      <p:bldP spid="34830" grpId="0"/>
      <p:bldP spid="34831" grpId="0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10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1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2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3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4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17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66b6642c-26fe-4164-9423-0cace3a2ad78"/>
  <p:tag name="COMMONDATA" val="eyJoZGlkIjoiNTEwZDYwYjA4ODUyYzA2MmI0M2EzZjhhMWY0NWI4YWEifQ=="/>
</p:tagLst>
</file>

<file path=ppt/tags/tag2.xml><?xml version="1.0" encoding="utf-8"?>
<p:tagLst xmlns:p="http://schemas.openxmlformats.org/presentationml/2006/main">
  <p:tag name="KSO_WM_TAG_VERSION" val="1.0"/>
  <p:tag name="KSO_WM_TEMPLATE_CATEGORY" val="basetag"/>
  <p:tag name="KSO_WM_TEMPLATE_INDEX" val="20164540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TEMPLATE_CATEGORY" val="basetag"/>
  <p:tag name="KSO_WM_TEMPLATE_INDEX" val="20163744"/>
  <p:tag name="KSO_WM_TEMPLATE_THUMBS_INDEX" val="1、6、7、8、10、13、17、19、21、23、24、26、30、35"/>
</p:tagLst>
</file>

<file path=ppt/tags/tag5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6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7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8.xml><?xml version="1.0" encoding="utf-8"?>
<p:tagLst xmlns:p="http://schemas.openxmlformats.org/presentationml/2006/main">
  <p:tag name="KSO_WM_TEMPLATE_CATEGORY" val="basetag"/>
  <p:tag name="KSO_WM_TEMPLATE_INDEX" val="20164540"/>
</p:tagLst>
</file>

<file path=ppt/tags/tag9.xml><?xml version="1.0" encoding="utf-8"?>
<p:tagLst xmlns:p="http://schemas.openxmlformats.org/presentationml/2006/main">
  <p:tag name="KSO_WM_TEMPLATE_CATEGORY" val="basetag"/>
  <p:tag name="KSO_WM_TEMPLATE_INDEX" val="2016454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Arial"/>
        <a:cs typeface="Arial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1133</Words>
  <Application>WPS 演示</Application>
  <PresentationFormat>全屏显示(4:3)</PresentationFormat>
  <Paragraphs>139</Paragraphs>
  <Slides>12</Slides>
  <Notes>11</Notes>
  <HiddenSlides>0</HiddenSlides>
  <MMClips>5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23" baseType="lpstr">
      <vt:lpstr>Arial</vt:lpstr>
      <vt:lpstr>宋体</vt:lpstr>
      <vt:lpstr>Wingdings</vt:lpstr>
      <vt:lpstr>黑体</vt:lpstr>
      <vt:lpstr>Calibri</vt:lpstr>
      <vt:lpstr>Arial</vt:lpstr>
      <vt:lpstr>Calibri</vt:lpstr>
      <vt:lpstr>微软雅黑</vt:lpstr>
      <vt:lpstr>幼圆</vt:lpstr>
      <vt:lpstr>Arial Unicode MS</vt:lpstr>
      <vt:lpstr>第一PPT模板网-WWW.1PPT.COM</vt:lpstr>
      <vt:lpstr>Unit5  At the weekend</vt:lpstr>
      <vt:lpstr>&gt;&gt;Review </vt:lpstr>
      <vt:lpstr>&gt;&gt;Review </vt:lpstr>
      <vt:lpstr>&gt;&gt;Presentation</vt:lpstr>
      <vt:lpstr>&gt;&gt;Presentation</vt:lpstr>
      <vt:lpstr>&gt;&gt;Presentation</vt:lpstr>
      <vt:lpstr>&gt;&gt;Presentation</vt:lpstr>
      <vt:lpstr>&gt;&gt;Practice</vt:lpstr>
      <vt:lpstr>&gt;&gt;Presentation</vt:lpstr>
      <vt:lpstr>&gt;&gt;Practice</vt:lpstr>
      <vt:lpstr>&gt;&gt;Summary</vt:lpstr>
      <vt:lpstr>&gt;&gt;Homework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2021-02-08T16:06:00Z</cp:lastPrinted>
  <dcterms:created xsi:type="dcterms:W3CDTF">2021-02-08T16:06:00Z</dcterms:created>
  <dcterms:modified xsi:type="dcterms:W3CDTF">2023-03-01T04:52:20Z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430EE38D69BF4A4C90AA3EC480E358F7</vt:lpwstr>
  </property>
  <property fmtid="{D5CDD505-2E9C-101B-9397-08002B2CF9AE}" pid="7" name="KSOProductBuildVer">
    <vt:lpwstr>2052-11.1.0.13703</vt:lpwstr>
  </property>
</Properties>
</file>